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 id="2147483790" r:id="rId2"/>
  </p:sldMasterIdLst>
  <p:notesMasterIdLst>
    <p:notesMasterId r:id="rId63"/>
  </p:notesMasterIdLst>
  <p:sldIdLst>
    <p:sldId id="258" r:id="rId3"/>
    <p:sldId id="1613" r:id="rId4"/>
    <p:sldId id="1552" r:id="rId5"/>
    <p:sldId id="1606" r:id="rId6"/>
    <p:sldId id="1607" r:id="rId7"/>
    <p:sldId id="355" r:id="rId8"/>
    <p:sldId id="1554" r:id="rId9"/>
    <p:sldId id="356" r:id="rId10"/>
    <p:sldId id="260" r:id="rId11"/>
    <p:sldId id="261" r:id="rId12"/>
    <p:sldId id="1556" r:id="rId13"/>
    <p:sldId id="1583" r:id="rId14"/>
    <p:sldId id="1605" r:id="rId15"/>
    <p:sldId id="1591" r:id="rId16"/>
    <p:sldId id="1592" r:id="rId17"/>
    <p:sldId id="1614" r:id="rId18"/>
    <p:sldId id="1597" r:id="rId19"/>
    <p:sldId id="1598" r:id="rId20"/>
    <p:sldId id="1557" r:id="rId21"/>
    <p:sldId id="1584" r:id="rId22"/>
    <p:sldId id="361" r:id="rId23"/>
    <p:sldId id="1569" r:id="rId24"/>
    <p:sldId id="1570" r:id="rId25"/>
    <p:sldId id="1572" r:id="rId26"/>
    <p:sldId id="1573" r:id="rId27"/>
    <p:sldId id="1574" r:id="rId28"/>
    <p:sldId id="1575" r:id="rId29"/>
    <p:sldId id="1599" r:id="rId30"/>
    <p:sldId id="1600" r:id="rId31"/>
    <p:sldId id="364" r:id="rId32"/>
    <p:sldId id="1565" r:id="rId33"/>
    <p:sldId id="1566" r:id="rId34"/>
    <p:sldId id="278" r:id="rId35"/>
    <p:sldId id="368" r:id="rId36"/>
    <p:sldId id="369" r:id="rId37"/>
    <p:sldId id="1594" r:id="rId38"/>
    <p:sldId id="1593" r:id="rId39"/>
    <p:sldId id="1596" r:id="rId40"/>
    <p:sldId id="371" r:id="rId41"/>
    <p:sldId id="1595" r:id="rId42"/>
    <p:sldId id="1577" r:id="rId43"/>
    <p:sldId id="1576" r:id="rId44"/>
    <p:sldId id="1602" r:id="rId45"/>
    <p:sldId id="1603" r:id="rId46"/>
    <p:sldId id="374" r:id="rId47"/>
    <p:sldId id="1578" r:id="rId48"/>
    <p:sldId id="1567" r:id="rId49"/>
    <p:sldId id="1579" r:id="rId50"/>
    <p:sldId id="1580" r:id="rId51"/>
    <p:sldId id="1601" r:id="rId52"/>
    <p:sldId id="1604" r:id="rId53"/>
    <p:sldId id="1611" r:id="rId54"/>
    <p:sldId id="1612" r:id="rId55"/>
    <p:sldId id="376" r:id="rId56"/>
    <p:sldId id="377" r:id="rId57"/>
    <p:sldId id="1568" r:id="rId58"/>
    <p:sldId id="1608" r:id="rId59"/>
    <p:sldId id="1609" r:id="rId60"/>
    <p:sldId id="1551" r:id="rId61"/>
    <p:sldId id="381"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4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snapToObjects="1">
      <p:cViewPr varScale="1">
        <p:scale>
          <a:sx n="82" d="100"/>
          <a:sy n="82" d="100"/>
        </p:scale>
        <p:origin x="1291"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2:55:38.229"/>
    </inkml:context>
    <inkml:brush xml:id="br0">
      <inkml:brushProperty name="width" value="0.05292" units="cm"/>
      <inkml:brushProperty name="height" value="0.05292" units="cm"/>
      <inkml:brushProperty name="color" value="#FF0000"/>
    </inkml:brush>
  </inkml:definitions>
  <inkml:trace contextRef="#ctx0" brushRef="#br0">13249 13295 197 0,'0'0'521'0,"-2"-9"-79"0,2 9-40 16,0 0-55-16,-3-15 4 0,3 15-52 0,-3-10-28 16,3 10-27-16,0 0-5 0,-2-13-9 0,2 13-5 15,0 0-57-15,-3-11 43 0,3 11-72 0,0 0 25 16,0 0-67-16,0 0 12 0,-1-11-53 0,1 11 24 16,0 0-15-16,0 0 31 0,0 0-44 0,-1 13 18 15,1-13-36-15,-2 18 19 0,2-18-26 0,-1 22 25 16,1-8-28-16,0 1 14 0,1 2-17 15,-1 2 28-15,0 1-15 0,2 1 10 0,-1 4-19 16,0 2 13-16,2 0-21 0,-1 5-5 0,0 0 5 16,0 1-3-16,-2 1 12 0,2-1-21 0,-2-3 11 15,1-2-21-15,-1 0 18 0,0-1-20 0,0-2 13 16,0 0-9-16,0-2 14 0,0-4-23 0,1 0 21 16,0-1-14-16,1-2 19 0,-2-2-21 15,1-2 18-15,1-2-18 0,-2-10 19 0,2 19-17 16,-2-19 22-16,1 17-20 0,-1-17 18 0,1 11-11 15,-1-11 13-15,2 12-16 0,-2-12 11 0,0 0-17 16,0 0 20-16,0 0-24 0,0 0 16 16,0 0-16-16,0 0 18 0,0 0-15 0,0 0 16 15,0 0-20-15,0 0 4 0,0 0-15 0,0 0 10 16,0 0-14-16,0 0 21 0,0 0-20 0,0-17 23 16,0 17-26-16,2-13 13 0,-2 13-15 0,3-18 23 15,-3 18-18-15,1-19 24 0,0 7-23 0,-1 12 24 16,2-19-27-16,-1 7 26 0,-1 12-21 0,1-22-10 15,0 12-3-15,1-2 2 0,-1 1 0 16,2-3-2-16,-2 3-7 0,0-3 0 0,2-1 25 0,-1-1-42 16,-1-1 49-16,-1 2-45 0,2-4 48 0,-2 1-42 15,1-1 48-15,0 1-44 0,0-1 52 16,1 0-48-16,-1 0 55 0,0-3-50 0,1 2 52 0,-1 1-48 16,0 0 52-16,1-1-52 0,-2 1 47 15,1 0-42-15,-1 0 50 0,0 0-50 0,0-1 50 16,0 2-52-16,0 1 51 0,-1-1-50 0,-1 2 51 15,0 0-47-15,-1 1 10 0,2 0-8 0,-2 3 51 16,1 0-52-16,-1 1 51 0,1 0-54 0,-1 1 52 16,3 10-51-16,-4-19 44 0,4 19-43 0,-2-17 51 15,2 17-51-15,-2-18 51 0,2 18-56 0,0-17 45 16,0 17-41-16,3-18 49 0,-3 18-44 0,3-18 43 16,-3 18-48-16,2-18 51 0,-2 18-53 15,6-13 55-15,-6 13-49 0,4-13 6 0,-4 13 4 16,8-15 7-16,-8 15-2 0,9-11 6 15,-3 5 10-15,2-2 0 0,-8 8 4 0,14-11 7 16,-6 6 13-16,1 1 1 0,0-1-1 0,1 1 2 16,1 1 4-16,1 0 6 0,2 2-7 0,0 1 0 15,1 0 7-15,4 0-3 0,1 2-1 0,-2 3 11 16,3 2-9-16,0-1 9 0,-2 3-24 0,1 1 11 16,-1 1-23-16,-1 2 14 0,0 0-21 0,3 4 10 15,-2-1-18-15,0 1 16 0,-5 1-20 0,0-4 19 16,-4 3-18-16,1 0 17 0,-5-2-17 0,0 0 17 15,-4 0-17-15,-2-2 16 0,-7 2-19 0,1-1-2 16,-6 1 4-16,-3 0 15 0,0 1-17 16,-7-3 11-16,-3 1-17 0,0 2 17 0,-1-4-12 15,-2 1 13-15,3-4-19 0,-1 3 15 0,3-4-13 16,3 1 13-16,-1-2-15 0,1-1-19 0,3 0-56 16,0-4-12-16,1 1-115 0,2-2-38 0,0 0-124 15,1 0-141-15,13-1-190 0,-22 0-377 0,22 0-699 16</inkml:trace>
  <inkml:trace contextRef="#ctx0" brushRef="#br0" timeOffset="515.99">14197 12918 115 0,'0'0'555'0,"-6"-13"-101"16,6 13-59-16,-5-9-51 0,5 9-46 0,0 0-48 15,-4-13-37-15,4 13-25 0,0 0-9 0,-5-9-11 16,5 9-6-16,0 0-18 0,0 0-13 0,-3-10-12 16,3 10-20-16,0 0 1 0,0 0-64 0,0 0 56 15,0 0-54-15,-7-6 79 0,7 6-41 0,-9 10 38 16,2-3-53-16,-1 1 52 0,0 5-48 0,-3 2 12 16,1 3 21-16,0 3-39 0,-1 5 35 0,-2 7-30 15,0 5 22-15,0 4-32 0,0-1 14 0,2 6-30 16,-2-2 15-16,2 4-32 0,-1 1 18 15,1 0-30-15,1 0 5 0,3 0-6 0,1-2 22 16,3 1-29-16,2-3 24 0,2-1-26 0,3-2 22 16,2-1-24-16,3-2 19 0,2-2-21 15,1-1 18-15,2-3-27 0,3-2 25 0,1-2-30 16,1-1 24-16,-1-6-29 0,2-3 23 0,3 0-38 16,0-3 19-16,2-3-35 0,2-1 16 0,2-2-61 15,0-3-5-15,1-2-105 0,-1-1 20 0,-1-4-73 16,0 4-66-16,0-8-109 0,-1 1-71 0,-1-1-481 15,-3-4-585-15</inkml:trace>
  <inkml:trace contextRef="#ctx0" brushRef="#br0" timeOffset="1332.58">14850 13581 661 0,'-2'-11'583'16,"-2"2"-82"-16,0-1-76 0,-1 0-65 0,-1 1-65 15,-3-2-42-15,0 1-23 0,-3 1-28 16,1 0-18-16,-2 2-23 0,-1 1-30 0,0 0-10 16,-3 3-14-16,3 1-59 0,-2 2 42 0,-2 3-62 15,-1 2 39-15,-1 1-57 0,0 2 46 0,0 3-58 16,0 1 49-16,1-2-57 0,1 3 44 0,2 0-48 15,0 1 49-15,2-1-50 0,1-1-4 16,-1 1 6-16,5-1 5 0,2-1 5 0,0 0-2 16,4-1 1-16,3-10 50 0,-2 16-51 0,2-16 49 15,7 14-56-15,-7-14 55 0,14 10-63 0,-5-6 54 16,-9-4-56-16,21 5 50 0,-8-5-51 0,1-1 55 16,2-2-55-16,1-2 52 0,0-1-54 0,2-2 37 15,-1-3-40-15,3 0 48 0,-2-2-55 0,0-3 52 16,1 0-41-16,-3 0 48 0,0-1-58 0,-3 0 60 15,-2 1-51-15,-1-2 70 0,0-1-22 0,-3 0 59 16,0 0-22-16,-3-4 51 0,0 1-20 0,-3-2 26 16,0-2-38-16,-2 0 14 0,0 1-5 15,-2-2 13-15,1 1-7 0,-2 1 4 0,0 1 2 16,0-1 11-16,1 3-8 0,0 1-11 0,0 3-1 16,0 2-14-16,1-2 0 0,-1 5-10 0,2 1-14 15,-2 1-12-15,1 0-12 0,1 11-11 16,-1-16-13-16,1 16-9 0,0-11 4 0,0 11-5 15,0 0 0-15,0 0 3 0,4 9 6 16,-3 1-2-16,-1 4 4 0,1 3 1 0,0 2-10 16,1 8 3-16,-2 0-3 0,1 6 8 0,0 3-7 15,1 1 8-15,-1 1-9 0,1 6 11 0,5 0 2 16,-2-1-8-16,1 1-1 0,2-1 6 0,3-2 0 16,0 0-8-16,1-3 3 0,1-1-28 0,0-4-19 15,1-7-20-15,-2-2-23 0,-3-3-19 0,3-3-8 16,0-4-34-16,-2 0 26 0,1-6-31 0,0-1 39 15,-2-2-30-15,-9-5 41 0,18 2-40 0,-9-6 57 16,-3-4-40-16,4-2 74 0,-2-4-38 0,0-2 65 16,0-3-42-16,0 1 55 0,-2-1-36 0,2-1 76 15,0 1-40-15,-3-2 80 0,1 2-19 0,-3 3 41 16,3-2-10-16,-2 1 30 0,-1 2 5 0,0 1 15 16,0 2 5-16,1 0 11 0,-4 12-21 0,4-19-27 15,-4 19-25-15,4-15-16 0,-4 15-20 0,0 0 3 16,0 0-4-16,0 0-6 0,0 0 0 15,9 7-12-15,-9-7 2 0,3 21-1 0,2-7-8 16,-1 3 4-16,0 0-7 0,1 4 6 0,-1-4-41 16,0 1-65-16,0-1-65 0,-2 0-42 0,3-3-176 15,-3-1-81-15,1-2-131 0,1-2-130 16,-4-9-421-16,5 10-752 0</inkml:trace>
  <inkml:trace contextRef="#ctx0" brushRef="#br0" timeOffset="1498.44">15114 13341 8 0,'-2'-17'626'0,"2"4"-138"15,2-1-46-15,0 3-45 0,2-4-63 16,0 2-73-16,1 1-51 0,0 2-44 0,0 1-50 16,-1-2-90-16,0 4-117 0,-4 7-131 0,6-13-136 15,-6 13-404-15,6-10-278 0</inkml:trace>
  <inkml:trace contextRef="#ctx0" brushRef="#br0" timeOffset="3164.95">15423 13374 197 0,'0'0'769'0,"0"0"-154"0,1-10-71 0,-1 10-87 15,0 0-58-15,-6-12-52 0,6 12-115 0,-5-11 10 16,5 11-59-16,-9-10 40 0,9 10-71 0,-7-9 0 16,7 9-59-16,-6-8 16 0,6 8-61 0,0 0 25 15,-13-5-50-15,13 5 30 0,-9 5-46 0,9-5 34 16,-9 7-44-16,9-7 30 0,-6 10-37 0,6-10 41 16,-4 13-39-16,4-13 30 0,-2 15-40 15,2-15 40-15,2 17-33 0,-2-17 23 0,3 19-42 0,-2-9 37 16,3 1-65-16,0 1 44 0,-2 1-77 15,3 1 27-15,1-1-63 0,-3-1 52 0,4 1-51 16,-4-1 69-16,3 1-64 0,-3-1 63 0,3-1-40 16,-4 1 59-16,4-1-54 0,-6-11 70 15,6 17-46-15,-6-17 67 0,3 14-47 0,-3-14 62 16,2 13-56-16,-2-13 62 0,-2 10-57 0,2-10 60 16,0 0-53-16,-9 7 56 0,9-7-55 0,-11 2 57 15,11-2-51-15,-13-2 76 0,13 2-55 0,-16-3 62 16,16 3-40-16,-17-7 54 0,17 7-67 0,-18-6 56 15,18 6-65-15,-13-6 63 0,13 6-59 0,-11-6 47 16,11 6-62-16,-7-8 58 0,7 8-64 0,0 0 60 16,6-13-65-16,-6 13 60 0,14-12-61 15,-3 6 63-15,3-1-8 0,0 1-7 0,7-3-2 16,-3 1-7-16,3-1 0 0,0 1-3 0,-1-1 0 16,1 0-5-16,-1 0-2 0,-2 2-1 0,0-4 3 15,-5 3-1-15,1 2 1 0,-3-3-2 0,0 0 2 16,-1 1-3-16,-3 1 0 0,0-2 4 0,-7 9 21 15,12-14 13-15,-12 14-13 0,9-13-2 16,-9 13 29-16,7-14-32 0,-7 14 64 0,5-12-42 0,-5 12 27 16,4-11-18-16,-4 11 32 15,4-10-35-15,-4 10 27 0,0 0-33 0,3-12 25 16,-3 12-32-16,0 0 14 0,0 0-35 0,0-12 16 16,0 12-25-16,0 0 23 0,0 0-23 0,-6-7 18 15,6 7-33-15,0 0 27 0,0 0-29 0,-8-5 29 16,8 5-37-16,0 0 33 0,0 0-23 0,-14 0 23 15,14 0-29-15,0 0 26 0,-15 3-28 0,15-3 24 16,-10 5-24-16,10-5 31 0,-13 6-32 0,13-6 25 16,-10 8-19-16,10-8 25 0,-11 11-31 0,6-3 30 15,0 0-28-15,5-8 32 0,-5 17-33 0,3-6 28 16,2-11-28-16,1 21 29 0,2-9-28 0,0 1 27 16,5 0-30-16,-2-1 26 0,3 1-24 0,4 0 25 15,1-1-33-15,3-1 18 0,0 0-44 0,3-3 9 16,-1-2-74-16,4 0 43 0,-3-2-81 15,0-3 37-15,1 0-76 0,1-2 34 0,-3 0-18 16,0-2-13-16,0 0 10 0,-2-2 31 0,0 0 26 16,-4-1 26-16,1-2 20 0,-4 2 19 0,-1 0 34 15,-2-1 30-15,0 1 26 0,-2-3 5 0,-5 9 6 16,5-13 9-16,-5 13 17 0,0-15 9 16,0 15 2-16,-2-13 12 0,2 13 4 0,-7-12-6 15,7 12-3-15,-8-10-7 0,8 10-16 0,-10-7-7 16,10 7-8-16,-10-3-11 0,10 3-7 0,0 0-15 15,-16 2 8-15,16-2-3 0,-11 10-16 0,6-3 10 16,5-7-51-16,-9 15 58 0,4-5-54 0,3 1 57 16,-2-2-58-16,1 3 56 0,0-2-52 15,3-10 48-15,-2 19-84 0,2-19 26 0,-1 16-88 16,1-16 34-16,-2 14-4 0,2-14 16 0,0 0 8 16,3 11 13-16,-3-11 13 0,0 0 8 0,0 0 7 15,0 0 10-15,6-8 15 0,-6 8 12 0,3-14 35 16,-3 14 26-16,3-17 18 0,-3 17 28 0,1-18 11 15,-1 18 3-15,1-15-27 0,-1 15 40 16,1-13-52-16,-1 13 16 0,3-12-64 0,-3 12 32 16,0 0-49-16,5-8 31 0,-5 8-32 0,0 0 32 15,13 4-38-15,-13-4 29 0,15 12-53 0,-5-5 48 16,2 2-37-16,2 0 33 0,1 0-36 16,3 2 31-16,-1-3-35 0,-1-1 31 0,3-3-37 15,-2 1 15-15,3-4-50 0,0-1 19 0,0-3-56 16,2-1 50-16,-2-3-54 0,-2-4 60 0,0-2-44 15,-4 0 61-15,-1-6-43 0,-2 1 57 0,-3-2-45 16,-1 0 52-16,-2-2-31 0,-2 5 72 0,0-1-49 16,-3 0 72-16,0 1-13 0,-1 4 30 0,1 0-15 15,-2 1-10-15,0 1-29 0,2 11 12 0,0-16-36 16,0 16 23-16,0 0-27 0,8-8 33 0,-8 8-25 16,12 7 37-16,1 2-17 0,-1 0 11 0,3 5-32 15,4 4 15-15,0 1-20 0,-1 1 10 0,1 2-16 16,-2-1 18-16,0 2-20 0,-4 0 17 15,-1-4-21-15,-5 0 16 0,0-5-33 0,-3 1 8 16,-1-2-37-16,-5 0 25 0,0-2-18 0,-2-1 22 16,-4 1-12-16,-1-3 27 0,-2-1-26 0,-1 0 27 15,-3-2-20-15,0 0 26 0,-2-3-17 0,3 2 23 16,-1-3-26-16,2 0 27 0,1 1-27 16,12-2 26-16,-20 0-26 0,20 0 24 0,-17-2-29 15,17 2 27-15,0 0-33 0,0 0 24 0,0 0-16 16,4-9 31-16,-4 9-48 0,17-6 16 0,-7 1-55 15,5-1 35-15,-1-1-54 0,6-2 53 16,0 1-48-16,-1-5 63 0,5 2-43 0,1-3 62 0,-1 0-45 16,-2 1 53-16,-1-3-45 0,-3 4 86 0,-2-3-24 15,-1 1 36-15,-2-2-7 0,-2 3 24 16,-2-1-34-16,-1 0 38 0,-2 0-32 0,0 0 18 16,-3 1-1-16,0 1 44 0,-1 2-2 0,-2 10 9 15,3-19 5-15,-3 19-13 0,2-16-17 0,-2 16-24 16,2-12-14-16,-2 12-18 0,0 0-7 0,0 0-7 15,0 0-3-15,0 0 1 0,0 0-6 16,4 11 3-16,-2-1-2 0,1 5-2 0,-1 0 0 16,1 2-4-16,-1 2 3 0,5 1-13 0,-3-1 11 15,1 2-8-15,1 0 5 0,1-2-27 0,0-1-42 16,1 1-12-16,-2-6-25 0,2 1 4 0,1 0-20 16,-2-3 24-16,1 1-19 0,1-1 50 15,3-2-20-15,-3 0 42 0,1-2-29 0,1-2 20 16,0-1-50-16,-1 0 17 0,-10-4-95 0,23 2 9 15,-12-3-124-15,2 0-45 0,1-5-102 0,0 0-90 16,2-5-449-16,-1-2-573 0</inkml:trace>
  <inkml:trace contextRef="#ctx0" brushRef="#br0" timeOffset="3416.04">16909 12940 612 0,'7'-8'796'15,"4"3"-10"-15,1 2-131 0,2 5-45 16,4 1-44-16,6 5-41 0,4 6-48 0,5 5-36 0,2 5-29 16,-2 3-1-16,-1 4-67 0,3 8-34 0,-9-3-30 15,-4 3-46-15,-5 3-44 0,-5 1-37 0,-5 1-17 16,-7-5-39-16,-5 6-30 0,-9-1-78 16,-7 7-40-16,-6-3-60 0,-3-2-22 0,-1-3-51 15,-2-4-32-15,5-6-47 0,0-2-18 0,-3-2-41 16,3-1 26-16,-2-2-100 0,2-2-5 0,3 0-21 15,3-4-5-15,3-4-116 0,3-1-95 0,2-2-425 16,0-1-680-16</inkml:trace>
  <inkml:trace contextRef="#ctx0" brushRef="#br0" timeOffset="5966.73">13153 14729 402 0,'0'0'360'0,"-4"18"-65"0,3-8 0 0,-1 2-62 0,0 3 26 16,1 3-33-16,1 0 5 0,-1 1-21 0,-1 3 3 16,2 3-14-16,2 1 4 0,-1 0-24 0,0 1-15 15,1-1 9-15,0 2-28 0,1 0-60 16,-1-1 65-16,1 0-25 0,1-1-21 0,-1-1-20 16,0 2-16-16,0-4-11 0,-1 2-10 0,1-1-14 15,-1-2 1-15,-1-2-6 0,2-1-2 0,-2-1 12 16,2 1 0-16,-2 0-1 0,1-2-8 0,0 0-3 15,1-1-33-15,0-2 22 0,0-3-4 0,-2 0 4 16,0 0-2-16,2-2 2 0,-3-9-1 16,3 16-2-16,-3-16-1 0,2 14 1 0,-2-14 1 15,0 0 0-15,3 11-3 0,-3-11-6 0,0 0 0 16,0 0-8-16,-1-13-17 0,1 13 28 0,-7-19-10 16,6 4-3-16,-2 1-55 0,1-3 52 0,-3-2-56 15,2-4 53-15,1 0-59 0,-1-3 55 0,2-8 3 16,-2 2-2-16,2-4-2 0,1 0 0 0,-2 2 3 15,2-2 6-15,0 2 7 0,0 5 2 0,0 0 24 16,0 1 8-16,0 1-2 0,0 2 3 0,-1 0 10 16,1 2-1-16,-1 3 1 0,1 1-3 0,0-1-52 15,-1 1 47-15,1 1-48 0,0 1 45 0,0 1-47 16,0 1 43-16,0 2-47 0,1 1 46 16,-1 0-50-16,1 2 41 0,0-2-41 0,-1 12 46 15,4-19-52-15,-4 19 52 0,6-17-47 16,-6 17 44-16,5-13-49 0,-5 13 48 0,6-11-48 15,-6 11 46-15,8-8-26 0,-8 8 63 0,10-8-27 16,-10 8 37-16,18-7-25 0,-8 4 45 0,3-1-18 16,1 1 14-16,4 3-28 0,0-1 15 0,3 1-16 15,1 1 6-15,2 3-22 0,3 2 6 0,4-1-22 16,-2 5 9-16,1 1-14 0,-2 2 10 0,-1 0-23 16,-1 3 8-16,-3 0-13 0,-1 1 20 0,-3 1-3 15,-3-3 0-15,-4 2 1 0,-3-1-4 0,-3-1-5 16,-5 0-2-16,-1-3-11 0,-3 1-6 0,-4-1-47 15,-6 2 14-15,-4-1-28 0,-2-2 34 0,-5 1-16 16,-3-4 35-16,-1 3-1 0,0-3 6 16,1-2-5-16,0 0-1 0,0-2-6 0,0-1-21 0,4 3-23 15,2-3-63-15,0-2-82 0,4 2-78 16,1 1-144-16,4-4-117 0,12 0-592 0,-15 1-762 16</inkml:trace>
  <inkml:trace contextRef="#ctx0" brushRef="#br0" timeOffset="6380.3">14226 14384 701 0,'0'0'551'15,"-6"-15"-52"-15,6 15-53 0,-4-10-58 0,4 10-52 16,-3-9-28-16,3 9-37 0,-5-9-33 0,5 9-41 16,0 0-28-16,-8-5-6 0,8 5-52 0,-10 5 41 15,3 3-43-15,-4 2 33 0,1 5-42 0,-6 7 2 16,4 4-19-16,-6 10 14 0,1 3-39 15,-3 12 13-15,2 6-14 0,-3 4-10 0,2 5-14 16,1 4-27-16,0 0 18 0,3 3-15 0,2 1 13 16,3 0-21-16,5-1 19 0,2-2-3 0,3-12-5 15,5 8-3-15,3-5-1 0,2-4 2 0,4-9-6 16,7 2-16-16,-2-11-14 0,4-2-18 0,4-3-18 16,2-5-16-16,3-4-107 0,1-3 4 0,3-4-91 15,0-4-120-15,0-2-227 0,-1-6-542 0,0-5-777 16</inkml:trace>
  <inkml:trace contextRef="#ctx0" brushRef="#br0" timeOffset="9431.2">17465 14722 261 0,'0'0'353'0,"0"0"-82"16,-4-7 41-16,4 7-75 0,0 0 8 0,0 0-37 0,-2-9 14 15,2 9-40-15,0 0-14 0,0 0-43 0,0 0 4 16,-3-10-26-16,3 10 6 0,0 0 6 0,0 0 44 16,0 0-16-16,-1 13-4 0,1-13-25 0,0 20 2 15,-2-8-4-15,2 6-12 0,-1 2-8 16,0 0-5-16,0 5-11 0,0 1-11 0,-2 1-16 16,2 0-13-16,1 0-3 0,0 2-9 0,-3-2-10 15,3-1-39-15,-1 1 50 0,1-3-53 0,0-2 60 16,0-3-61-16,0-1 54 0,0-1-6 0,0-5 1 15,0 1-2-15,0-13-59 0,0 17 40 0,0-17-17 16,0 0-78-16,0 0 39 0,0 0-25 0,0 0-2 16,0 0-13-16,4-17 18 0,-4 4-10 15,0-1 27-15,0-3-6 0,-3-2 30 0,2-1-3 16,0-2 33-16,0-2 34 0,-1 4 37 0,1 1-3 16,0-1 42-16,-1 3 14 0,1 0 2 15,0 3 15-15,-1 1 3 0,2 1-15 0,-2 1-23 16,2 11-15-16,0-21-16 0,0 21-15 0,2-14-7 15,-2 14 10-15,4-11 1 0,-4 11 0 0,8-7 3 16,-8 7 3-16,12-1 5 0,-12 1 6 0,16 4 1 16,-6 0-16-16,-1 3 11 0,2 2-12 0,0-1 24 15,-1 1-28-15,0 2-13 0,2 2 2 0,-3-1-1 16,1 2-15-16,2 2 5 0,-1 0-15 0,-1 1 5 16,2-2-11-16,-2 2 7 0,3-2-17 0,-2-1-2 15,1 0-24-15,0-4 4 0,-2 0-16 0,0-1 19 16,-3-2-24-16,1 0 33 0,-1 0-13 15,-7-7 28-15,10 8-20 0,-10-8 17 0,10 6-12 16,-10-6 14-16,0 0-14 0,0 0 16 0,0 0-15 16,0 0 19-16,10-6-15 0,-10 6 32 0,0 0-2 15,3-15 15-15,-3 15 17 0,0-18 10 0,0 3 0 16,1-2 8-16,0 0 8 0,-1-5-13 0,2-3 2 16,-1-3-23-16,2-4-1 0,-2-1-15 0,0-2-1 15,3 0-6-15,-2-2-7 0,1 1 0 16,-1 1-11-16,2 4 4 0,-1 6-6 15,-1 3-33-15,0 4-90 0,2 2-77 0,1 2-85 0,1 4-23 16,0 4-129-16,-6 6-46 0,15-4-130 0,-15 4-683 16,16 10-894-16</inkml:trace>
  <inkml:trace contextRef="#ctx0" brushRef="#br0" timeOffset="10714.16">18006 14957 397 0,'0'0'490'0,"0"0"-40"0,11 2-79 0,-11-2-45 16,14-1-74-16,-14 1-46 0,18-4-57 0,-5 0-16 16,-1 0-40-16,0-2-4 0,2 1-43 15,-1-1-7-15,0-2-28 0,0 0 0 0,-3-1-13 16,0-1 18-16,-2 0-16 0,-2-2 22 0,-1 3-6 15,-3-2 25-15,-1 0-17 0,-2 0 21 0,-3 2 2 16,-1-1 39-16,-3 1 0 0,-1 0 20 0,-2 3-18 16,0 2 1-16,0 1 7 0,-2 2-11 0,13 1-11 15,-24 1-10-15,14 2-6 0,-1 1-1 0,0 2-8 16,2 3-7-16,1 1-9 0,3-1-7 0,0 0-4 16,3 2-2-16,3 0 2 0,1 2-9 0,5 1-1 15,2-2-2-15,2 3-1 0,6-3 4 0,-1 3-6 16,2-5 1-16,3-1-3 0,-1-1 1 15,2-3 1-15,-2-2-12 0,1-2-22 0,1-1-24 16,2-5-15-16,0 1-5 0,-2-4 5 0,0-1 18 16,-2-1-1-16,-2-3 23 0,-2 1-9 0,-3 0 19 15,0-4-5-15,-4 4 23 0,-1-1-5 0,-2 1 1 16,-2 1 3-16,-2-1 14 0,-2 12 12 16,-1-23 10-16,-4 15 12 0,1-1 28 0,-1 1 12 15,-1 0-13-15,-1 2-10 0,7 6 4 0,-15-9-5 16,15 9-14-16,-13-2-9 0,13 2-2 0,-14 2-7 15,14-2-13-15,-10 10 1 0,6-1-5 0,0-1 0 16,4-8 3-16,-1 21-5 0,2-10-5 0,2 2 0 16,1 0-22-16,-1-1-44 0,0-1-41 15,4-2-30-15,-1 1-24 0,0-2-27 0,-1 1 27 16,2-4 9-16,-7-5 47 0,12 10 7 0,-12-10 33 16,11 3 14-16,-11-3 54 0,0 0 28 0,0 0 22 15,0 0-8-15,9-5 33 0,-9 5 8 0,0 0 14 16,0 0 12-16,-5-8-2 0,5 8-20 0,0 0-21 15,0 0-13-15,0 0 15 0,0 0 5 0,-7 13 1 16,7-13 5-16,1 23-7 0,2-5-27 16,2 7 28-16,2 4-34 0,1 2 13 15,3 9-28-15,0 2 18 0,2 2-36 0,-3 2 19 16,-1 1-37-16,-1-3-11 0,-3 2-26 0,-3-9-6 16,-2-2-1-16,-2-1 9 0,-7-3 1 0,3-3 4 15,-6-3 5-15,-1-7 6 0,-1-1 5 0,-1-5 0 16,-4-4 8-16,2 0 7 0,0-5 13 0,1-1 0 15,-1-5 2-15,-1-2-8 0,2-2 15 0,-2-5-2 16,4-1-4-16,0-2 0 0,3-2-11 0,1-2-20 16,7 2 45-16,0 0-43 0,3-3 25 0,3 1-22 15,4-3 32-15,2-5-35 0,4 2 31 0,6-4-31 16,3 1 25-16,1 0-39 0,1 1 18 0,5-2-45 16,0 2 25-16,0-1-50 0,3-1 53 0,0 4-48 15,-1-1 62-15,0 1-45 0,-1 3 57 0,-2-3-45 16,-3 4 57-16,-5 3-51 0,-1-1 58 15,-4 2-46-15,-2 3 81 0,-3 0-24 0,0 1 30 16,-3-1-43-16,-2 5 25 0,-5 9-43 0,2-18 40 16,-2 18-36-16,-5-14 28 0,5 14-31 0,-10-8 33 15,10 8-38-15,-16 0 30 0,16 0-27 0,-22 6 22 16,14-2-33-16,-2 5 31 0,0-1-34 16,1 5 32-16,2-2-38 0,0 1 34 0,0 2-36 15,4 0 8-15,-1-1-85 0,1-1 7 0,1-1-77 16,0 2 26-16,0-5-19 0,2-8 8 0,0 17 7 15,0-17 21-15,2 12 18 0,-2-12 24 0,0 0 21 16,0 0 9-16,0 0 11 0,0 0 19 0,0 0 24 16,9-4 34-16,-9 4 32 0,0 0 28 0,3-15 6 15,-3 15 13-15,0 0 4 0,5-10-7 16,-5 10-71-16,0 0 76 0,6-8-28 0,-6 8 38 16,0 0-36-16,17 0 1 0,-17 0-29 0,22 5 20 15,-12-2-44-15,6 1 22 0,0 1-38 0,2 0 25 16,1 0-36-16,1 0 28 0,1-3-35 0,-1 1 26 15,-1-1-62-15,2-2 12 0,0-3-82 0,0-1 28 16,1-5-9-16,-3-2-63 0,1-5 26 0,-2-1 9 16,-1-5 15-16,-3-6 19 0,-1-6 11 15,-3-4 13-15,0-2 12 0,-4-2 25 16,-2 2-23-16,0 3 94 0,-2 0-6 0,-4 1 86 16,2 4 1-16,-2 4 61 0,0 3 5 0,0 3 36 15,-1 3 4-15,2 3-30 0,0 2-42 0,-1 3-39 16,2 11 6-16,-4-8 7 0,4 8 18 0,-3 8-36 15,1 6-5-15,0 5 3 0,2 8-16 0,0 9-12 16,0 11-11-16,2 2-17 0,1 2-11 0,-2 1-18 16,0 2-63-16,1-1-98 0,-1-1-103 0,-2-3-103 15,2-2-60-15,-2-10-163 0,1-7-64 0,-2-2-109 16,0-8-576-16,1-4-906 0</inkml:trace>
  <inkml:trace contextRef="#ctx0" brushRef="#br0" timeOffset="11031.22">18794 14954 370 0,'0'0'708'15,"8"-11"-110"-15,0 8-66 0,3-2-96 0,4 0-76 16,4 2-56-16,5-2-49 0,3 1-48 0,5-2-41 16,2 2-31-16,1-3-33 0,-1 2-21 0,2-3-9 15,-4 2-18-15,-2 0-8 0,-4-1-14 0,-3 2-3 16,-4 0-3-16,-3-2-6 0,-1 2-3 0,-5 1 5 15,-1 0-12-15,0-1-5 0,-9 5-35 0,9-7 36 16,-9 7-11-16,0 0 34 0,0 0 27 0,0 0-36 16,0 0 78-16,0 0-27 0,0 0 44 0,-3 18-31 15,3-18 28-15,-4 19-12 0,3-9 19 16,1 4-18-16,1 2 10 0,2 0-30 0,0 1-8 16,2 3-21-16,1-2-4 0,2 1-13 0,-1-1-6 15,0-1-18-15,-1-5-23 0,1 3-57 0,0-5-9 16,-2 1-50-16,0-4-7 0,-5-7-136 0,11 3-33 15,-11-3-139-15,9-4-175 0,-9 4-594 16,2-18-820-16</inkml:trace>
  <inkml:trace contextRef="#ctx0" brushRef="#br0" timeOffset="11163.9">19183 14679 739 0,'-3'-13'704'16,"1"3"-138"-16,2 10-162 0,2-22-30 0,1 13-152 15,1-2-125-15,0 1-207 0,1 2-236 0,1-1-491 16,-6 9-375-16</inkml:trace>
  <inkml:trace contextRef="#ctx0" brushRef="#br0" timeOffset="11533.04">19357 14843 586 0,'0'0'814'0,"0"0"-144"0,0 0-127 0,0 0-114 15,0 0-62-15,0 0-87 0,0 0 8 0,7 7-69 16,-7-7-4-16,9 12-78 0,-3-6 6 0,1 5-45 16,-1-2 26-16,2 4-49 0,0 1 8 0,1-2-37 15,0 4 16-15,0 2-31 0,0 0 14 0,-1-3-33 16,0 0 22-16,0-2-32 0,-2 0 22 0,2-2-40 15,-3-1 19-15,0-2-35 0,-5-8 23 0,10 8-59 16,-10-8 33-16,12-2-44 0,-12 2 55 16,8-14-36-16,-3-1 52 0,-3 0-43 0,2-3 76 15,-1-3-13-15,0-4 61 0,0 4-25 16,-1-2 32-16,0 3-31 0,-1 1 12 0,2 1-32 16,-2 0 10-16,0 2-31 0,2 4 16 0,-1 1-65 15,2 2-5-15,4 1-117 0,-1 4-49 0,-7 4-106 16,19-4-94-16,-19 4-138 0,21 4-111 0,-9 0-278 15,2 2-514-15</inkml:trace>
  <inkml:trace contextRef="#ctx0" brushRef="#br0" timeOffset="11817.93">19681 14934 141 0,'-10'2'647'0,"10"-2"-99"0,0 0-99 15,0 0-37-15,0 0-90 0,0 0-53 0,4-9-58 16,-4 9-33-16,15-9-36 0,-5 4-2 0,1 0-26 15,4-5 4-15,-4 3-14 0,1-1-4 16,1-3 6-16,-3 3-5 0,0-2 12 0,2-1 10 16,-5 1-10-16,0-1-60 0,-3 1 48 0,-1 0-42 15,-3 10 32-15,0-16-28 0,-5 7 39 0,-1 3-34 16,6 6 30-16,-15-10-31 0,5 7 15 0,10 3-22 16,-20 0 18-16,9 3-11 0,0 2 24 0,1 2-35 15,0 3 3-15,4 0-11 0,1 3 5 0,3 1-3 16,5 2-1-16,1 0-16 0,5 1 2 15,5 2-14-15,2 1-1 0,6-1-5 0,1-1 4 16,4-2-12-16,5 2-18 0,-2-6-64 0,0-1-37 16,0-5-148-16,-1-5-89 0,-6 1-178 0,4-5-211 15,-3-6-500-15,0 1-847 0</inkml:trace>
  <inkml:trace contextRef="#ctx0" brushRef="#br0" timeOffset="12631.21">17186 14218 248 0,'-8'-4'373'0,"8"4"-7"0,-14-9-55 16,14 9 0-16,-12-7-26 0,12 7 8 0,-11-4-35 0,11 4-14 16,0 0-51-16,-14-5 29 15,14 5 23-15,0 0-24 0,-9 8-1 0,9-8-17 16,-3 14-11-16,3-14-62 0,-1 22 56 0,1-8-30 16,1 4 14-16,0 3-25 0,1 4 25 0,0 7-19 15,1 3-3-15,1 9-10 0,-2 6-14 0,2 5-22 16,1 9-20-16,1 4-12 0,0 3-13 0,0 4-12 15,-2-1-10-15,5 2 2 0,-4 2-11 0,-1-3-6 16,0 1-3-16,-1-2-1 0,0-2-7 0,0-3-2 16,-1-10-5-16,2-4-1 0,0-3-5 0,-1-1 0 15,0-4-2-15,0-5-10 0,-2-6-22 16,0-2-6-16,-1-7-28 0,0-3-12 0,3-4-52 16,-3-3-13-16,1-3-172 0,-2-4-68 0,1-10-128 15,0 12-212-15,0-12-440 0,0 0-781 0</inkml:trace>
  <inkml:trace contextRef="#ctx0" brushRef="#br0" timeOffset="13930.85">14586 14980 492 0,'-18'-3'445'0,"18"3"-71"0,-22-5-29 0,22 5-62 16,-19-1-21-16,19 1-68 0,-20-3-24 0,20 3-40 15,-17-3-3-15,17 3-34 0,-15 0-3 0,15 0-23 16,-13 0 6-16,13 0-13 0,-17 4 22 0,17-4-18 16,-15 6 12-16,5-1-13 0,-2 2 5 0,1 2 4 15,-2 1 1-15,-1 2-7 16,-1 3-8-16,2-1-11 0,-2 2-6 0,3 1-3 0,0 0-58 15,0-2 64-15,4 4-58 0,3-3 66 0,1-1-64 16,0 2 59-16,4-5-4 0,3 1-3 0,-2-2-12 16,4 1-4-16,2-2-1 0,-2 0-2 15,6-2-54-15,-2-2 63 0,1-2-57 0,3-1 58 16,-13-3-57-16,25-2 55 0,-9-1-47 0,-1-2 49 16,3-4-58-16,-2-3 57 0,4-1-4 0,-2-6-4 15,-1 0-2-15,-1-4-5 0,-2 1-8 0,1-3-3 16,-2-2 0-16,0 1-1 0,-1-3-1 0,-2 1 1 15,0-4-1-15,-1 1 1 0,0 1-3 0,-3 0 2 16,2 1 11-16,-2 0 41 0,-2 5-40 0,-1-1 82 16,-1 1-52-16,0 1 59 0,-2 2-35 0,0 2 42 15,-2 1-23-15,2 1 31 0,-1-1 13 16,0 3-7-16,0 2 2 0,-1 1-14 0,2 12-24 16,-2-19-23-16,2 19-21 0,-2-13-13 0,2 13-5 15,0 0-2-15,0 0 5 0,0 0-11 0,-10 10 5 16,10 1-6-16,-2 3 9 0,0 1-12 0,2 4 4 15,-1 2-8-15,1 2 3 0,-1 4-7 0,0-1 5 16,-1 1-8-16,1 2 6 0,0 3-9 0,-2 0 5 16,2 1-5-16,0-4-18 0,2-1 14 0,0 1-15 15,0-2-37-15,5 3-14 0,-1-4-37 0,2-1-1 16,1-3-62-16,1-2 0 0,2-2-97 0,0-3 21 16,0-4-18-16,1 0-5 0,0-3 3 0,0-3 31 15,1-1 44-15,-2-2 34 0,2-4 34 16,-2-2 29-16,1 1 50 0,1-4 74 15,-2-2 37-15,2-1 52 0,-4-1 24 0,0 1 27 16,-1-1 9-16,-1-3 27 0,-2 6-3 0,-1-5-65 16,-1 5 61-16,-3 8-9 0,2-19 6 0,-2 19-19 15,0-14-3-15,0 14-19 0,0-13-23 16,0 13-32-16,0 0-15 0,0 0-20 0,0 0-10 16,0 0-10-16,0 0-8 0,-6 8-7 0,6-8-15 0,4 20 7 15,0-6-2-15,-1 0-6 0,5 1-5 0,1 1-8 16,0 1-31-16,0-4-43 0,1 1-64 0,-1-2-12 15,0-3-117-15,0-1-39 0,0-3-101 0,1-3-122 16,-10-2-125-16,19-2-473 0,-11-3-740 0</inkml:trace>
  <inkml:trace contextRef="#ctx0" brushRef="#br0" timeOffset="14068.5">14845 14727 553 0,'-6'-9'566'0,"-1"2"-137"15,7 7-66-15,-8-9-86 0,8 9-44 16,0 0-69-16,0 0-32 0,3-13-134 0,-3 13-80 16,8-6-153-16,-8 6-163 0,10-2-231 15,-10 2-141-15</inkml:trace>
  <inkml:trace contextRef="#ctx0" brushRef="#br0" timeOffset="15647.7">15024 14811 58 0,'0'0'746'15,"0"0"-155"-15,4 10-67 0,-4-10-71 0,0 0-71 16,0 0-40-16,3 9-16 0,-3-9-12 0,0 0-66 16,0 0 18-16,0 0-62 0,0 0-9 0,0 0-63 15,0 0-3-15,0 0-52 0,-5 11 9 16,5-11-47-16,-9 5 16 0,9-5-50 0,-14 8 35 15,7-1-31-15,-2-2 26 0,-1 1-25 0,4 2 11 16,-1 0-31-16,2 0 21 0,1 1-21 0,4-9 28 16,-4 16-36-16,4-16 28 0,4 17-24 0,0-9 25 15,0 3-42-15,4-2 32 0,2 4-38 16,-1-1 24-16,2 3-55 0,3 0 42 0,-1-1-56 16,-1 1 33-16,0 0-65 0,0 0 57 0,-2-2-43 15,-2-1 57-15,-1 1-39 0,0-2 65 0,-3 0-44 16,-1 0 59-16,0-2-46 0,-3-9 59 0,-1 17-52 15,1-17 62-15,-4 12-56 0,4-12 57 0,-8 13-60 16,8-13 62-16,-7 10-46 0,7-10 45 0,-9 7-53 16,9-7 60-16,-12 3-58 0,12-3 53 15,0 0-55-15,-13 1 48 0,13-1-45 0,0 0 51 16,-7-7-54-16,7 7 55 0,0 0-55 0,-2-12 57 16,2 12-60-16,3-13 38 0,-3 13-17 0,10-19-8 15,-2 8 5-15,1 2 1 0,0-3 3 0,1 1 2 16,1-2 4-16,2 2-2 0,1-3-1 0,-1 3-13 15,1-3-11-15,-2 4 4 0,0-3 6 0,-1 1 4 16,0 0 7-16,-2 1-3 0,-1 0 8 0,2-2-3 16,-4 4 4-16,1-1 8 0,-2 2 11 0,-1-2 7 15,1 3 10-15,-5 7-9 0,5-18-1 16,-5 18-1-16,2-14 5 0,-2 14-1 0,0-12 0 16,0 12 9-16,-3-14 9 0,3 14 6 0,-4-10-15 15,4 10 2-15,-8-8-48 0,8 8 52 16,0 0-44-16,-11-6 57 0,11 6-52 0,0 0 53 15,-12 5-39-15,12-5 51 0,-7 8-61 0,7-8 49 16,-8 13-57-16,8-13 47 0,-5 17-57 0,2-7 52 16,2 0-55-16,0 2 50 0,2-2-51 0,-1 4 50 15,2-3-53-15,1 1 52 0,2 1-48 0,0 2 46 16,5-5-48-16,-1 3 47 0,3-3-48 0,3 1 39 16,1-1-70-16,1-2 40 0,3-1-72 0,-2-1 22 15,2-3-43-15,-1-2-44 0,3-1-43 16,0-1-22-16,1-2-41 0,0-3 28 0,0 1 1 15,0-2 61-15,-4 0 9 0,1-1 53 0,1-2-4 16,-5 3 42-16,1-4-10 0,-4 2 75 0,-1 2 8 16,-1-3 46-16,-4 1 5 0,-1 1 47 0,-3 0 3 15,-3 8 34-15,4-14-6 0,-4 14 12 16,-6-14-3-16,6 14 9 0,-10-12-28 0,10 12 1 0,-15-9-10 16,15 9 3-16,-17-4-9 0,17 4-21 0,-19 2-13 15,9 1-16-15,0 1-8 0,0 3-10 16,2-1-6-16,-1 3-10 0,3 1-49 0,-2 0 51 0,3 1-54 15,1 0 56-15,2 2-59 0,2-2 55 16,-1 1-47-16,2-1 49 0,0 3-62 0,2-4 16 16,-3-10-97-16,4 20 43 0,-1-13-8 15,-3-7-5-15,8 10-1 0,-8-10 8 0,0 0 4 16,10 5 12-16,-10-5 13 0,0 0 9 0,7-13 6 16,-7 13 20-16,1-17-9 0,0 6 22 0,-1 11 8 15,0-25 20-15,0 14 5 0,2-1 33 0,-2 12 10 16,0-21 19-16,0 21-6 0,1-15-28 0,-1 15-15 15,1-14-6-15,-1 14-9 0,0 0 2 0,10-5 13 16,-10 5-15-16,10 2-2 0,-10-2 2 0,17 10-20 16,-5-3 3-16,0 1 5 0,4-1-32 15,0 3 26-15,1-1-41 0,-2 0 44 0,1-1-72 16,-1-3 24-16,0-2-96 0,-1 0 19 0,0-3-37 16,-1-3-25-16,2 0 17 0,0-2-12 0,-1-4 46 15,-3 0 13-15,-2-4 32 0,1-2 1 0,-3 0 43 16,-1-2 17-16,-1-2 42 0,0-1 7 0,-1 3 33 15,-1-2 7-15,-1 3 29 0,-1-2-4 0,-1 4 23 16,2 1 21-16,-2 2-45 0,1-1 40 0,0 2-87 16,-1 10 33-16,2-12-48 0,-2 12 72 15,6-7-50-15,-6 7 36 0,0 0-43 0,17 8 16 16,-11-1-37-16,3 3 27 0,-1 2-36 0,1 2 19 16,-2 3-30-16,0 1 15 0,-1 1-27 0,-3 3 32 15,3 2-37-15,-4-5 29 0,0 1-35 0,-2-2 10 16,0 1-60-16,-2 1 26 0,1-5-76 15,-1-1 44-15,-3-2-59 0,1 0 47 0,-3-1-43 16,0-2 81-16,0-3-47 0,-3 0 73 0,2-1-52 16,-1-2 66-16,9-3 0 0,-16 4 2 0,16-4-4 15,-13-3-1-15,13 3 1 0,-9-6-3 0,9 6 1 16,-5-13 4-16,5 13-6 0,6-14 3 16,-2 4 1-16,5 0-3 0,0-2-11 0,5 1-16 0,0-5-7 15,4 2 1-15,3-1 6 0,0-1 7 0,1 0 4 16,0 1 5-16,-2-1 5 0,-2 3 2 0,-1-1 2 15,-3-1 3-15,0 2 8 0,-2-1 27 16,-2 2 17-16,-3-1 20 0,0 2 1 0,-1 1-31 16,-4-1 49-16,1 0-54 0,0 0 65 0,-3 11-49 15,1-18 49-15,-1 18-41 0,-1-15 31 0,1 15-42 16,-4-11 25-16,4 11-38 0,-8-11 6 0,8 11-19 16,0 0 25-16,-9-4-34 0,9 4 28 0,0 0-29 15,-7 6 45-15,7-6-23 0,-4 10 18 16,4-10-24-16,-2 19 22 0,2-19-7 0,-1 22 22 15,1-10-21-15,0 0 5 0,1 3-10 0,-1-3 1 16,2 5-15-16,-1-2 3 0,2 0-13 0,-1 0 9 16,2 0-15-16,0 1 10 0,2-2-17 15,2-2 11-15,1 1-37 0,0-2 11 0,3 1-26 16,0-2 16-16,2-1-20 0,0-1 14 0,3-1-27 16,-1-3 28-16,2-1-32 0,-1 0 23 0,2-2-45 15,-4-1 19-15,5 0-89 0,-6-4-5 0,4 1-84 16,-6-1-88-16,2-3-203 0,-6 0-675 0,-1 0-817 15</inkml:trace>
  <inkml:trace contextRef="#ctx0" brushRef="#br0" timeOffset="18695.66">17112 14223 5 0,'0'0'60'0,"0"0"-8"0,0 0-9 0,0 0-3 16,0 0 10-16,-6-7 23 0,6 7 5 0,0 0 1 16,0 0-3-16,0 0-6 0,0 0-14 0,0 0-17 15,0 0-10-15,0 0-8 0,0 0 2 16,0 0-5-16,0 0-7 0,0 0-2 0,0 0-1 0,0 0-3 16,0 0 2-16,-7 9-3 0,7-9 2 15,-3 10-4-15,3-10-2 0,-1 14 0 16,-1-3-7-16,2-11 14 0,-1 23-14 0,-1-8 11 15,3 1-10-15,-1 0 12 0,2 1-9 0,0 2 11 16,0 5-11-16,2 0 5 0,1-3-26 0,-2 2-13 16,0 0-29-16,0 0-15 0,0 0-29 0,-2-4-62 15,-1 0 46-15</inkml:trace>
  <inkml:trace contextRef="#ctx0" brushRef="#br0" timeOffset="19248.81">17231 15731 109 0,'0'0'132'0,"5"18"-20"0,-5-18-31 16,7 17-6-16,-7-17-9 0,6 18-3 0,-2-8-1 15,-1 0-1-15,2-2 1 0,-3 4 13 16,1-3 3-16,-1 1 0 0,1 1 11 0,0-2-9 16,-1 2-28-16,-2-11 17 0,4 19-18 0,-4-19 24 15,3 19-37-15,-3-19 16 0,2 19-26 0,-2-19 13 16,3 18-29-16,-3-18 16 0,3 19-27 0,-3-19 20 15,3 17-42-15,-3-17 0 0,4 14-40 0,-4-14 1 16,2 13-7-16,-2-13 0 0,3 12 0 0,-3-12-1 16,4 10 3-16,-4-10-6 0,4 9 4 0,-4-9 8 15,0 0 13-15,5 9 13 0,-5-9 2 0,0 0 6 16,0 0-3-16,0 0 0 0,0 0-3 0,0 0-3 16,0 0 1-16,0 0-21 0,0 0-42 15,0 0-81-15,0 0 49 0</inkml:trace>
  <inkml:trace contextRef="#ctx0" brushRef="#br0" timeOffset="21666.62">19809 13865 222 0,'-13'-7'485'0,"13"7"-142"0,-9-9-42 16,9 9-29-16,-6-8-19 0,6 8 5 0,-5-9-12 0,5 9-20 15,0 0-17-15,-4-11-27 0,4 11-28 16,0 0-17-16,0 0-17 0,3-10-15 0,-3 10-19 0,0 0-11 16,16 3 3-16,-8 1-7 0,3 2-2 15,5 4-5-15,-1 3 11 0,7 5 3 0,2 4-12 16,0 5 7-16,1 2 15 0,0 4-1 16,-1 2-9-16,1 2 5 0,2 12-45 0,-2 0 42 15,0 3-52-15,-1 2 42 0,-1 3-60 0,-1 0 46 16,-2 1-46-16,0 2 33 0,-3-3-44 0,0 2 42 15,-3-1-44-15,-4-9 34 0,-2-1-35 0,-2 2 37 16,-1-3-35-16,-1 2 29 0,-3-3-31 0,-2 1 31 16,-3 0-44-16,0-2 43 0,-2 0-39 0,-2-1 36 15,-3-1-4-15,-2 0-1 0,-4-2 2 0,-1 1-8 16,-1-3-6-16,-2 1 2 0,-1-2 2 16,-3-1-5-16,1-2-20 0,-1-4 13 0,0 3 10 15,-2-5-5-15,1-1 1 0,0-3 0 0,-1-1-1 16,4-5 3-16,1-4 6 0,0 2-37 0,0-7-53 15,3-1-74-15,-2-2-70 0,3-1-104 0,3-3-104 16,0-2-172-16,2-1-448 0,13 0-668 0</inkml:trace>
  <inkml:trace contextRef="#ctx0" brushRef="#br0" timeOffset="32629.59">13238 14982 163 0,'0'0'265'0,"0"0"-91"16,0 0-10-16,3-10-6 0,-3 10-11 0,0 0-13 15,0 0-46-15,0 0 5 0,6-7-35 0,-6 7 8 16,0 0-31-16,0 0 17 0,0 0-33 0,0 0 18 16,0 0-58-16,12 4-55 0,-12-4-123 15,9 5-230-15,-9-5 102 0</inkml:trace>
  <inkml:trace contextRef="#ctx0" brushRef="#br0" timeOffset="34908.05">13358 15918 74 0,'0'0'427'0,"0"0"-114"0,0 0-100 0,0 0-10 16,-12-1-70-16,12 1-12 0,0 0-23 0,10-5-37 15,-10 5 28-15,13-1-10 0,-13 1 41 16,22-5-27-16,-7 4 42 0,4-2-17 0,2-1 21 16,2 2-21-16,6-1 2 0,7-3-28 0,3 3 9 15,9-2-13-15,6 0-15 0,2-1-7 0,14 0-14 16,4 0 14-16,2 2-22 0,4-1 11 0,3 1-23 16,7 1 8-16,2-1-19 0,4 1 6 0,3 0-16 15,1 0 11-15,0 0-15 0,6 1 12 0,-1-4-19 16,-1 2 16-16,4-3-5 0,-3 2-4 0,1-1-8 15,-4-1-15-15,0 1-13 0,-1-1 12 0,-1-1-10 16,-4 2-22-16,-3-2 9 0,-1 2 1 16,-3-2 4-16,-1 1 7 0,-1 0 5 0,-3-1 4 15,-1 1 5-15,-3 2 0 0,-5 0 9 16,2 0 11-16,-4 2 17 0,-9-1 14 0,0 3 5 16,0-1 6-16,0 1 21 0,1-2 1 0,-1 2-1 15,2-1-11-15,10 0 8 0,-1 0-10 0,3-2 9 16,0 1-18-16,1 0 0 0,3-1-16 0,-3 0 6 15,2 1-25-15,-3-2 22 0,5-2-11 16,-3 2 10-16,1 1 2 0,-1-2 14 0,-1 1-7 0,1 1-8 16,-1 0-2-16,0 3 6 0,0-4-1 0,-3 4-6 15,2-2-3-15,-1 2-3 0,0-2-5 0,-1-1-4 16,0 1-4-16,-1 1 0 0,2-3-2 0,0 3-2 16,1-1-2-16,-2 1-6 0,1-1 4 0,-1 1 1 15,1-1-12-15,-3 2 14 0,-12-2-4 0,1 3 19 16,2-1 20-16,-2 1 5 0,1 0-14 15,0 0 1-15,1 0-8 0,0 0 1 0,-1 0-11 16,11 1-2-16,-9-1-6 0,-1 3 10 0,0-6-15 16,-3 3 6-16,1-1-8 0,-2-1 11 15,-1 1-6-15,-2 0-5 0,0-1 18 0,-1-1 7 16,-5 2 11-16,2-3-11 0,-14 3 26 0,-2 0-9 16,-7 0 16-16,-1-3-1 0,-8 4 14 0,1 0 3 15,-6-2-16-15,-2 1-4 0,-3-1-11 16,-2 0-13-16,-10 2-35 0,0 0-59 0,9-6-115 15,-9 6-154-15,-10-5-178 0,-1 3-300 0,-5-1-300 16,-5 1-725-16</inkml:trace>
  <inkml:trace contextRef="#ctx0" brushRef="#br0" timeOffset="36441.37">16347 16135 174 0,'0'0'622'0,"3"-16"-106"0,-3 16-42 0,0-17-69 15,0 17-62-15,-4-19-68 0,0 9-28 0,-1-1-56 16,-3 3-13-16,-1-3-35 0,-2 1-19 0,-1 1-21 16,-2 0-5-16,0 2-23 0,-1 1-13 0,-2 1 0 15,-1 1 8-15,-1 1 0 0,0 3 5 0,-2 2-2 16,-3 1-22-16,1 6-6 0,-4 2-8 15,2 4-5-15,-5 4-5 0,2 5-8 0,3 1 5 16,-2 2-15-16,4 3 4 0,2 2-5 0,1-1 5 16,1 3-10-16,2 0 2 0,1-2-31 0,7-2 36 15,1-3-8-15,4-2-8 0,0-1 3 0,7-5 9 16,-1 1 2-16,3 0-1 0,3-4-7 0,1 0 10 16,5-2-12-16,0-3 10 0,5-2-11 0,2-2 4 15,1-3-3-15,2-2 3 0,0-2-36 0,4-2 36 16,4-3-10-16,0-1 3 0,-1-1-10 0,1-1 5 15,-3 0-10-15,-3 2 11 0,-4 0 6 0,-5 1 8 16,0 1 9-16,-2 0 27 0,-3 1 1 0,-1 0 6 16,-11 3-21-16,14-3 4 0,-14 3-13 0,0 0 10 15,0 0-22-15,0 0 8 0,3 9-11 16,-3-9 7-16,-5 8-13 0,5-8 11 0,-4 14-11 16,4-14 10-16,-1 17-12 0,1-17 1 0,3 20-7 15,3-9 22-15,1-1-15 0,5 0 5 0,-1 0-22 16,3-2 6-16,0 1-13 0,3-4 9 15,-2 1-1-15,4-2 14 0,-3 0-6 0,0-4 5 16,2-3-3-16,0-1 6 0,-4-2-3 0,2-1 6 16,-2-5-13-16,-2 0 18 0,-4-1-12 0,-1 0 20 15,-4-2-13-15,-1 3 10 0,-4-1-5 0,0 0 13 16,-5 0-6-16,0 1 9 0,-5 2-8 16,1-1 4-16,-2 4-9 0,-4 0 8 0,2 2-31 0,0 2 28 15,-2 1-15-15,2 1 12 0,2 1-7 0,0 1 3 16,0 2-26-16,1 1 25 0,3-1-13 15,9-3 20-15,-14 8-13 0,14-8 17 0,-8 11-15 16,8-11 4-16,0 0-11 0,2 11-10 0,-2-11-14 16,9 8-10-16,-9-8 8 0,12 3 8 0,-12-3 6 15,18-2 4-15,-8 1 1 0,-1-4 6 0,2 1-1 16,0-3 3-16,0-1 4 0,1 1 2 0,-2 0-3 16,0-3 33-16,-1 1 17 0,0 0 39 0,-1 2-16 15,-1 0 29-15,0 0-20 0,-1 0 19 0,1-1-21 16,-1 2 20-16,-6 6-24 0,15-10 17 15,-6 4-14-15,-1 3 13 0,6-1-16 0,-4 1-12 16,3 1-13-16,0 1-5 0,1 0-10 0,-1 1-6 16,1 0-5-16,1 1-4 0,-2 0-4 0,2 1-5 15,-1 1-3-15,3 1-9 0,-3 1-24 0,0 1-47 16,-3 1 20-16,2-1-28 0,-3 3 25 0,-2-3-25 16,0 1-9-16,-1 0-34 0,-2 1 18 0,-5-8-12 15,8 15 18-15,-8-15 18 0,4 13 22 16,-4-13 10-16,4 9 13 0,-4-9 10 0,0 0 11 15,9 8 27-15,-9-8 32 0,10-3 23 0,-2-3 33 16,-1 0-12-16,6-1 35 0,0-1-3 0,3-3 17 16,0-1-10-16,0 0 22 0,1 3-12 0,1-2-15 15,-6 2-13-15,3 2-16 0,-4-1-22 16,2 2-13-16,-3 1-9 0,-10 5-10 0,19-3-15 16,-19 3 4-16,17 3-3 0,-8 2-5 0,0 3-2 15,0 2 2-15,-1 0-22 0,-2 4-4 0,2-1-15 16,1 1-9-16,-3 1-11 0,1-1-21 15,1 0-34-15,-1-3 14 0,0 0-28 0,0 0 24 0,2-3-13 16,-2-2 28-16,1-1-15 0,-8-5 29 0,19 3-1 16,-10-8 8-16,2 1-3 0,1-4 37 0,-2-2-13 15,-1-2 32-15,3 1-3 0,-4-2 36 0,1 1-3 16,-2-1 39-16,-1 1-15 0,0 0 22 0,-2 1-2 16,-1 0 20-16,-3 11-15 0,2-16-17 15,-2 16-9-15,-3-11-15 0,3 11-8 0,-8-6-4 0,8 6-36 16,0 0 27-16,-14 6-21 0,14-6 22 0,-7 17-23 15,4-9 20-15,2 4-28 0,2-2 8 16,2 5-25-16,2-1 6 0,4 0-26 0,0 1 22 16,1-3-13-16,3-1 23 0,-2-2-12 0,1 0 27 15,3-3-25-15,-2-3 25 0,1-3-17 0,-1-3 22 16,2-2-17-16,-2-5 19 0,1-3-15 0,-4-6 21 16,-1-2-18-16,0-6 30 0,-4 2 4 15,-2-1 4-15,-3-3 9 0,0 1-5 16,-6-4-7-16,-1 1 5 0,-3 1-16 0,-7-2 5 15,0 1-15-15,-3 3 9 0,2 7-4 0,-1 1-7 16,5 4-18-16,-3 4-59 0,4 2-75 0,2 4-131 16,2 1-162-16,9 5-203 0,-13-3-737 0,13 3-982 15</inkml:trace>
  <inkml:trace contextRef="#ctx0" brushRef="#br0" timeOffset="37024.19">17711 16518 253 0,'0'0'626'0,"0"0"-87"16,-2-10-61-16,2 10-56 0,8-15-94 0,0 3-69 16,-2-1-52-16,0 0-21 0,2-5-34 0,2-1-12 15,-1-1-28-15,-2-2-5 0,0 2-16 0,0 0 2 16,-2-1 5-16,-3 3-4 0,1 0 4 0,-2 2 29 16,0 2-21-16,-2 0-74 0,1 3 51 0,-2-1-51 15,2 12 44-15,-3-19-57 0,3 19 32 0,-3-13-45 16,3 13 58-16,0 0 29 0,0 0-2 0,0 0 10 15,-12 3 2-15,12-3-7 16,-3 16-5-16,1-4-7 0,2 0-12 0,0 2-11 16,2 1-15-16,1 4-4 0,-2-2-7 0,4 5-8 15,0-2-3-15,-1 1-5 0,0 1-9 0,0-5 1 16,1-1-4-16,-1 1-21 0,1-3-18 0,-1 0-28 16,-1-3-27-16,0 0-9 0,-3-11-18 0,6 14-32 15,-6-14-27-15,8 9 2 0,-8-9-4 0,0 0-19 16,12 5-21-16,-12-5-69 0,0 0-119 0,10-6-138 15,-10 6-455-15,4-11-594 0</inkml:trace>
  <inkml:trace contextRef="#ctx0" brushRef="#br0" timeOffset="37177.66">17805 15876 507 0,'-6'-13'550'15,"1"4"-130"-15,-1 1-95 0,6 8-125 0,-6-15-147 16,6 15-129-16,0 0-73 16,-2-9-139-16,2 9-197 0,10-4 29 0</inkml:trace>
  <inkml:trace contextRef="#ctx0" brushRef="#br0" timeOffset="37390.55">18068 15843 756 0,'-10'5'729'0,"-1"5"-80"16,-1 0-57-16,-3 3-72 0,-1 8-71 0,0 2-9 16,3 3-61-16,-1 8-32 0,1 1-37 0,3 1-21 15,0 4-33-15,4-2-28 0,0-4-36 0,5 3-36 16,1-3 0-16,1 2-61 0,3-1-19 0,0-2-19 16,2-2-53-16,-2-7-53 0,3 0-51 0,-2-4-60 15,-1-4-61-15,-1-1-50 0,0-5-85 0,-3-10-79 16,3 15-86-16,-3-15-94 0,0 0-24 0,0 0-394 15,-11 1-646-15</inkml:trace>
  <inkml:trace contextRef="#ctx0" brushRef="#br0" timeOffset="38891.46">17766 16418 448 0,'-16'-7'381'0,"5"0"-12"0,0-1-14 16,2 1-32-16,3-1-23 0,6 8-7 0,-5-13-17 16,5 13-18-16,7-14-8 0,0 5-27 0,5 0-7 15,4-1-25-15,5-1-37 0,5 0-25 0,5-2-25 16,5-1-14-16,1 3-19 0,1-1 29 0,1 0-5 15,-5 1 19-15,-2 4-3 0,-1-2-5 0,-4 3 19 16,-3 1-2-16,-2 0-8 0,-4 2 5 0,-3 0 20 16,-1 3 2-16,-14 0 19 0,19 0 10 0,-19 0-27 15,12 6-22-15,-12-6-14 0,5 12-12 16,-5-12-16-16,2 15-11 0,-2-15-13 0,2 20-13 16,-2-20-6-16,1 21-8 0,0-9-8 0,2 0 0 15,-1-1-1-15,3 0-7 0,0 2-1 0,2-2 0 16,2-2-19-16,2 1-15 0,1-4-21 0,1 2-28 15,1-4-24-15,0-2-39 0,1 1-9 0,-1-5-10 16,3 0 24-16,-2-3 9 0,2-1 14 16,-3-2 10-16,-2 1 29 0,0 0 14 0,-3-2 12 0,0 2 11 15,-4-1 6-15,0 0 10 0,-5 8 28 0,4-12 10 16,-4 12 12-16,-3-10 18 0,3 10 25 16,-9-4 10-16,9 4-3 0,-15 0 9 0,15 0 0 15,-15 4-7-15,7 2-18 0,-1-1-8 0,4 2-19 16,0 4-8-16,1-4-3 0,1 3-7 15,5 1-3-15,-1 0-3 0,4-2-11 0,3 2 5 16,3-1-3-16,0-2-7 0,2 0-20 0,2-2-19 16,-1-1-26-16,1-1-21 0,-2-3-2 0,1-1-2 15,-1-2-3-15,-2-3-13 0,3-2-17 0,-3-3 14 16,-1-3 18-16,-4 2 19 0,-1-3 5 0,-5 3 21 16,-1-3 9-16,-3 1 6 0,-2 0 10 0,-4 1 18 15,-5-1 2-15,-1 1 1 0,-2 0 2 0,-2 4 14 16,-1-1 3-16,6 1-15 0,-2 4 7 0,2 0-6 15,2-1-1-15,2 2-2 0,11 3-19 0,-16-3 23 16,16 3-3-16,0 0-2 0,0 0 0 16,0 0 0-16,0 0-6 0,0 0-6 0,19 0-8 15,-5 0-11-15,2 0-2 0,3 0 1 0,-1 0 5 16,1 0 4-16,1 0 5 0,-2 0-3 0,1 0 10 16,-3 0-1-16,0 0 3 0,-3 0 0 0,1 0-1 15,-14 0 20-15,22 0 23 0,-22 0 19 0,17 3 30 16,-17-3 15-16,11 6 10 0,-11-6-3 0,5 10-11 15,-5-10-19-15,4 17-3 0,-4-17-15 0,1 18-14 16,-1-18-5-16,0 20-7 0,0-20-6 0,0 22-8 16,2-12-4-16,0 1-8 0,2-3 3 15,0 1-14-15,2 0-28 0,1-2-24 16,1-2-31-16,0-1-27 0,-8-4-10 0,22 3-17 16,-22-3 34-16,22-3-5 0,-10 0 38 0,3-3 3 15,-4 3 31-15,-1 0-5 0,1-2 32 0,-11 5 42 16,16-3 23-16,-16 3-6 0,13-5 24 0,-13 5-7 15,11-4-8-15,-11 4-13 0,0 0-8 0,14-2 17 16,-14 2 19-16,0 0 11 0,16 5-2 0,-16-5-8 16,11 3-11-16,-11-3-14 0,16 3-8 0,-16-3-7 15,21 0-8-15,-21 0-3 0,23-5-4 0,-11 4-18 16,1-4-28-16,-2 2-25 0,1-2-10 0,-1-3 1 16,-3 0 10-16,1-1 1 0,-4 2 1 0,1-2 5 15,-3 0 19-15,-3 9 0 0,0-16 9 0,0 16 24 16,-7-14 27-16,0 8 6 0,7 6 9 15,-16-9 16-15,4 6 6 0,12 3 3 0,-19 0-11 16,19 0-8-16,-18 6 2 0,10 1-9 0,0-2-2 16,2 2-9-16,0 1 6 0,6-8-6 0,-6 16-6 15,6-16-4-15,3 18-5 0,1-10-2 0,2 3-5 16,0-5-15-16,3 4-22 0,1-3-23 0,0-1-24 16,-1-1-25-16,0 0-30 0,2 0-36 0,-1-2 26 15,-10-3-4-15,17 1 35 0,-17-1-22 0,16-3 40 16,-16 3 7-16,13-3 35 15,-13 3 3-15,10-3 59 0,-10 3-1 0,8-5 38 16,-8 5 14-16,0 0 1 0,8-5 3 0,-8 5-1 16,0 0-8-16,11-6-6 0,-11 6-4 0,12-4-8 15,-12 4-4-15,15-9-9 0,-7 5-2 0,1-1-10 16,1-2-3-16,1 0-3 0,1 0 3 0,1 0-5 16,-2-2-12-16,0 0-15 0,-1 0-8 0,-1 0-22 15,-2-2-18-15,0 1-22 0,-1 0-22 0,-2-1 0 16,-2 1 11-16,-2 10 1 0,0-21 0 0,-1 11 44 15,1 10-22-15,-5-20 46 0,0 11-1 0,0 0 59 16,1 0-6-16,-1 2 36 0,0-1 9 0,-2 1 28 16,7 7 5-16,-8-10-11 0,8 10 0 0,-8-5 33 15,8 5 41-15,0 0-35 0,-9 6 41 16,9-6-50-16,-4 12 25 0,4-12-55 0,0 19 15 16,0-7-40-16,1 1 17 0,2 1-35 0,1 3 10 15,-2-1-42-15,2-1 20 0,0-1-61 0,1 0-13 16,0-3-75-16,-1 0-34 0,-2-1-18 0,-2-10 7 15,6 14 1-15,-6-14-22 0,0 0-31 0,6 8 1 16,-6-8-17-16,0 0 11 0,4-8-10 16,-4 8 17-16,0-18 16 0,0 5 16 0,-3-16-67 15,3 10 164-15,-2 3 19 0,2-1 45 16,-3-1 65-16,2 5 72 0,1 0-15 0,-1 1 41 16,-1 1-35-16,2 11 9 0,-2-14-23 0,2 14 18 15,-5-11-36-15,5 11 3 0,0 0-36 0,0 0 9 16,0 0-21-16,-14 2 19 0,14-2 13 15,0 0-6-15,-2 16 13 0,2-16 6 0,2 14-38 16,-2-14 25-16,2 21-16 0,0-8 18 0,0 0 2 16,-1 1-11-16,3 2-1 0,-3 0-9 0,2 1-9 15,-3-1-9-15,2 1-8 0,-2-1-8 0,3-1-3 16,-3-1-14-16,3-2-26 0,-2-1-36 0,0 2-67 16,2-4-36-16,-3-9-35 0,2 18 10 0,-2-18-10 15,7 13-43-15,-7-13 17 0,6 10-23 0,-6-10-27 16,6 6-82-16,-6-6-95 0,0 0-82 15,12 1-467-15,-12-1-601 0</inkml:trace>
  <inkml:trace contextRef="#ctx0" brushRef="#br0" timeOffset="39093">18301 15824 543 0,'-17'0'883'0,"3"0"-161"16,14 0-148-16,-18 0-90 0,18 0-83 0,-12 5-77 0,12-5-63 15,0 0-77-15,0 0-161 0,0 0-225 0,0 0-316 16,7 9-637-16,-7-9-768 0</inkml:trace>
  <inkml:trace contextRef="#ctx0" brushRef="#br0" timeOffset="39657.12">20316 15848 480 0,'-5'-17'793'0,"-1"7"-147"0,2-2-92 0,4 12-120 16,-6-13-79-16,6 13 19 0,0 0-40 0,0 0-43 15,-7 12-51-15,7 2-41 0,-1 5-27 0,2 5-23 16,2 9 0-16,-2 2-39 0,0 9 5 0,2 3-15 16,-3 2-13-16,4 0-10 0,-3 2-13 0,3-1-13 15,0 0-23-15,1 0 2 0,-1-5-5 16,0 3-7-16,1-5-1 0,-1-7-15 0,-2-1-14 0,2-5-44 15,0-6 4-15,-2-4-5 0,0-3 4 0,-1-4-20 16,-1-13-16-16,-1 18-21 0,1-18-6 16,0 0 7-16,-11 4 4 0,4-9 17 0,-4-4 8 15,-2-6 20-15,-3-7 9 0,1-2 15 0,-6-7 16 16,2-1 30-16,1-5 13 0,4 2 6 0,3-3-6 16,4 6 28-16,2-1 14 0,4 3-4 0,4-3 0 15,3 2-35-15,5 0 26 0,-2 3-33 0,7 3 26 16,-1 2-11-16,3 3-24 0,0 2 21 0,0 4-6 15,-2 4-1-15,2 3 5 0,-3 2 11 0,-2 5-12 16,0 5 17-16,0-1-7 0,-2 5-1 0,-4 1-11 16,0 0-8-16,-4 2-3 0,-1 1-3 0,-2 0-11 15,-1 1-17-15,-3-1-8 0,-2 2-24 16,0-3 4-16,-3 1-8 0,0-1 17 0,-2-4-20 0,0 1 11 16,1-1-25-16,0-2 5 0,1-4-25 15,9-2-40-15,-13 3-52 0,13-3-71 0,-10-7-46 16,10 7-43-16,-3-12-46 0,3 12-54 0,5-20-9 15,3 6-367-15,1-3-351 16</inkml:trace>
  <inkml:trace contextRef="#ctx0" brushRef="#br0" timeOffset="40091.56">20487 15980 597 0,'11'-11'588'0,"-3"3"-57"0,-2 1-55 16,1 1-63-16,0 0-43 0,-7 6-25 0,14-9-2 16,-14 9-1-16,19-2-27 0,-19 2-17 0,20 6 4 15,-8 3-33-15,0 1 8 0,-1 3-36 0,1 4-24 16,-2 2-50-16,-2 0-10 0,-1 1-48 15,0 1-22-15,-2 1-19 0,-4-3-12 0,0-1-10 16,0-2-30-16,-2-1-19 0,0-2-30 0,0-2-37 16,-1 0-5-16,2-11-25 0,-5 15-50 0,5-15-14 15,0 0-6-15,0 0 40 0,0 0 0 0,0 0 30 16,0 0 10-16,0 0 2 0,7-18 10 0,-1 8 2 16,1-2 12-16,0-1 4 0,1-1 15 0,0 3 16 15,-2-3 5-15,2 3 32 0,-3 2 32 16,0 0 20-16,0 2 5 0,-5 7-5 0,6-13-14 15,-6 13-3-15,0 0 13 0,8-8 7 16,-8 8-3-16,0 0 13 0,0 0-22 0,6 12-3 16,0-3-3-16,-1 0-8 0,4 1-12 0,3 0 2 15,-1 1-2-15,5 1-11 0,-3-2-2 0,2-1-24 16,-1-2-27-16,3-1-14 0,-4-2-29 0,1-1 11 16,-1-3-8-16,-3-2-23 0,1-2-25 0,-2 0 2 15,-1-5 21-15,-4 0 29 0,-3-2 16 0,-1-2 8 16,-3-3 11-16,-5-3 6 0,-4 2 6 0,-4-3 15 15,-4 2 24-15,2 1 37 0,0 0-9 0,1 5-6 16,0 0-10-16,4 3-8 0,2 2-13 0,2 3-14 16,9 4-43-16,-11-5-30 0,11 5-31 0,0 0-86 15,0 0-96-15,13 0-137 0,-13 0-119 16,27 0-424-16,-10-1-572 0</inkml:trace>
  <inkml:trace contextRef="#ctx0" brushRef="#br0" timeOffset="41241.1">21109 15816 594 0,'0'0'679'0,"-3"-20"-91"16,0 10-28-16,3 10-58 0,-7-16-67 0,7 16-52 16,-4-14-77-16,4 14-49 0,0 0 9 15,0 0-31-15,0 0 9 0,-11 9-25 0,11-9 5 0,3 26-28 16,3-5 11-16,3 4-38 0,2 4 8 0,3 5-44 16,2 3 8-16,-1 0-47 0,0-1 13 0,-1 0-46 15,-1-2-11-15,0-5-10 0,-3-2-11 0,-1-2-27 16,-1-5-37-16,-2-3-27 0,-1-3-18 15,-2-2-41-15,-3-12-28 0,0 16-37 0,0-16 40 16,-3 12 13-16,3-12 39 0,-10 6 1 0,10-6-16 16,-15 5 31-16,15-5-5 0,-21 0 24 0,21 0-5 15,-24 0 32-15,24 0-6 0,-18 0 22 0,18 0-8 16,-16 0 24-16,16 0-18 0,-14-1 61 0,14 1 1 16,-12-3 36-16,12 3 3 0,-7-4-16 0,7 4-31 15,0 0 14-15,-1-13-12 0,1 13-7 0,5-13-5 16,-2 4-12-16,3 0-15 0,-2-1-20 0,2-2-35 15,2-1 9-15,0 0-22 0,-1 1 32 16,2-2-19-16,0 1 40 0,-1 1-25 0,0 0 35 16,-1-1-22-16,4 3 28 0,-2 0-2 0,0 2 1 15,3 0-8-15,0 0 1 0,0 2 4 0,2 2-24 16,-2 0-10-16,5 1-17 0,-4 1 0 0,-1 1 6 16,1-1 3-16,0 1-2 0,-2-1 16 15,-11 2 2-15,21-3 8 0,-21 3 1 0,15 0 5 16,-15 0 6-16,14 3-16 0,-14-3 21 0,0 0 0 15,9 6 8-15,-9-6 7 0,0 0-7 0,-2 12 24 16,2-12 3-16,-6 8 6 0,6-8-5 0,-6 12-4 16,6-12-2-16,-8 10 16 0,8-10-3 0,-7 15 4 15,7-15 0-15,-7 15-6 0,7-15-8 0,-2 10-5 16,2-10-2-16,-2 13-11 0,2-13 5 0,0 0 1 16,7 11-4-16,-7-11-8 0,10 4-14 15,-10-4-4-15,0 0-9 0,14-1 5 0,-14 1 4 16,9-4 3-16,-9 4 4 0,0 0-5 0,13-6 7 15,-13 6 10-15,0 0 5 0,0 0-5 0,0 0-7 16,10-4 2-16,-10 4 2 0,0 0 3 0,0 0 17 16,0 0 9-16,8 8 16 0,-8-8 0 15,0 0-4-15,11 7-4 0,-11-7-17 0,14 2 3 16,-14-2-12-16,18-2 10 0,-8-2-24 16,2 1-31-16,1-3-19 0,1-2-23 0,0 0-32 15,2-3-26-15,-3-2-30 0,3-2 0 0,-5 0 10 0,5-7 12 16,-3-1 10-16,-2-2 40 0,1-2 4 15,-3-2 30-15,-1-3 29 0,-2 2 57 0,-4 3 50 16,0 0 41-16,-2 2 40 0,0 1 38 0,-2 4 10 16,0 3 12-16,2-1-16 0,-3 4-37 0,1 3-38 15,2 11-21-15,-3-14 33 0,3 14 5 0,0 0 8 16,0 0 2-16,0 17 18 0,2-2-36 0,4 3 11 16,-2 6-45-16,0 2 4 0,1 5-19 0,1 1-11 15,-1 1-19-15,2 0-9 0,-4 1-34 16,3-4-4-16,0-1-64 0,-1-5-17 0,-1-2-83 0,1-4-21 15,-2-3 25-15,1-2-5 0,-2-3-16 16,-2-10 12-16,9 12 16 0,-9-12 16 0,7 3 22 16,-7-3 16-16,0 0 17 0,13-3 21 0,-13 3-3 15,0 0 23-15,9-8 7 0,-9 8 2 0,0 0 9 16,0 0 8-16,13-1 15 0,-13 1 7 0,8 5 16 16,-8-5 3-16,8 8 17 0,-8-8 0 0,2 15 16 15,-2-15-3-15,-2 14 1 0,2-14-8 0,-6 17-6 16,1-9-13-16,-2 0-6 0,1 0-7 0,-1-3-4 15,7-5-13-15,-13 9-43 0,13-9-41 16,-16 5-30-16,16-5-12 0,-14 1-23 0,14-1 21 16,-14-3 19-16,14 3 18 0,-11-6 14 0,11 6 5 15,-6-10 5-15,6 10 9 0,0-12-18 16,0 12 6-16,5-18 11 0,-1 7 8 0,4-1 7 16,-1 0 8-16,5 0 5 0,-1-2 2 0,0-1 4 15,3 3 25-15,-1-1 12 0,-1 3 23 0,-2 0 33 16,3-1 26-16,-3 4 15 0,-4-1 8 0,1 1-4 15,0 2-16-15,-7 5-18 0,12-7-15 0,-12 7 0 16,0 0-10-16,0 0 15 0,15 3-19 16,-15-3 4-16,10 11-19 0,-4-2 10 0,-1 2-23 15,3 3 14-15,2-1-26 0,-1 1 9 0,1 3-21 0,-2-3 1 16,5 3-68-16,-6-5-68 0,1-1-76 0,2 0-48 16,-4-3-56-16,-6-8-131 0,8 9-176 15,-8-9-239-15,0 0-367 0,0 0-825 0</inkml:trace>
  <inkml:trace contextRef="#ctx0" brushRef="#br0" timeOffset="41373.25">21886 15822 74 0,'-12'-18'931'0,"5"4"-186"15,0 1-102-15,1 2-118 0,-2 1-114 0,4 2-51 16,4 8-89-16,-2-10-35 0,2 10-60 0,0 0-131 16,0 0-200-16,14-1-247 0,-6 5-301 0,2 3-284 15,5 0-582-15</inkml:trace>
  <inkml:trace contextRef="#ctx0" brushRef="#br0" timeOffset="41811.12">22162 16080 682 0,'-17'-3'794'16,"17"3"-96"-16,-6-9-92 0,6 9-148 0,-10-14-26 15,9 3-98-15,-4 1-1 0,3-3-73 0,-1-3-48 16,1-1-42-16,2-1-35 0,-2-2-26 0,2 0-22 15,2-7-17-15,-2-1-17 0,0 1-8 0,2-1-9 16,-2 0-3-16,0 2 3 0,-2 2 18 0,0 4-10 16,0 3-9-16,0-1-5 0,0 3-9 0,1 5-15 15,1 10 6-15,-8-11-2 0,8 11-8 16,0 0 3-16,-10 6 0 0,6 6 0 0,2 3-2 16,0 3-2-16,6 2 0 0,-4 4-3 15,6 6 4-15,0 1-12 0,0 4 18 0,3 3-11 16,0 1 11-16,2-3-5 0,2-2-20 0,-1-7-35 15,-1 0-49-15,0-7-6 0,1-3-25 0,-1-6-5 16,0-1-7-16,0-4 26 0,0-3 2 16,-11-3 45-16,23-1 13 0,-14-3 17 0,-1-4 27 15,0-1 38-15,-4-1 1 0,1-3 42 0,-5 1 33 0,0 0 34 16,0 1 12-16,0 11-1 0,-2-21 3 0,2 21-16 16,-5-15-20-16,5 15-3 0,-6-7 4 15,6 7-4-15,0 0-11 0,-16 5 6 0,16-5-24 16,-7 13 12-16,5-2-38 0,0 0 11 0,2-11-30 15,0 22 9-15,2-11-36 0,0 0-51 0,0 0-66 16,-2-11-72-16,11 13-98 0,-11-13-146 0,14 6-198 16,-14-6-188-16,15-4-517 0,-6-5-931 0</inkml:trace>
  <inkml:trace contextRef="#ctx0" brushRef="#br0" timeOffset="41939.98">22365 15679 452 0,'-10'-16'798'0,"1"2"-141"0,1 1-124 15,2 4-129-15,1 0-78 0,5 9-93 16,-4-13-141-16,4 13-130 0,0 0-144 0,7-12-148 16,-7 12-123-16,20-2-337 0,-20 2-311 0</inkml:trace>
  <inkml:trace contextRef="#ctx0" brushRef="#br0" timeOffset="42123.04">22548 15579 496 0,'0'0'637'16,"0"0"-39"-16,-7-11-48 0,7 11-65 0,-9-6-46 15,9 6-33-15,0 0-18 0,-14 6-7 0,14-6-13 16,-11 19-10-16,7-5-14 0,0 5-21 0,-1 4-23 16,2 3 21-16,1 2-74 0,2 5-33 15,5 2-27-15,-2 2-30 0,1-2-32 0,2 1-45 0,-1-4 0 16,-1 0-89-16,2-3-58 0,-3-5-123 16,2-4-109-16,-3-1-34 0,0-6-89 0,-2-13-223 15,-2 17-136-15,2-17-723 0,-7 7-1129 0</inkml:trace>
  <inkml:trace contextRef="#ctx0" brushRef="#br0" timeOffset="42624.6">22246 15984 360 0,'-14'-7'737'0,"6"3"-121"0,8 4-43 15,-9-8-47-15,9 8-65 16,0 0-65-16,9-13-47 0,-2 9-65 0,6-2-67 16,3-2-45-16,7 1-64 0,4-2-66 0,5-3-78 0,3 1-53 15,-1-3-46-15,2 1 4 0,-10-1 13 0,0-2 14 16,-3 2 28-16,-2 1 10 0,-5 0 23 15,-3-1 38-15,-2 3 37 0,-1-1 35 0,-4 3 5 16,-1 2 2-16,-5 7 13 0,8-14-20 0,-8 14-10 16,6-8-15-16,-6 8 33 0,0 0-41 0,0 0 40 15,0 0-23-15,4 8 30 0,-4-8-43 0,5 15 32 16,-3-5-4-16,4 2-1 0,-1 1 7 0,1 0-17 16,2-1-6-16,3 1-14 0,1 1-2 0,-2-3-13 15,3-1-45-15,1-2-27 0,-1-2-31 0,-2-1-24 16,3-1-6-16,-14-4 20 0,23-1 18 0,-12-2 11 15,0-2 18-15,0 0 6 0,-2 0 18 16,0-2 43-16,1-1 29 0,-4 1 34 16,1 1 14-16,-1-1 23 0,-6 7-17 0,12-11-22 15,-12 11-17-15,9-3 53 0,-9 3 39 0,9 6 17 16,-9-6 21-16,4 16 20 0,0-1-4 0,-1 2 12 16,-1 7 11-16,-2 3 2 0,-2 6-3 0,-3 1-25 15,-1 8 16-15,-5-3-40 0,-1 3-15 0,-2-3-52 16,-4-1-83-16,-1-1-34 0,-6-4 0 0,0-3 0 15,-4-3-12-15,2-4-116 0,1-5-18 0,3-3 9 16,4-5 2-16,0-7-7 0,2-1-9 0,-1-4 16 16,3-4 23-16,4-1 25 0,4-2 13 0,2-3 5 15,8-4 22-15,3-5 6 0,8-6-5 0,6-8-34 16,5-3-37-16,8-7-49 0,5 0-6 16,3-3 0-16,-1 6-12 0,4 0-87 0,-4 5-148 15,0 2-137-15,-11 10-275 0,-4 3-352 0,-3 3-794 16</inkml:trace>
  <inkml:trace contextRef="#ctx0" brushRef="#br0" timeOffset="45939.84">17534 14323 91 0,'-16'10'181'16,"-2"-2"-22"-16,1 1-31 0,1 1-23 0,-1 1-33 15,-1 0-6-15,1-2-21 0,1 3-3 0,0 0-33 16,0 0 0-16,2-2-10 0,-2 2 8 0,4-1-9 16,-1 0 11-16,1-1-1 0,0 0-5 0,0 1 0 15,2-1 13-15,-2 0 18 0,1-1 3 16,1 1-2-16,-3 0 16 0,3 0-12 0,-2 1 21 0,-2 1 2 16,1 1 10-16,-1 0 14 0,3 2 8 0,-1 0-38 15,2 3 47-15,1-2-30 0,1 1 19 16,1 2-21-16,0 0 22 0,4-1-46 0,-1 1 54 15,2-1-32-15,1 3 16 0,0-1-28 0,-2 2 27 16,2 2-31-16,1 1 13 0,-1-3-9 0,-1 3 11 16,2 0-11-16,0 0 13 0,2 0-24 15,-1 2 9-15,3-2-23 0,1 6 26 0,3-3-13 16,2 2 14-16,4 2-8 0,4 0 6 0,0-1-24 16,5-1 6-16,1 0-6 0,0-3-7 0,3 0-5 15,1 0-3-15,0-1-3 0,3-4-3 0,-3 0-2 16,3-1-1-16,1-2-4 0,1-3 3 0,3 1-3 15,2-1 0-15,2-5 0 0,3 3-15 16,2-6 18-16,2 3 5 0,0-3 1 0,1 1-1 16,0-1-1-16,0 0-4 0,0-3-1 0,2 0-1 15,-1 1-1-15,2-3-1 0,0-1 0 0,0 2 2 16,3-2 0-16,-1 2-5 0,0-2 15 0,0 0-6 16,2 1 17-16,1-1 9 0,-1-1 2 15,1 0 18-15,-2-1-2 0,3 0-3 0,-1-2 9 0,0-1-3 16,-2 0 6-16,1-1-6 0,1-1-8 0,-2 1 0 15,-3-3-8-15,2 1-6 0,1 0-11 0,-3 0-3 16,2-3 2-16,-1 3 4 0,-3-2 11 0,3-2 11 16,-2 3-5-16,-1-3 1 0,-1 1-9 15,-2-4 28-15,1 1-16 0,-3 2 25 0,0-2 4 16,-1 0 7-16,-1-1-3 0,-4 0-3 0,-2-4-11 16,-2 5-12-16,-4-2-4 0,0-3-24 15,-3 2 8-15,-2-2-18 0,3-5 17 0,-6 2-30 16,-1 0 25-16,1 0-30 0,-4-2 24 0,1 1-29 15,-4 2 26-15,1-3-4 0,-5 5-4 0,1-1-1 16,-1 0 4-16,-3 2-11 0,1-2-3 0,-3 4 3 16,1-2 1-16,-1 2-6 0,-2 0 3 0,2-2 0 15,0 2-1-15,-4-2 2 0,0-2-2 16,1 4 0-16,-3-4 0 0,0 0-2 0,-1-1 0 16,-1 2 2-16,-2-5-3 0,-1 1-29 0,-2-1 36 0,2 2-26 15,-3-1 29-15,2 1-23 0,-2-1 26 16,-2 2-27-16,1-1 26 0,0 1-27 0,-4 0 19 15,3 0-19-15,-4-2 21 0,1 2-31 0,-4 1 30 16,2-2-30-16,-5 4 28 0,0-1-26 0,-1-1 32 16,-3 3-29-16,-1 1 30 0,-2 0-24 15,-1 1 26-15,0 1-29 0,0 0 30 0,-2 0-30 16,1 2 32-16,0-1-28 0,-1 1 28 0,2 1-36 16,-1-1 26-16,-1 1-14 0,1-1-27 0,0 2 32 15,-3-1-25-15,4 1 28 0,-4 0-6 0,1 0-27 16,-1 1 37-16,0 1 2 0,-1 0 0 0,-2 0-3 15,1 2 0-15,1 0-1 0,2 2 0 0,1 1-5 16,2-1 6-16,-1 2 0 0,0 0 0 16,-1 0-1-16,2 2 0 0,-1-2-5 0,-2 1-1 15,1 0 1-15,1-1-2 0,-1 1 3 0,-2 0-2 16,1 1 4-16,-1-1-2 0,0-1-35 0,-4 3 48 16,0-2-41-16,4 1 42 0,1-2 1 0,-1 1-4 15,1-1-5-15,0 2-1 0,1-1 0 0,1 1-4 16,0-1 1-16,1-1-4 0,0 0 0 0,2 1 1 15,0 1 0-15,0 0 1 0,2-1 2 0,2 2 1 16,-2 0-4-16,3-2-3 0,-3 4 3 0,0-2-2 16,1 0-45-16,-2 2 64 0,4-2-46 15,-2 2 45-15,0 1-40 0,0 0 52 16,2-2-49-16,-2 0 48 0,0 3-47 0,1 0 50 16,-1-3-52-16,-1 2 54 0,1 1-49 0,0-1 46 15,0 0-48-15,0 0 49 0,0 0-31 0,3 0 27 16,-3 0-47-16,1-2 49 0,1 1-48 0,2 0 50 15,0 1-50-15,2-3 50 0,-2 0-46 0,3 0 40 16,-2 1-43-16,1-1 49 0,2 1-48 0,-3 0 48 16,3-3-46-16,-3 4 38 0,2-3-44 15,-1 3 53-15,1 0-49 0,-2-2 48 0,2 1-49 16,-1 2 42-16,0-4-42 0,2 4 50 0,0-1-7 0,-2 1 2 16,2-3-9-16,0 2-1 0,2-1-2 15,-3 0 0-15,5 1-4 0,0-3-3 0,-1 1-1 0,2 0 6 16,-2 1-1-16,2 0 0 0,10-4-4 15,-20 7 0-15,9-5-1 0,2 2 0 0,-2 0 3 16,2-1-2-16,-1 0 1 0,0 3-6 0,1-1 5 16,-3-1-1-16,3 0 3 0,0 0-6 0,0 2 8 15,-1-1-1-15,1-1 1 0,9-4-3 0,-15 8 0 16,15-8-2-16,-13 7-3 0,13-7 0 16,-10 5 1-16,10-5-1 0,-9 4 1 0,9-4 1 15,-9 6-2-15,9-6 2 0,-8 5 1 0,8-5 0 16,0 0 0-16,-8 6-7 0,8-6-46 0,0 0-34 15,0 0-30-15,-7 9-25 0,7-9-23 0,0 0-49 16,0 0-12-16,0 0-48 0,0 0-25 16,0 0-93-16,0 0-50 0,0 0-376 0,10-7-353 15</inkml:trace>
  <inkml:trace contextRef="#ctx0" brushRef="#br0" timeOffset="49257.51">14372 15546 80 0,'0'0'273'0,"0"0"-41"15,0 0-22-15,-15-3-25 0,15 3 24 0,0 0-37 16,-14 0 6-16,14 0-42 0,0 0 23 0,-15 3-23 15,15-3 16-15,0 0-47 0,0 0 19 0,-14 1-45 16,14-1 13-16,0 0-34 0,0 0 13 0,0 0-33 16,0 0 12-16,-16 0-20 0,16 0 9 15,0 0-24-15,0 0 17 0,0 0-21 0,0 0 30 0,0 0-11 16,0 0 21-16,0 0-13 0,0 0 22 16,0 0-17-16,0 0 21 0,0 0-3 0,0 0 22 15,0 0-17-15,0 0 14 0,0 0-20 0,0 0 8 16,0 0-10-16,4-10 0 0,-4 10-20 0,0 0-3 15,13-5-10-15,-13 5 7 0,12-7-19 16,-12 7 10-16,15-5-17 0,-6 1 11 0,1 3-17 16,1-3 13-16,1 1-14 0,5-1 11 0,-2-1-9 15,3 2 6-15,0-3-11 0,5 2 14 0,1-2-12 16,0 0 10-16,-1-2-8 0,3 4 34 0,1-3-5 16,2 0-2-16,0 0-3 0,2 0-2 0,-2 0-5 15,1-2-2-15,-2 2-4 0,1 0-3 0,-2 1-1 16,0-1-1-16,1 1-5 0,4 0 4 0,-6 0-1 15,5-1 2-15,-5 2 0 0,1 0-54 0,1 0 57 16,-1 0-3-16,0-1 11 0,0 2-68 16,-2-2 69-16,2 3-7 0,0-3-6 0,-1 3 1 15,-1-3 1-15,1 3-3 0,0-2 0 0,0 1-3 16,0 0 3-16,0 1-1 0,3-3-50 0,3 2 62 16,-1-2-35-16,0 0 65 0,1 0-50 0,0-1 51 15,-1 3-39-15,0-3 70 0,0 1-57 0,-4 1 70 16,0 1-69-16,-2-2 48 0,1 3-57 0,-1-2 49 15,-1 1-60-15,0 1 54 0,0-3-57 0,-1 3 53 16,2 1-58-16,-2-1 53 0,2-1-56 0,2 0 32 16,-4 1-28-16,3 0 44 0,-2 1-32 0,-3 0 58 15,0 0-38-15,-1 0 35 0,2 1-22 0,-4 1 43 16,1-2-27-16,0 1 22 16,1 0-30-16,-1-1 17 0,0 2-34 0,-1-2 21 15,0 1-28-15,0-1 25 0,1 1-18 0,-5 0 21 16,1 0-17-16,-2 1 11 0,1-1-9 0,-14 1 12 15,22-1-11-15,-22 1 9 0,18 0-8 0,-18 0-2 16,14 0-14-16,-14 0 4 0,12-2-11 0,-12 2 1 16,0 0-3-16,16-2 5 0,-16 2-9 0,0 0 8 15,0 0-12-15,16 0 5 0,-16 0-7 16,0 0 8-16,0 0-1 0,15 0 5 0,-15 0-9 16,0 0 0-16,0 0 1 0,13 0-23 0,-13 0-75 15,0 0-100-15,0 0-254 0,0 0-209 0,0 0-819 16,-11-7-1094-16</inkml:trace>
  <inkml:trace contextRef="#ctx0" brushRef="#br0" timeOffset="50888.24">14375 15621 279 0,'0'0'440'0,"-13"4"-95"15,13-4-10-15,-11 5-59 0,11-5-3 0,-11 3-47 16,11-3-11-16,0 0-55 0,-13 6-12 0,13-6-32 15,0 0 16-15,-8 4-33 0,8-4 2 0,0 0-30 16,0 0 5-16,0 0-24 0,5 9 6 0,-5-9-22 16,0 0 4-16,18 0-21 0,-18 0 12 0,18-2-25 15,-4 0 13-15,2-3-14 0,6-1 14 0,2 0-18 16,7-2 14-16,2-2-20 0,7-2 21 0,3-2-6 16,2 1 25-16,1 0 0 0,0 0 17 0,1-1-12 15,1 0 5-15,0 2 4 0,-2 0-8 0,1-1-2 16,0 3-8-16,0-1-7 0,-2 0-1 0,0 0-8 15,0 1-1-15,1 1-4 0,-2 0-2 0,-2-1-2 16,1 3-9-16,-7 0-22 0,0 0-13 16,0-1-6-16,1 3 4 0,-3-1 13 0,1 0 1 15,-1-1 8-15,1 4-2 0,-2-4 4 0,2 2 4 16,-2 0 4-16,0-2 2 0,0 3 2 0,2-2 11 16,-1 1-36-16,-1-2 72 0,1 2-45 0,-1-2 66 15,0 2-49-15,0-1 53 0,-1 0-55 16,0 0 55-16,-5-1-62 0,0 3 66 0,-3-1-59 15,-1 2 47-15,-2-2-64 0,-2 1 55 0,-1 3-56 16,-3-2 63-16,-1 2-71 0,0-1 55 0,-1-1-59 16,0 2 53-16,0 0-58 0,-2 0 57 0,3 1-56 15,-1 0 55-15,1 1-57 0,0-1 55 0,0 0-56 16,1 0 58-16,2 0-53 0,1 1 71 16,0-1-44-16,0 1 52 0,0 1-28 0,-4-2 50 15,1 1-43-15,-3-1 49 0,1 2-40 0,-13-2 31 16,21 0-23-16,-21 0 39 0,17 1-21 0,-17-1 26 15,14 0-16-15,-14 0 7 0,0 0-23 0,15 0-3 16,-15 0-16-16,0 0 0 0,0 0-24 0,15 0 7 16,-15 0-19-16,0 0 13 0,0 0-22 15,0 0 14-15,13-1-17 0,-13 1 10 0,0 0-12 0,0 0 11 16,0 0-10-16,0 0 13 0,0 0-18 16,0 0 14-16,13-2-17 0,-13 2-1 0,0 0-53 15,0 0 3-15,0 0-31 0,0 0 22 0,0 0-42 16,-13-1 40-16,13 1-59 0,0 0 58 0,0 0-43 15,0 0 62-15,-14-2-47 0,14 2 61 0,0 0-44 16,0 0 70-16,0 0-51 0,0 0 58 0,0 0-39 16,-12-1 54-16,12 1-48 0,0 0 56 0,0 0-51 15,0 0 51-15,0 0-50 0,0 0 56 0,0 0-53 16,-11 1 53-16,11-1-52 0,0 0 55 16,0 0-54-16,0 0 56 0,0 0-57 0,0 0 53 15,0 0-55-15,0 0 57 0,0 0-47 16,-13-1 44-16,13 1-50 0,0 0 51 0,0 0-49 0,0 0 49 15,0 0-52-15,0 0 54 0,0 0-53 16,0 0 52-16,0 0-50 0,0 0 56 0,0 0-45 16,0 0 65-16,0 0-57 0,0 0 53 0,0 0-56 0,0 0 49 15,0 0-58-15,-11 1 55 0,11-1-54 16,0 0 51-16,0 0-53 0,0 0 63 0,0 0-53 16,0 0 48-16,-13 2-58 0,13-2 55 0,0 0-56 15,0 0 52-15,0 0-55 0,0 0 55 0,0 0-57 16,0 0 54-16,0 0-56 0,0 0 57 0,-12 1-57 15,12-1 56-15,0 0-55 0,0 0 50 0,0 0-46 16,0 0 50-16,0 0-57 0,0 0 56 0,0 0-51 16,0 0 54-16,0 0-54 0,0 0 49 15,0 0-52-15,0 0 51 0,0 0-52 0,0 0 54 16,0 0-50-16,-10 3 46 0,10-3-48 0,0 0 51 16,0 0-49-16,0 0 46 0,0 0-49 0,-12 1 46 15,12-1-40-15,0 0 44 0,0 0-48 0,0 0 52 16,0 0-48-16,0 0 51 0,0 0-60 0,-9 3 55 15,9-3-53-15,0 0 56 0,0 0-56 16,0 0 59-16,0 0-59 0,0 0 55 0,0 0-55 16,0 0 55-16,0 0-63 0,0 0 59 0,0 0-44 15,0 0 48-15,0 0-54 0,0 0 59 16,0 0-56-16,0 0 49 0,0 0-34 0,0 0 31 16,0 0-48-16,0 0 47 0,-11 3-45 0,11-3 47 15,0 0-54-15,0 0 54 0,0 0-52 0,0 0 56 16,0 0-56-16,0 0 45 0,0 0-43 0,0 0 53 15,0 0-53-15,0 0 47 0,0 0-43 0,0 0 44 16,0 0-47-16,0 0 55 0,0 0-55 0,0 0 52 16,0 0-55-16,0 0 47 0,-12-3-43 0,12 3 51 15,0 0-54-15,0 0 54 0,0 0-54 0,0 0 55 16,0 0-55-16,0 0 52 0,0 0-55 0,0 0 44 16,0 0-49-16,0 0 47 0,0 0-79 0,0 0 7 15,0 0-119-15,-9-4-42 0,9 4-139 0,0 0-128 16,-7-7-580-16,7 7-684 0</inkml:trace>
  <inkml:trace contextRef="#ctx0" brushRef="#br0" timeOffset="61436.75">13307 17080 209 0,'0'0'481'16,"0"0"-86"-16,-17-1-67 0,17 1-46 0,0 0-54 15,-15-3-26-15,15 3-37 0,0 0-31 0,-12-2-26 16,12 2-10-16,0 0-25 0,0 0 1 0,-13-1-16 16,13 1-4-16,0 0 59 0,-7 6 12 0,7-6 8 15,-5 14-17-15,1-3-1 0,-1 0-25 0,2 4-3 16,-2 0-24-16,3 3-1 0,-4 3-23 0,4 1 1 16,-1 2-14-16,3 2-2 0,-1 1-14 0,2 1 12 15,-1 1-2-15,3 2-3 0,-1 2-9 0,1-4 8 16,1 1-15-16,1-4 9 0,-3-1-11 0,2 3 9 15,0-5-3-15,0-1 13 0,-2 1-12 16,2-2 15-16,0-1-4 0,-1-4 15 0,0 1-19 16,1-3 14-16,-2 0-22 0,0-3 17 15,-1-1-24-15,2 0 17 0,-3-10-20 0,3 18 30 16,-3-18-4-16,2 13 57 0,-2-13-19 0,0 0 28 16,3 12-44-16,-3-12 15 0,0 0-39 0,0 0 24 15,0 0-33-15,-3-12 23 0,3 12-11 16,-2-18-3-16,-1 4-11 0,-1-3-20 0,0-3-18 0,0-4 10 15,-2 2-2-15,2-4-8 0,0-5-15 0,2 4-8 16,1-6 29-16,-1 1-9 0,2-2 26 0,2 2-19 16,1-1 26-16,0 1-21 0,1 2 23 15,1 0-20-15,0 5 22 0,0-1-1 0,-1 3 4 0,1-1-8 16,-1 1 10-16,0-1-6 0,0 0-2 16,1 1 4-16,-4 1-2 0,1 3 3 0,0 0 14 15,-2 0 10-15,1 1 8 0,-1 3-15 0,0 0 25 16,0 2-6-16,0 1 16 0,0 12-16 0,0-19 11 15,0 19-28-15,0-16 15 0,0 16-16 0,1-14 9 16,-1 14-19-16,0-13 10 0,0 13-19 0,0 0-6 16,3-14 11-16,-3 14 9 0,4-8-16 0,-4 8 14 15,5-8-14-15,-5 8 12 0,9-6-11 0,-9 6 11 16,10-3 2-16,-10 3 20 0,14-1-22 16,-14 1 20-16,23 1-22 0,-8 0 17 0,3 3-17 15,5 0 23-15,3 1-20 0,6 2 17 0,-2 3-25 16,4 0 18-16,3 4-19 0,-1 0-18 0,0 2 17 15,-2 1-8-15,-1 1 6 0,-1 0 0 0,-8-1-1 16,-1-1-5-16,-1 0 0 0,-6-1-1 0,-3-2 4 16,-4 0 4-16,-2 0 3 0,-6-1-5 0,-2 0 7 15,-3 1-5-15,-5 0-3 0,-5-1 1 0,-1 1 0 16,-8 1-1-16,-3-1-1 0,-2-3-1 16,1 0 2-16,-4 1 1 0,2-3-2 0,-2 0 0 15,6-2-4-15,-2-1 3 0,3 0-16 0,0-2-18 16,5 0-11-16,2-2-15 0,3 1-16 0,0 0-29 15,14-2-25-15,-18-2-32 0,18 2-1 16,-10-3-10-16,10 3-31 0,0 0-27 0,3-10-55 16,-3 10-56-16,17-9-151 0,-6 1-402 0,3 3-456 15</inkml:trace>
  <inkml:trace contextRef="#ctx0" brushRef="#br0" timeOffset="61851.17">14371 16676 700 0,'0'0'556'0,"7"-14"-92"16,-7 14-35-16,2-10-59 0,-2 10-59 15,0 0-34-15,1-15-30 0,-1 15-47 0,0 0-26 16,-3-11-7-16,3 11-23 0,0 0-27 0,-8-8-23 16,8 8-13-16,0 0-19 0,-14 3 18 0,7 3-10 15,0 1-8-15,0 2 6 0,-3 3-20 0,0 7 8 16,-3 5 3-16,-1 4 7 0,0 7-24 0,-3 3 10 16,-1 6-27-16,3 0-5 0,-3 11-3 15,2 1-4-15,-2 0-11 0,4 1 13 0,-1-1-5 16,4-8-1-16,1 1 15 0,0-2-28 0,2 0-7 15,3 0 14-15,1-3-1 0,4-6 1 0,1 1-15 16,5 2 12-16,0-2-16 0,5 0 35 0,1-3-32 16,3 0 28-16,4-4-27 0,3-2 16 0,1-3-13 15,3-2 21-15,2-2-54 0,1-4-19 0,-2-5-78 16,1-1-62-16,0-2-122 0,0-4-162 0,-3-1-217 16,-2-1-285-16,-2-5-584 0</inkml:trace>
  <inkml:trace contextRef="#ctx0" brushRef="#br0" timeOffset="62573.6">14928 17376 461 0,'0'0'526'15,"2"-14"-53"-15,-2 14-51 0,0-11-53 16,0 11-72-16,-2-14-41 0,2 14-28 0,-5-12-23 0,1 4-2 15,4 8-43-15,-11-11 5 0,11 11-34 0,-17-7 2 16,17 7-37-16,-21-2 16 0,8 3-32 0,0 0 6 16,-2 2-16-16,-1 1-15 0,1 2-14 15,0 1-7-15,1 3-16 0,0-2 6 0,2 3-5 0,-1-1-1 16,4 0-7-16,0 1-2 0,3-1 3 16,0-1-5-16,2 1 0 0,1-1 0 0,3-9-2 15,2 19 2-15,1-11-4 0,-3-8 3 0,12 12 0 16,-5-5-3-16,1-2-2 0,2 0 3 0,1-3-1 15,-11-2 4-15,23 0-2 0,-12-2 0 0,4-2 0 16,-2-3-5-16,1-1-1 0,2-3-3 0,-2-3-8 16,1-3 7-16,-3-2-1 0,3-3-1 0,-4-1 3 15,2-5-6-15,-3 1 7 0,-1-2 4 0,-2-1-24 16,0 1 29-16,-3 3-3 0,0-1 25 16,-4 1 10-16,0-1 18 0,-1 2 5 0,-3 0 39 0,1 2-19 15,-3 2-1-15,2 0-3 0,-1 5 24 16,1 0-9-16,-1 1 17 0,0 1-13 0,2 3-19 15,-2 3-39-15,3-3 6 0,2 11-27 0,-4-8 15 16,4 8-9-16,0 0 52 0,0 0-10 0,1 14 1 16,1-3-9-16,0 3 17 0,1 4-24 0,0 2-6 15,0 2-12-15,-2 5 9 0,3 4-21 0,-1 0-4 16,-2 2-4-16,2 2-3 0,-3-2-1 0,1 3 16 16,0-3-26-16,-1 1 12 0,3-1-25 0,-2-7 10 15,3 1-33-15,2-1 11 0,-1-3-43 0,3 1 9 16,0-5-26-16,2-1-24 0,0-3 31 0,0-2 1 15,3-4-15-15,0-2 20 0,-2-3-22 16,3-2 32-16,-1-5-3 0,1-3 30 0,-1 0-5 16,0-4 22-16,0-3-3 0,-1-2 40 0,0 0 23 15,-2-3 41-15,-2 6 45 0,-1-4-13 0,0 2-7 16,-2 0 5-16,-1 1 28 0,0 3 24 0,0 0-23 16,-2 0-3-16,-2 10-34 0,5-15-15 0,-5 15-30 15,4-11-12-15,-4 11-8 0,0 0-8 16,0 0-20-16,8-6 4 0,-8 6-11 0,3 11 12 15,-3-11-11-15,7 14 32 0,-5-3-43 0,3-1 13 16,0 3-15-16,-1-1 2 0,2 1-80 0,-2-1-37 0,1 1-100 16,1-2-32-16,-2-1-70 0,1-1-115 0,0-2-93 15,-5-7-111-15,8 11-740 0,-8-11-984 16</inkml:trace>
  <inkml:trace contextRef="#ctx0" brushRef="#br0" timeOffset="62719.51">15289 17098 216 0,'-6'-18'773'16,"0"5"-133"-16,4 0-91 0,-1 2-120 0,-1 2-94 16,4 9-67-16,-2-16-53 0,2 16-42 0,4-12-35 15,-4 12-40-15,9-6-120 0,-9 6-139 0,16-1-166 16,-16 1-153-16,24 3-414 0,-12 0-455 0</inkml:trace>
  <inkml:trace contextRef="#ctx0" brushRef="#br0" timeOffset="64152.36">15646 17114 24 0,'0'0'656'16,"0"0"-122"-16,-13 3-67 0,13-3-42 0,-16 0-63 16,16 0-63-16,-19 1-52 0,8 2-26 0,11-3-37 15,-21 5-19-15,10-1-42 0,2-1-8 0,0 1-35 16,0 3 2-16,2 0-27 0,2 0 11 0,5-7-35 15,-4 16 16-15,4-16-30 0,4 17 21 16,-1-7-29-16,2-1 20 0,3 2-27 0,-1-1 20 16,2 1-20-16,0 1 16 0,1-1-29 0,-2 1 27 15,0 0-25-15,0 0 23 0,0 2-28 0,-1-3 18 16,-2 3-22-16,-1-2 21 0,-2-2-23 0,1 1 20 16,-3-11-27-16,0 20 13 0,-3-9-17 15,3-11 23-15,-6 14-17 0,1-6 8 0,5-8-17 0,-13 11 3 16,13-11-6-16,-13 6 15 0,13-6-2 0,-13 4 9 15,13-4-2-15,0 0 3 0,-16-3-3 0,16 3 14 16,-7-7-10-16,7 7 11 0,0 0-15 0,0-13 21 16,0 13-6-16,9-15 6 0,-2 7-10 15,3-1-41-15,-1-3-11 0,4 3 10 0,3-3-1 16,0 1 13-16,3-3 3 0,1 3 9 0,3-2 17 16,-1 2 20-16,0-1-8 0,-2 2 1 0,1 0-2 15,-1 1 8-15,-1-1-7 0,2 2 6 0,-4-2-7 16,-1 3 11-16,-2 1-8 0,-1-2 26 0,-2 3 5 15,0-1 9-15,-3 0-9 0,0 1 10 0,-8 5-10 16,12-11 11-16,-12 11-14 0,6-9 13 0,-6 9-16 16,4-9 29-16,-4 9-4 0,0 0 25 0,0 0-38 15,0-11 12-15,0 11-28 0,0 0 28 0,0 0 2 16,-12-3-8-16,12 3-6 0,-10 4-8 0,10-4-4 16,-9 8-4-16,2-2-3 0,3 2 1 0,-4-1-12 15,3 2 1-15,-2 0-2 0,4 1 0 16,-4 2-4-16,5 0-3 0,-2-2-1 0,0 0-1 15,3 3-2-15,0-2 2 0,-1-1-3 0,4 1 1 16,-1 0-3-16,4-1 3 0,-1 0 5 0,2-1-13 16,2 0 13-16,2 0-15 0,2-3-31 0,2-2-34 15,2-1-18-15,-2-1-29 0,4-2-6 0,0-2-26 16,1-2-7-16,4-2 4 0,-2-1 27 0,-1-4 22 16,0 3 25-16,-1-5 31 0,-2 2 51 0,-1-1 42 15,-1 0 34-15,-2-2 0 0,-3 5 28 0,0-1 15 16,-3 2 40-16,-1 1 5 0,2 0-22 0,-3-1-8 15,-5 8-16-15,6-9-13 0,-6 9-24 16,0 0-10-16,1-11-4 0,-1 11 9 0,0 0 4 16,0 0-5-16,-10-3-8 0,10 3-12 0,-10 7-9 15,10-7-13-15,-10 9-5 0,10-9-5 0,-9 16-4 16,5-7-6-16,0-2-4 0,0 4 0 0,2-1 0 16,-1 1-5-16,3-11-3 0,-1 19-5 15,1-19-19-15,-1 17-14 0,1-17-7 0,1 14-8 16,-1-14 9-16,4 12 11 0,-4-12 1 0,0 0 6 15,10 7 3-15,-10-7 1 0,0 0 0 0,10-6 6 16,-5-1-1-16,-1-1 5 0,0-2 1 0,1 1 0 16,-1-1 4-16,0 2 0 0,-4 8 7 0,6-16 5 15,-6 16 4-15,5-12-5 0,-5 12-2 0,5-10-1 16,-5 10-2-16,0 0 2 0,12-6 20 0,-12 6-1 0,0 0-4 16,18 3-11-16,-18-3 9 0,20 6-4 15,-9-1-4-15,4-2-2 0,-1 2-3 0,4 1 2 16,-3-2-2-16,3-1 4 0,1 1 2 0,-2-2-11 15,2 1-27-15,-1-3-18 0,2-2-28 0,-1-1-19 16,1-1-36-16,1-2 19 0,1-1-15 0,-3-2 34 16,0-1 4-16,-2-4 34 0,0 0-9 0,-3-1 32 15,0-2-13-15,-3 1 29 0,1-2-15 0,-3 3 44 16,-3 2 39-16,2 1 19 0,-1-1-8 0,-2 5 3 16,1-2-15-16,-1 3-16 0,-5 7 1 15,10-10 32-15,-10 10 1 0,14-2 15 0,-14 2-12 16,13 7-13-16,-3-2-5 0,-1 3 31 0,0 3 1 15,1 3-7-15,-1 1-7 0,0 1-2 0,0 3-25 16,1 0-8-16,-3 1-9 0,0 2-3 0,0-2-4 16,-2-1-5-16,-3 0-5 0,0-2-10 0,-1-1-14 15,-2-2-5-15,-1-1-7 0,-2-3-20 0,-1 1-4 16,-1-2 1-16,-2-1 5 0,-1-2 4 0,-1-2 8 16,10-4 10-16,-17 4 1 0,17-4 15 0,-17-1-15 15,17 1 6-15,-13-7-7 0,8-1-15 0,5 8-3 16,-7-15 6-16,7 15-4 0,4-18 4 0,1 9-1 15,2-2 7-15,2-1 0 0,1 3 2 16,3-1 1-16,2-1-7 0,2 0 5 0,3 1 3 16,-2-2 5-16,2 2 3 0,2 0-3 0,-3 0 11 0,2 1 3 15,-5-2 1-15,4 2-2 0,-8-1 3 16,2 2 3-16,-2-2-3 0,-2 1 1 0,5-11 7 16,-9 11 4-16,-4 0 2 0,-2 9 16 0,3-17 10 15,-3 17-4-15,-2-13-6 0,2 13-4 0,-5-14-3 16,5 14-7-16,-6-10-5 0,6 10-3 0,-8-7 2 15,8 7-1-15,-8-6-3 0,8 6-3 0,0 0-3 16,0 0 1-16,-14 2 2 0,14-2-2 0,-6 10 2 16,6-10-1-16,-4 13 1 0,4-13-5 0,-1 20 5 15,1-20-3-15,0 24 5 0,1-12-1 0,2 1-3 16,-1 1 2-16,3 1 9 0,1-1-8 0,0-1-10 16,4 0 11-16,0-1-1 0,6 0-3 15,-1-1-14-15,2-2-46 0,3 0-65 0,1-2-100 16,0-2-75-16,-3-1-95 0,1-2-82 0,2-1-60 15,-5-2-427-15,4-1-551 0</inkml:trace>
  <inkml:trace contextRef="#ctx0" brushRef="#br0" timeOffset="64685.3">17512 16724 381 0,'-7'-7'438'0,"7"7"-92"0,-13-12-33 16,7 5-65-16,6 7-32 0,-13-14-44 0,7 9-2 15,-1-3-23-15,7 8-18 0,-10-12 6 0,10 12-8 16,-11-10 23-16,11 10-20 0,-10-9-13 0,10 9-27 16,-6-7-13-16,6 7-3 0,0 0 40 0,-10-3-6 15,10 3 36-15,-6 7-13 0,6-7 1 0,-7 14-10 16,3-4-12-16,2 2 23 0,-1 2 1 15,0 4-19-15,1 4 9 0,-2 3-15 0,0 2-11 16,1 5 5-16,-1 4-2 0,0 7-1 0,-3 0-15 0,2 4-13 16,-2 0-14-16,0 5-21 0,1-2 4 15,-1 1-10-15,2 3-2 0,0-2 3 0,2 0-20 0,0 2-2 16,2-3-8-16,1-1 4 0,1-1-6 16,0-2 0-16,2-2 0 0,-1-9 10 0,2-1-12 15,0-3 9-15,-2-5-7 0,1-2 4 0,0-2-9 16,-1-5 9-16,-1 0-10 0,1-4 15 0,-1 0-6 15,0-3 11-15,-1-11-5 0,3 17-37 0,-3-17-46 16,0 0-48-16,1 10-39 0,-1-10-106 0,0 0-145 16,0 0-149-16,10-9-763 0,-10 9-926 0</inkml:trace>
  <inkml:trace contextRef="#ctx0" brushRef="#br0" timeOffset="66118.09">17993 17150 437 0,'-8'-7'358'0,"8"7"-28"15,0 0-65-15,-7-9-21 0,7 9-34 0,0 0-10 0,-8-7-28 16,8 7-16-16,0 0-31 0,0 0-8 0,0 0 1 16,0 0 8-16,-14 2-19 0,14-2 10 0,-5 12-8 15,5-12-7-15,-5 17 8 0,2-5-27 16,2 1 4-16,0 2-13 0,-1 2 10 0,2 2-9 15,0 1 7-15,2-1-28 0,-1 5 8 0,1-2-10 16,0 2-6-16,0 0-10 0,0 1-2 0,1-3-7 16,0 1-8-16,0-4 3 0,-2-1-23 0,0 0 15 15,2-2-19-15,-2-3 19 0,-1 0-21 0,2-2 19 16,0 0-15-16,-2-11 17 0,2 18-11 0,-2-18 48 16,2 13 4-16,-2-13 5 0,0 0-11 0,0 0-8 15,0 0-12-15,0 0-6 0,0 0-2 0,-9-8-3 16,7-4-4-16,2 0-6 0,0-6-3 0,0-5 4 15,0-3-1-15,0-2-6 0,0-8 4 0,0-1-3 16,0-10-3-16,-2 0 0 0,1-1 0 16,-2 1 0-16,2 0-3 0,-2 2 3 0,1 9 5 15,0-1-6-15,2 6 4 0,2 4-10 0,-1 0 10 16,3 2-8-16,2 3 0 0,2 2-15 0,3 2 19 16,1 2 1-16,4 2-2 0,0 4 1 0,2-1 0 15,-3 5-3-15,3 2 5 0,-5 1 7 0,2 5-7 16,0 1 15-16,1 1-17 0,-5 5 9 0,1 1-8 15,-5 3 1-15,0 3 3 0,-5 1-5 16,-4 1 0-16,-1 3-4 0,-6 1 2 0,-5 0-18 0,-3 3 27 16,-5-1-22-16,-5 0 23 0,-3-1-1 15,-2-2-14-15,0-2 20 0,3-5-6 0,2-2-20 16,0 1 21-16,7-3-21 0,1-2-8 0,6-2-111 16,2-3-100-16,11-3-119 0,0 0-163 0,0 0-542 15,0 0-673-15</inkml:trace>
  <inkml:trace contextRef="#ctx0" brushRef="#br0" timeOffset="66983.39">18420 17123 486 0,'0'0'548'16,"-21"3"-84"-16,21-3-64 0,-20 5-59 0,11-2-67 15,-1 2-35-15,1 0-41 0,0 2-6 0,-1 0-19 16,1 3-25-16,2-1-24 0,1 4 1 0,-2-2-34 16,6 0-3-16,-2 1-31 0,3 1 9 0,1 1-18 15,0-1 13-15,1 0-29 0,0 2 20 0,2-2-32 16,-1 0 15-16,2-1-24 0,-1-1 16 0,0-1-16 16,1-1 46-16,0-1-2 0,1 0-4 0,-5-8-15 15,13 8-6-15,-13-8-7 0,15 2-2 0,-15-2-1 16,18-7-18-16,-9 1-20 0,0-5 15 0,1 0-53 15,-2-4 18-15,0-2-10 0,-2-2 23 16,-1 2-13-16,0-1 22 0,-3 1-16 0,-2-1 22 16,-2 1-15-16,-4 2 19 0,0-2-14 0,-5 2 15 0,-1 1-12 15,0 4 17-15,-1 1-14 0,-2 1 18 16,2 1-16-16,0 4 14 0,2 2-14 0,11 1 18 16,-22 3-16-16,15 1 30 0,-1 2-2 15,8-6 20-15,-7 16-15 0,7-16 32 0,0 18-29 16,3-9 22-16,1 1-21 0,2 0 20 0,3-1-18 15,4-2 29-15,0 0-10 0,2 0-3 0,0-3-12 16,3 1-3-16,2-5-6 0,-1 0-10 0,2-2-21 0,1-2-32 16,2-2-28-16,-2 0-27 0,-1-1 1 15,-1-4-13-15,-1 1 13 0,-2-3 9 0,-2 1 21 16,-1-1 7-16,-2 2 16 0,-5 0 4 0,1 0 14 16,-3 3-8-16,-2-3 16 0,-1 2-1 0,-2 9 16 15,0-16 7-15,0 16 20 0,-2-12 12 0,2 12-1 16,-3-11-15-16,3 11-2 0,0 0 23 0,0 0 10 15,0 0-4-15,0 0 17 0,0 0 17 0,0 0 17 16,5 9-7-16,4-2 11 0,1 5-32 0,3-1-11 16,3 3-12-16,3 5-8 0,-3-2-6 0,2 4-8 15,-2-1-1-15,0 3-3 0,0-1-3 16,-2 0-6-16,-4-2-8 0,-1-1-24 0,-2 0-10 0,-4-2-14 16,1-1-22-16,-3-1-5 0,-4-1 6 15,0 1 13-15,-4-2 9 0,0-1 4 0,-2 0-1 0,-2-2 28 16,-3-3 1-16,2 1 0 0,-5-4-22 15,3 0 31-15,-3-2 8 0,4-1-10 0,0-1-1 16,1-1-4-16,2-3 5 0,10 4-1 0,-16-9 1 16,16 9 4-16,-2-16-7 0,2 16 2 0,6-21-2 15,2 9 3-15,5-2 0 0,1-1-19 0,6-5 27 16,2 4-28-16,1-2 29 0,0 1-18 0,3 1 39 16,-1 1 2-16,1 1 9 0,-3 1-6 0,1 1 12 15,-2 0-2-15,-3 5-7 0,-1-1-1 0,-2 2 21 16,0 1-2-16,-1 2-12 0,-3 1 11 0,0 2 18 15,1 2-7-15,-1 2 24 0,0 2 11 16,-1 2 5-16,-1 3 8 0,4 4 9 0,-3 1 5 16,0 2-15-16,0 1 0 0,-1 0-6 0,2 0-40 15,-3 1-1-15,1 0-25 0,-1-1 9 0,0-2-64 16,-3-3-94-16,2-1-95 0,-2-2-43 0,1-3-120 16,-7-8-196-16,7 10-175 0,-7-10-606 0,0 0-945 15</inkml:trace>
  <inkml:trace contextRef="#ctx0" brushRef="#br0" timeOffset="67134.31">19007 16886 670 0,'-6'-14'666'0,"4"2"-132"0,1 1-90 0,2-1-109 16,-1 12-66-16,6-17-56 0,-6 17-114 0,14-12-173 15,-6 6-179-15,1 2-201 0,2 2-323 0,1 1-294 16</inkml:trace>
  <inkml:trace contextRef="#ctx0" brushRef="#br0" timeOffset="67350.33">19347 16721 265 0,'0'0'694'15,"-11"-4"-144"-15,11 4-63 0,0 0-54 0,-14 7-48 0,7 2-49 16,3 4-26-16,0 2-43 0,0 7-24 15,1 1-13-15,2 5-16 0,4 6-23 0,-2 3-23 16,4 6-11-16,0 2-21 0,-1 0-24 0,2-2-22 16,-2 1-28-16,-1-8-7 0,-1-2-46 0,0-6-38 15,-2-2-49-15,0-1-62 0,0-5-84 0,-3-2-97 16,0-1-123-16,-2-5-168 0,-1-4-498 0,0-1-725 16</inkml:trace>
  <inkml:trace contextRef="#ctx0" brushRef="#br0" timeOffset="67651.16">19132 17193 478 0,'0'0'609'15,"12"-10"-65"-15,-2 3-58 0,5 0-62 0,1-2-90 16,6-1-7-16,5-1-35 0,2-1-48 0,1 0-40 16,0 2-44-16,0-2-33 0,-3 3-26 0,1-1-23 15,-5 4-17-15,-2-1-14 0,-4 2-10 0,-2 1-10 16,0 0 3-16,-3 0-14 0,-12 4-3 0,16-2 0 15,-16 2-2-15,0 0-4 0,12 6-1 16,-12-6-3-16,0 0-15 0,2 15 17 0,-2-15-1 0,-2 16-3 16,2-16 2-16,-1 22-4 0,-1-11 0 0,0 2 6 15,2-1 15-15,0 2 35 0,0 0 6 16,2 2-4-16,1 1 33 0,0-3-11 0,-1 3-17 0,2-4-11 16,0 1-8-16,-1-3-24 0,1-1 9 15,0 0-4-15,-4-10-1 0,6 15-7 0,-6-15-20 16,7 8-56-16,-7-8-68 0,0 0-142 0,9-5-139 15,-9 5-173-15,4-18-634 0,-5 8-825 0</inkml:trace>
  <inkml:trace contextRef="#ctx0" brushRef="#br0" timeOffset="67784.28">19459 16806 551 0,'0'0'608'0,"1"-19"-115"0,-1 19-82 0,5-17-86 0,-5 17-75 16,12-12-47-16,-12 12-44 0,14-9-84 15,-14 9-155-15,18-2-128 0,-18 2-141 0,15 1-424 16,-15-1-291-16</inkml:trace>
  <inkml:trace contextRef="#ctx0" brushRef="#br0" timeOffset="68137.03">19807 17056 389 0,'0'12'700'0,"0"-12"-101"0,0 0-37 0,-4 11-106 0,4-11-39 16,0 0-62-16,-3 11-61 0,3-11-36 16,-1 12 5-16,1-12-62 0,1 13-24 0,-1-13-4 15,4 19-13-15,-1-8-11 0,0 0-27 0,4 2-19 16,-2 2-20-16,0-1-15 0,1-1-12 0,1 0-11 16,0 0-1-16,0-2-12 0,-2-1-7 15,-1-1-5-15,1 0-31 0,-5-9 27 0,6 13-12 0,-6-13-35 16,0 0-21-16,10 5-7 0,-10-5 5 15,7-8 13-15,-7 8 10 0,4-19-5 0,-3 3 7 16,4-1-4-16,-3-2 13 0,0-1 6 0,2 1 6 0,-2 1 0 16,1 1 5-16,-1 1-5 0,1 2-1 15,0 1-2-15,0 2 6 0,3 1-2 0,-1 1-4 16,3 4 5-16,0 1 1 0,-8 4-6 0,21-1-37 16,-11 3-35-16,3 0-46 0,1 4-54 0,-1-1-37 15,3 1-36-15,-3 2-59 0,2-2-24 0,-1 2-38 16,0-1-32-16,-2 0-2 0,-1-2 29 0,0 0-288 15</inkml:trace>
  <inkml:trace contextRef="#ctx0" brushRef="#br0" timeOffset="68417.09">20149 17137 1066 0,'10'8'-34'16,"-10"-8"134"-16,0 0 20 0,0 0 47 0,0 0 30 16,-1 11 28-16,1-11 16 0,0 0-4 0,0 0-37 15,0 0-18-15,0 0-17 0,0 0-4 0,0 0 20 16,0 0-20-16,9 5-2 0,-9-5-36 0,12-5 10 16,-12 5-29-16,17-7 12 0,-17 7-37 0,15-10 7 15,-7 4-31-15,-1 0 7 0,-1-1-3 16,1-1 1-16,-2 1-6 0,0-2 8 0,-5 9-6 15,5-15 13-15,-5 15-2 0,1-13-12 0,-1 13-7 16,-3-13-3-16,3 13-12 0,-8-7-7 0,8 7-4 16,0 0-8-16,-14-3 6 0,14 3 5 0,-13 9-2 15,5-2-2-15,3 3-8 0,0 2 11 0,0 3 11 16,2 1 17-16,1 1-9 0,2 2-8 0,2 0-8 16,-1-1-6-16,5 3-3 0,-1 0-1 0,1-4-3 15,6 1 4-15,-1-1 28 0,6-3-5 0,1-1-4 16,2-2-39-16,4-1-61 0,-1-6-71 0,5-3-130 15,1-2-137-15,4-3-181 0,-2-6-695 16,3-7-885-16</inkml:trace>
  <inkml:trace contextRef="#ctx0" brushRef="#br0" timeOffset="68683.25">20825 16487 207 0,'0'0'696'0,"12"-4"-101"0,-12 4-18 0,19 4-63 16,-5 4-8-16,1 3-12 0,4 7-6 0,6 7-5 15,-4 5 24-15,5 6-13 0,2 13-29 0,-2 4-55 16,-4 6-62-16,-6 2-52 0,-2 3-49 0,-8 0-54 15,-6-6-36-15,-9 8-31 0,-7-3-57 0,-7-3-136 16,-8-5-125-16,-5-4-178 0,-7-4-125 0,-6 0-283 16,-11-8-1104-16,5-3-1605 0</inkml:trace>
  <inkml:trace contextRef="#ctx0" brushRef="#br0" timeOffset="75131.34">20833 14699 580 0,'0'0'485'0,"-10"-8"-35"0,10 8-74 16,-7-8-27-16,7 8-74 0,-5-6-33 0,5 6-35 15,0 0-7-15,1-12-26 0,-1 12-12 0,11-9-16 16,-11 9-13-16,20-9 10 0,-7 6-4 0,3-2-20 16,2 0-16-16,2 3-22 0,0-1-16 15,-1 0-14-15,3 1-9 0,1 0-7 0,2 2-10 16,1-1-38-16,3 1-55 0,-2-3-42 0,2 3-49 16,-2 0-52-16,0-2-15 0,-4 2-52 0,-1-1-3 15,-4 1-61-15,-2 0-3 0,-16 0-28 0,22 1-316 16,-22-1-197-16</inkml:trace>
  <inkml:trace contextRef="#ctx0" brushRef="#br0" timeOffset="75301.34">20927 14904 113 0,'-10'7'520'0,"3"-2"-73"15,7-5-33-15,-7 8-43 0,7-8-69 16,0 0-43-16,8 9-66 0,-8-9-22 0,20 1-46 15,-3-1-13-15,1 0-31 0,3-1-6 0,5-2-42 16,-1 0-93-16,2-1-152 0,0 2-115 0,-1-1-131 16,7-3-225-16,-4 2-192 0</inkml:trace>
  <inkml:trace contextRef="#ctx0" brushRef="#br0" timeOffset="75917.16">22187 14514 102 0,'0'0'434'16,"-14"-6"-99"-16,14 6-33 0,-14-4-49 0,3 2-12 16,11 2-26-16,-22-2-13 0,8 4-23 0,1 0-12 15,-3 2 3-15,0 2-27 0,0 1-1 0,-1 2-23 16,-1 2 9-16,1 1-29 0,2 3-3 0,-1 0-18 16,5 2 3-16,0-1-21 0,1 1-8 0,4 1 12 15,1-3 3-15,3 2-18 0,3-2 2 16,3 1-5-16,0-1 4 0,6 0-3 0,-1 0 11 15,4-2-8-15,3-1 3 0,-1-1-2 0,5-2 3 16,1-2-3-16,-2 0-9 0,2-3-8 0,0-1-14 16,-2-1 7-16,2-2-2 0,-4-3 3 15,1 1 12-15,1-4 6 0,-6-2-14 0,1-1 2 16,-5-1-1-16,-1-5-3 0,-3 3 6 0,-1-3-2 16,-4 1 16-16,-2-1-30 0,-2-3 28 0,-3 1-32 15,0-1 35-15,-4 0-25 0,0 0 34 0,0 3-44 16,-3 1 29-16,5 1-43 0,0 3 26 0,0-1-89 15,0 4-89-15,9 7-44 0,-9-7-82 0,9 7-188 16,0 0-141-16,0 0-443 0,0 0-665 16</inkml:trace>
  <inkml:trace contextRef="#ctx0" brushRef="#br0" timeOffset="76148.8">22588 14643 533 0,'-14'0'698'0,"14"0"-93"0,0 0-39 0,-15-2-101 16,15 2-86-16,0 0-76 0,-11-1-62 0,11 1-49 16,0 0-41-16,0 0-37 0,0 0-12 0,0 0-26 15,0 0-22-15,0 0-40 0,0 0-70 0,0 0-113 16,0 0-116-16,0 0-190 0,6-7-622 0,-6 7-713 15</inkml:trace>
  <inkml:trace contextRef="#ctx0" brushRef="#br0" timeOffset="76982.17">23031 14478 71 0,'0'0'406'0,"0"-13"-94"0,0 13 16 16,0 0-57-16,0-10 5 0,0 10-34 0,0 0 10 0,0 0-47 15,-2-14-20-15,2 14-45 0,0 0 2 16,-5-7-21-16,5 7-11 0,0 0-32 0,-6-7 4 15,6 7-29-15,0 0 5 0,-12-3-14 0,12 3 18 16,-11 6-3-16,6 0 4 0,-4 3-4 16,0 4-3-16,1 0-6 0,-2 5 5 15,5 1-15-15,-1 2 1 0,2 1-14 0,1 1 2 0,1 2-12 16,2-2 2-16,5 2-10 0,-3-1 9 0,2 0-13 16,1-3 7-16,4-2-8 0,0 0 8 0,-1-4-6 15,7-1 9-15,0-4-23 0,1-2 19 0,-3-4-7 16,1-3 10-16,-1-1-11 0,0-4 6 0,3-2-9 15,-3-1 9-15,-3-5-10 0,3-1 8 16,-5-4-9-16,1-1 9 0,-5-2-6 0,0 2 2 16,-4-2 19-16,0 1 21 0,-4-1 8 0,2-3 1 15,-6 4-10-15,2 0-9 0,-3 1-9 0,2 5-10 16,1 1-51-16,-4 0-98 0,5 7-107 16,5 5-107-16,-12-7-153 0,12 7-470 0,0 0-562 15</inkml:trace>
  <inkml:trace contextRef="#ctx0" brushRef="#br0" timeOffset="77383.31">23405 14481 553 0,'0'0'555'15,"-10"-9"-80"-15,10 9-113 0,-7-6-61 0,7 6-84 16,0 0-13-16,0 0-18 0,-12 2-11 0,12-2-15 16,-4 9-21-16,4-9-26 0,-7 16 4 0,5-7-18 15,-2 3-5-15,2 0-26 0,-1 3-6 0,1 2-11 16,-1-2-2-16,3 2 0 0,0 0 11 16,3 1-7-16,-2 0-10 0,3-3-4 0,-2 1-10 0,3-1-1 15,-1-2-4-15,4 0-7 0,-3-1 7 16,4-2 16-16,-4-1-12 0,5-4 4 0,-3-1-12 15,3 0 2-15,-10-4-11 0,17-2 6 0,-17 2-14 16,17-10 0-16,-9 3-4 0,-3-1 10 16,1-4-7-16,1 0 13 0,-5 1-2 0,1-3 22 15,-3 2-2-15,-3-4-2 0,1 0 0 0,-5-1-38 16,2 2 80-16,-1-1-3 0,-5 1-8 0,0 0-27 16,2 2 6-16,0 4-6 0,-1-2-8 0,2 2-22 15,1 2-128-15,7 7-129 0,-9-10-82 0,9 10-225 16,0 0-625-16,0 0-794 0</inkml:trace>
  <inkml:trace contextRef="#ctx0" brushRef="#br0" timeOffset="78549.17">23819 14447 187 0,'9'-6'340'0,"-9"6"-87"0,9-5-56 16,-9 5-38-16,0 0-36 0,10-8-38 0,-10 8-15 16,0 0-24-16,4-9-5 0,-4 9-11 0,0 0-1 15,0 0 22-15,-5-10 19 0,5 10 16 0,0 0-15 16,-9-9 39-16,9 9-4 0,0 0 29 15,-9-9-14-15,9 9 21 0,0 0-23 0,-8-9 6 16,8 9-33-16,-6-8 32 0,6 8-11 0,-5-8 8 16,5 8-10-16,0 0 14 0,-7-8-21 0,7 8-6 15,-5-8-30-15,5 8 4 0,0 0-2 0,-7-7-1 16,7 7-7-16,0 0-4 0,0 0-15 16,-9-9-7-16,9 9-6 0,0 0 1 0,0 0-12 15,0 0 5-15,-7-6-7 0,7 6 14 0,0 0-3 0,0 0-2 16,0 0-25-16,0 0 27 0,0 0-1 15,-5-8-8-15,5 8 5 0,0 0-9 0,0 0-6 16,0 0-2-16,0 0-7 0,0 0 1 0,0 0-2 16,0 0 4-16,0 0-2 0,0 0-5 0,0 0 8 15,0 0-3-15,0 0 2 0,0 0-3 16,0 0 0-16,0 0 4 0,0 0-15 0,0 0 18 16,0 0-11-16,0 0 13 0,0 0-3 0,0 0 18 15,0 0 27-15,0 0-2 0,-4-8-9 16,4 8-11-16,0 0-4 0,0 0-6 0,0 0-4 15,0 0-7-15,0 0-3 0,0 0-4 0,0 0-4 16,0 0 2-16,0 0 9 0,0 0-5 0,0 0 3 16,0 0-4-16,0 0-3 0,0 0 5 0,0 0-2 15,0 0 7-15,0 0 2 0,0 0 0 0,0 0 1 16,0 0-5-16,0 0-11 0,0 0 6 0,11 3 5 16,-11-3-1-16,0 0-6 0,0 0 1 0,-2 13-4 15,2-13 3-15,-2 12-5 0,2-12 6 16,2 12 3-16,-2-12-6 0,2 14 2 0,-2-14 2 15,0 18-1-15,0-18 3 0,0 19-46 16,0-19 55-16,0 21-49 0,0-21 51 0,-2 22-3 16,2-22 3-16,-2 22-4 0,2-22-5 0,-1 21-2 15,1-21-1-15,-3 16-3 0,3-16 1 0,-3 13 0 16,3-13 5-16,-2 12-4 0,2-12 21 0,0 0 52 16,0 13-12-16,0-13-33 0,0 0 39 0,0 0-15 15,0 0 26-15,11-4-29 0,-11 4 29 0,9-13-23 16,-1 3 18-16,-3 2 10 0,1-3 13 0,1-1-6 15,-2-1-3-15,3 1 28 0,-4-1 31 0,1 1 0 16,-1-1-26-16,-2 2 12 0,3-1 16 0,-2 2 22 16,-1-2-49-16,2 1 19 0,-2 3-4 0,-2 8 13 15,3-18-38-15,-3 18-6 0,4-13-40 16,-4 13 3-16,2-11-33 0,-2 11 14 0,0 0-59 16,2-12 22-16,-2 12 10 0,0 0-25 15,6 12 17-15,-6-12-20 0,3 17 17 16,-1-4-3-16,-2 3-2 0,2 2 0 0,-2 2 2 15,0 4-1-15,0 1-10 0,0 3 1 16,-2-1 1-16,1 0-47 0,0 2 6 0,0-2-25 0,-1 2-4 16,0-1-40-16,-2-1 10 0,4-2-47 0,-3-1-4 15,-1-1-14-15,3-2 3 0,-2-4 21 0,1-1 2 16,2 1-7-16,-3-4-5 0,2 0-1 0,1-1 11 16,0-12 3-16,-1 20-7 0,1-20 24 0,-1 16 2 15,1-16 19-15,-1 13-9 0,1-13 14 0,0 12-1 16,0-12 27-16,-2 10-8 0,2-10-32 0,-1 12-19 15,1-12-20-15,-4 8 14 0,4-8-12 16,-5 12 17-16,5-12-7 0,-10 9 15 16,0-4 9-16,3 0 23 0,-1 0 15 0,-1 0 18 15,-3-2 7-15,4 1 6 0,-1-1 15 0,9-3 7 16,-16 8 12-16,16-8 23 0,-13 6 15 0,13-6 5 16,-13 4 31-16,13-4 20 0,0 0 55 0,-8 6 31 15,8-6 0-15,0 0 0 0,9 4-6 0,-9-4-19 16,18 0-14-16,-18 0-21 0,27 0-34 0,-8-1-21 15,1-1 4-15,2 2-34 0,-1 0-70 0,0-1-137 16,-1 1-170-16,-2 0-172 0,-4 1-198 16,-14-1-296-16,22 2-623 0</inkml:trace>
  <inkml:trace contextRef="#ctx0" brushRef="#br0" timeOffset="79948.14">21382 16993 112 0,'0'0'503'0,"0"0"-104"0,-14-1-31 0,14 1-51 15,0 0-24-15,0 0-31 0,0 0-32 0,0 0-24 16,0 0-9-16,-10-3 1 0,10 3-8 0,0 0 6 16,0 0-1-16,0 0-11 0,0 0-8 0,0 0-28 15,0 0-22-15,0 0-18 0,0 0-22 0,0 0-21 16,4-10-4-16,-4 10-9 0,19-8-7 0,-2 5-10 16,4-3-1-16,2 0 3 0,4 2-19 15,-1 0-7-15,3-1 10 0,0 1-16 0,0 1 10 16,0-2-8-16,-2 4-4 0,-2-2-24 0,-3 2-10 0,-4-2-28 15,5 1-19-15,-8 1-11 0,-1-1-11 0,-1 2-8 16,-1-1-23-16,-12 1-65 0,20-4-57 16,-20 4-54-16,13-3 1 0,-13 3-48 0,0 0 4 15,10-5-47-15,-10 5-274 0,0 0-180 0</inkml:trace>
  <inkml:trace contextRef="#ctx0" brushRef="#br0" timeOffset="80233.44">21495 17129 301 0,'0'0'501'0,"0"0"-69"0,-9 7-52 16,9-7-48-16,0 0-35 0,-3 8-17 0,3-8-21 15,0 0 5-15,5 7-43 0,-5-7 6 0,13 4-34 16,-13-4 13-16,22 1-46 0,-8-1 3 0,6-1-18 15,-2 0-28-15,4-2-24 0,-1 1-16 0,-1-2-16 16,2 1-10-16,-2 0-5 0,1 1-21 0,-3-1-4 16,0 0-7-16,0 1 8 0,-5-1-6 0,-1 1 0 15,1 1-6-15,-13 1 1 0,18-5-22 0,-18 5-59 16,16-3-128-16,-16 3-149 0,9-3-158 0,-9 3-138 16,0 0-347-16,0 0-586 0</inkml:trace>
  <inkml:trace contextRef="#ctx0" brushRef="#br0" timeOffset="87679.22">22288 16892 176 0,'0'0'225'0,"0"0"-70"16,0 0 13-16,0 0-30 0,0-13 17 0,0 13-15 15,0 0 26-15,0 0-14 0,2-16 20 0,-2 16-21 0,0 0 19 16,2-12-19-16,-2 12 2 0,0 0-9 0,-2-14 7 15,2 14-12-15,-3-8 5 0,3 8-3 16,-4-11-14-16,4 11-13 0,-12-6-17 0,12 6-15 16,-13-6-5-16,13 6-5 0,-16-1-15 0,16 1 7 15,-20 3-4-15,9 1-3 0,0 5-1 0,-2 0-14 16,3 1-8-16,-3 5-5 0,1 0-4 0,1 3-16 16,2 2 9-16,3-2-13 0,-4 2 8 0,6 1-13 15,-1-2 6-15,5 0-7 0,0-1 14 0,1 1 8 16,3-2 18-16,0 0-18 0,3 0 13 0,2-2-20 15,0-2 44-15,2-3-16 0,1 0 45 0,1-3-41 16,1-3-2-16,-1 0-1 0,1-4 14 16,-1 0-29-16,0-2 37 0,-1-4-9 0,1-3-3 15,-3 0-14-15,-2-4 4 0,1-2-9 0,-5-1 7 16,1-2 0-16,-5-2-37 0,0 1 42 0,0 0-18 16,-4-4 6-16,-1 4-16 0,1-1 16 0,-5 1-35 15,-1 2 32-15,2 4-25 0,-1 0 17 0,-1 2-43 16,0 1 40-16,1 0-30 0,0 3 7 0,1-1-64 15,8 8-97-15,-12-9-74 0,12 9-84 0,0 0-123 16,-7-5-112-16,7 5-493 0,0 0-669 0</inkml:trace>
  <inkml:trace contextRef="#ctx0" brushRef="#br0" timeOffset="87896.7">22518 16902 185 0,'0'0'602'0,"0"0"-102"0,0 0-81 0,0 0-49 16,7 4-51-16,-7-4-35 0,0 0-13 0,0 0-27 15,0 0 14-15,11 5-26 0,-11-5-21 0,0 0-24 16,0 0-24-16,0 0-22 0,0 0-26 16,12 4-21-16,-12-4-17 0,0 0-15 0,0 0-15 0,0 0-9 15,9-4-21-15,-9 4-80 0,0 0-123 16,0 0-129-16,0 0-193 0,7-5-184 0,-7 5-270 15,0 0-547-15</inkml:trace>
  <inkml:trace contextRef="#ctx0" brushRef="#br0" timeOffset="88363.5">22920 16887 556 0,'0'0'537'0,"3"-11"-76"0,-3 11-71 0,1-13-50 0,-1 13-54 16,0-13-33-16,0 13-14 0,0-13-27 16,0 13-42-16,-1-12-23 0,1 12-21 15,-3-13-7-15,3 13-3 0,-8-10-11 0,8 10-23 16,-14-7-3-16,14 7 2 0,-22-2-13 0,8 2-2 16,3 2-18-16,-4 2-1 0,0 2-16 0,0 0-3 15,0 1-8-15,3 0-5 0,-2 1-3 0,3 1-2 16,1 0-1-16,-2 1-4 0,5-1 1 0,-1 1-6 15,3 0 5-15,-2-2 1 0,7-8-1 0,-3 15 1 16,3-15 6-16,3 13-7 0,-3-13-3 0,12 8 7 16,-12-8-9-16,17 3-16 0,-5-1-1 0,-1-4-18 15,2-2 4-15,1 0 4 0,-1-4 3 0,1-1 8 16,-3 1 0-16,2-3 1 0,-5 1 20 0,0 0 10 16,-2 2 22-16,-1-1 10 0,0 1 33 0,-5 8-9 15,5-14 6-15,-5 14-21 0,0 0 2 16,1-13-17-16,-1 13 34 0,0 0-14 0,0 0 14 15,0 0-16-15,-4 15 27 0,4-15-16 0,0 16-5 16,2-5-12-16,-1 2 2 0,1 2 14 0,2 0-10 16,0 2-11-16,0-1-7 0,3 3-6 0,-1 0-6 15,0 1-5-15,0-4-15 0,-1 0-58 0,-1-1-61 16,0 0-38-16,2-1-45 0,-4-4-99 16,2 2-66-16,-1-2-68 0,-3-10-93 0,4 16-57 15,-4-16-437-15,2 13-619 0</inkml:trace>
  <inkml:trace contextRef="#ctx0" brushRef="#br0" timeOffset="88812.46">23169 16855 580 0,'0'0'520'0,"0"-16"-67"0,0 16-40 16,0-14-11-16,0 14-31 0,0-13-49 0,0 13-29 16,0 0-34-16,0-14-47 0,0 14-39 15,0 0-36-15,0 0-27 0,1-11 17 0,-1 11-8 16,0 0-10-16,0 0-2 0,7 6-27 0,-7-6 33 16,11 12-19-16,-8-5 15 0,7-1-10 0,-1 1-8 15,-2-1-16-15,2 3-1 0,3-1-9 0,-2 0-10 16,-3-2-10-16,3 0-9 0,0 1-7 0,-1-1-8 15,-2 1-3-15,4-1-8 0,-4 1 1 0,0 0 0 16,-3 0-30-16,3 1 40 0,-7-8-1 0,5 19-1 16,-5-19 1-16,0 20 2 0,-2-9 9 0,-1-1 3 15,-2 1-4-15,1 0-3 0,-2 0-3 0,-1 0-3 16,1 0 4-16,-4-1-6 0,3 0-7 16,1-1-3-16,-3-3-7 0,3 1 8 0,-2 0-6 15,8-7 2-15,-13 11-10 0,13-11-24 0,-12 8-2 16,12-8-10-16,-11 6-19 0,11-6-5 0,-13 3-23 15,13-3-9-15,-16 2-5 0,16-2-21 0,-13-3-33 16,13 3-86-16,-18-6-132 0,18 6-146 0,-14-9-188 16,6 3-372-16,2 0-695 0</inkml:trace>
  <inkml:trace contextRef="#ctx0" brushRef="#br0" timeOffset="88966.98">23313 16774 505 0,'-1'-12'720'0,"1"12"-56"0,1-19-78 0,-1 19-121 0,3-17-95 16,1 9-70-16,4 1-62 16,5 0-53-16,3 1-30 0,3 1-28 0,0 2-28 15,1 2-58-15,0 1-103 0,1 1-122 0,-4 3-142 16,1 0-152-16,-3 2-584 0,-1 0-680 0</inkml:trace>
  <inkml:trace contextRef="#ctx0" brushRef="#br0" timeOffset="113841.03">11443 13583 21 0,'0'0'722'0,"-11"-7"-174"0,11 7-92 0,-10-5-87 16,10 5-64-16,-7-5-76 0,7 5-25 0,0 0-34 15,0 0-13-15,0 0-9 0,-5-7 0 0,5 7 8 16,0 0-12-16,8-5 8 0,-8 5 1 0,10-3 2 16,-10 3-53-16,13-4 47 0,-13 4-53 15,18-2 29-15,-6-2-45 0,1 4 14 0,6-2-72 16,2-1 53-16,8 0-45 0,7-1 11 0,9-3-24 16,6 3 24-16,1-2-36 0,7 1 24 0,11-2-32 15,4 4 32-15,1-3-38 0,0 4 38 0,-11-1-37 16,0 1 28-16,-3 1-29 0,-1 1 27 0,-2-2-28 15,-3 2 19-15,-4 0-33 0,-7 0 48 0,-3-1-39 16,-1 1 36-16,-3 0-37 0,-7 0 36 0,-4-2-47 16,-3 2 48-16,-2 0-37 0,-5-1 24 0,0 1-83 15,-6-3-32-15,-10 3-108 0,13-2-99 0,-13 2-172 16,0 0-133-16,0 0-438 0,-11-8-674 0</inkml:trace>
  <inkml:trace contextRef="#ctx0" brushRef="#br0" timeOffset="114623.51">11708 13328 185 0,'0'0'347'0,"0"0"0"0,-7-6-49 0,7 6 9 15,0 0-30-15,0 0 14 0,-5-8-27 16,5 8-19-16,0 0-30 0,0 0 2 0,0 0-35 15,-5-6-13-15,5 6-13 0,0 0-17 0,0 0-16 16,0 0-18-16,0 0-18 0,0 0-12 0,0 0-15 16,0 0-11-16,-12-3-8 0,12 3-1 0,-12 7 0 15,12-7-6-15,-18 10 2 0,9-5-2 0,-3 2-4 16,0 0-5-16,0 4-4 0,-2-3 1 0,-1 3-10 16,-2 1 0-16,1-1 1 0,-2 0 1 0,0 3-5 15,-1-3-5-15,-4 5 1 0,1-1-3 0,-2 1-46 16,-2-2 54-16,-1 3-47 0,1-3 52 0,-3 0-49 15,4 2 55-15,-2-3-42 0,1 1 96 16,2-2-39-16,3-1 49 0,2 1-59 0,2-4-1 16,2-2-7-16,1 2-6 0,4-3-5 0,1 1 1 15,1-1 5-15,1 2 46 0,7-7 6 0,-6 9-4 16,6-9 0-16,0 0 8 0,9 11 1 0,-9-11-10 16,18 6-1-16,-6-4 22 0,1 1-8 0,6-2-12 15,2-1-10-15,-1 0-9 0,6 4-6 0,2-2-4 16,1-2-5-16,9 1-3 0,-1 0-5 0,3 2-4 15,0-1 2-15,2 1-4 0,-2 1-2 0,-3-1 4 16,0-1-19-16,-2 1 11 0,-6-1-2 16,-1 0-3-16,-4 1 0 0,-4-1-4 0,-2-1 4 15,-2 1 1-15,-2 0 0 0,-14-2-3 0,23 0-19 16,-23 0-24-16,15 1-57 0,-15-1-68 0,0 0-86 16,0 0-22-16,0 0-128 0,9-3-46 0,-9 3-90 15,0 0-81-15,0 0-293 0,-13-4-482 0</inkml:trace>
  <inkml:trace contextRef="#ctx0" brushRef="#br0" timeOffset="115772.34">6392 13096 228 0,'0'0'455'16,"5"-17"-38"-16,-5 17-28 0,4-14-19 0,-4 14-9 15,1-15-55-15,-1 15-96 0,0-14 40 0,0 14-94 16,-5-14 23-16,5 14-81 0,-12-14 49 0,6 9-71 16,-2-2 44-16,0 2-75 0,-3 1 48 0,0 0-76 15,-2 2 46-15,-1 0-57 0,0 1 45 0,-2 2-59 16,0 1 52-16,-2 1-60 0,0 2 55 0,0 1-60 15,-1 1 56-15,0 0-59 0,-1 3 58 16,-1-1-7-16,7 2 4 0,-5-1-20 0,3 0 7 16,0 0 4-16,0 1-8 0,4-1-1 0,1 1-3 15,1-2 12-15,1 1 25 0,4-1-5 0,0 1 1 16,2-1-10-16,3-9-3 0,-1 18-2 0,1-18-3 16,5 20-3-16,-1-10-8 0,4 1-3 0,0-2-4 15,3 3 3-15,-1 0-4 0,4 0 0 0,2 0 4 16,-3 0-6-16,5 1 1 0,-1 0-3 0,0 1 0 15,0 0-1-15,4 2 1 0,-4-2-2 0,4 2 2 16,-2-1-3-16,-2-1-1 0,1 1-16 16,-1-2-15-16,-1 1 4 0,0 0 3 15,-1 0 6-15,-4 0 19 0,2-4-72 0,-4 1 73 16,-1-2-53-16,-3 1 61 0,-1 0-51 0,-2-1 58 16,-2-9-51-16,-2 16 57 0,2-16-54 0,-9 15 61 15,2-7-60-15,-2-1 58 0,-2-1-57 0,-2 0 57 16,-1 0-57-16,-1-2 60 0,-2 2-55 0,-2-3 70 15,1-1-18-15,-1 2 69 0,0-2-37 0,-3-2 28 16,4 0-5-16,-1 0 34 0,0 0-32 0,2-3 35 16,1 0-16-16,0-1 26 0,0-1-35 15,3 1 26-15,0-2-26 0,4 0-9 0,1-2-25 16,2 1 2-16,0-2-22 0,2 1 5 0,0-1-16 16,1 0 1-16,2-2-20 0,1 11 7 0,0-20-21 15,3 9-33-15,-2-2-53 0,2 3-12 0,0-2-123 16,2 1-92-16,-1 0-162 0,3 1-247 0,-2 0-512 15,3-1-848-15</inkml:trace>
  <inkml:trace contextRef="#ctx0" brushRef="#br0" timeOffset="116241.91">6626 13333 555 0,'0'0'607'0,"-7"-6"-83"0,7 6-86 16,-9-6-62-16,9 6-84 0,-16-7-31 15,7 2-31-15,9 5-20 0,-19-3-28 0,19 3-32 16,-19-1-31-16,19 1-18 0,-21 4-19 0,11 1-19 16,-1-1-5-16,0 3-14 0,1 1-6 0,0 2-11 15,0 0-8-15,3 3-6 0,-3 0-4 0,6-1 10 16,0 2-17-16,1 1 7 0,1 1 0 0,2-4-3 15,0 2-2-15,1-2-48 0,2 0 59 0,-1-1-53 16,1-1 59-16,1-1-51 0,2-1 52 16,-6-8-49-16,11 12 59 0,-11-12-58 0,16 5 56 15,-16-5-47-15,14 0 46 0,-14 0-19 0,18-5 70 16,-12-1-34-16,1-2 63 0,-1 0-32 0,-2-4 34 16,3 1-9-16,-3-2 33 0,-1 3-2 0,-2-2 1 15,0 1 4-15,1 0 14 0,-2 11-2 0,1-18-2 16,-1 18-10-16,0-15-34 0,0 15-16 0,1-12-33 15,-1 12-13-15,0 0-12 0,0 0-1 0,0 0-10 16,0 0 0-16,0 0-12 0,12 7 8 0,-6 0-13 16,3 4 7-16,1-2-13 0,2 1-18 15,1 3-42-15,1-1-62 0,-2-2-38 0,1 0-73 16,0-1-26-16,0 0-136 0,-2-3-22 0,1 0-127 16,-1-4-101-16,-11-2-479 0,22-1-742 0</inkml:trace>
  <inkml:trace contextRef="#ctx0" brushRef="#br0" timeOffset="117139.78">6834 13380 149 0,'1'-14'656'0,"-2"5"-76"16,1 9-83-16,-3-21-31 0,3 21-78 0,-5-18-48 16,5 18-38-16,-9-15-78 0,9 15 29 0,-9-9-75 15,9 9 21-15,-9-4-75 0,9 4 26 0,-7 7-49 16,7-7 17-16,-7 15-54 0,7-15 20 0,0 24-39 16,4-8 19-16,0 3-37 0,0 1 23 0,1 3-35 15,0-1 24-15,1 0-37 0,2 0 28 16,-2-2-34-16,1-2-1 0,-1-2-4 0,-1-3-14 15,3-2-8-15,-2-3-18 0,2-2-19 0,-8-6 47 16,15 1-60-16,-15-1 68 0,14-4-48 0,-6-4 61 16,1-2-51-16,0-2 61 0,-4-5-48 15,2 0 52-15,-2-2-53 0,1-2 61 0,-1 1-49 16,-1 2 89-16,-1 1-28 0,-2 2 58 0,1 2-54 16,-1 0 52-16,1 3-46 0,-2 10 15 0,1-18-44 15,-1 18 22-15,0 0-33 0,0 0 23 0,0 0-27 16,0 0 21-16,0 0-31 0,4 9 32 0,-1 1-32 15,3 2 29-15,2 0-30 0,-1 2 30 0,2 2-31 16,3-1 26-16,0 2-70 0,0-4 4 0,-3 0-97 16,1-4 39-16,2 0-57 0,-2-3 29 15,0-3-22-15,-10-3 7 0,21 1 35 0,-11-4 15 16,0-1 26-16,-1-2 15 0,-1-4 16 0,-1-2 40 16,0-1 22-16,-4 0 33 0,1-4 49 0,-4 2 40 15,0 2-8-15,0-2 71 0,0 2-17 0,0 0 9 16,0 13-22-16,0-20-21 0,0 20-46 0,-2-17-16 15,2 17-39-15,2-10 8 0,-2 10-29 0,0 0 14 16,9-3-25-16,-9 3 15 0,16 8-22 0,-6-4 13 16,4 3-27-16,2-1-26 0,2 2-68 15,2 0-11-15,1 0-133 0,0-1-8 0,-2-1-51 16,1-3-17-16,-2 1 7 0,0-4 38 0,-1 0 31 0,-1 0 36 16,1-4 36-16,-2 1 46 0,-2-4 25 15,-1-2 47-15,-2 1 79 0,-1-3 57 0,-4 0 53 16,0 0 75-16,-4 0 51 0,-1 0-30 0,2 0 82 15,-4 0-27-15,2 11 4 0,-1-23-34 0,1 23-8 16,-5-17-21-16,5 17-22 0,-4-13-39 0,4 13-44 16,-5-9-21-16,5 9-5 0,0 0-4 0,0 0-21 15,-5 14-3-15,6-2-23 0,-1 3-2 0,4 6-16 16,0 2 3-16,1 6-5 0,0 5-8 0,4 7 2 16,-4 4-14-16,0 2-66 0,1 2-53 0,-6 2-55 15,-2-4-10-15,2 0-48 0,-4-3 49 0,2-7-22 16,-1-5 71-16,2-6-54 0,-3-1 62 15,0-2-30-15,2-8 80 0,-1 0-42 0,-6-1 66 16,4-8-51-16,-3 1 73 0,8-7-44 0,-13 1 61 16,5-7-49-16,0-1 59 0,-1-4-50 0,-4-4 58 15,3-3-53-15,-1-3 61 0,-3-5-57 0,3-1 59 16,2-2-57-16,0-2 58 0,6-2-1 16,1 0-7-16,2-4-2 0,5-5-12 0,4-3 7 15,4 1-4-15,6-9-53 0,2 0 60 0,4 6-49 16,2 0 70-16,1 4-53 0,-2 8 82 0,-1 3-20 15,0 3 32-15,2 1 37 0,-1 6 17 0,-3 4-3 16,-4 4-9-16,0 4-11 0,-4 3 12 0,-3 5 11 16,0 0-14-16,-12 2-18 0,17 7-10 15,-14 2-21-15,1 2-22 0,-6 0 3 0,-3 5-1 16,-1 3-29-16,-5 1-23 0,-1 4-44 0,-3 1-8 16,-1-1-59-16,0 1 12 0,0-1-93 0,1 0 16 15,1-3-101-15,2-2-13 0,2 0-104 0,0-1-108 16,4-4-102-16,4-3-314 0,0 0-500 0</inkml:trace>
  <inkml:trace contextRef="#ctx0" brushRef="#br0" timeOffset="117773.66">7841 13419 429 0,'0'0'674'0,"-19"0"-130"0,19 0-92 0,-16-5-80 15,16 5-74-15,-12-10-61 0,12 10-45 0,-5-17-42 16,7 7-31-16,1-5-23 0,3 0-18 0,3-5-16 16,2-2-15-16,6-5-8 0,0-3-11 0,3-2-53 15,-2 0 50-15,0-2-52 0,-3-1 54 0,2-1-58 16,-6 1 60-16,-2 5-5 0,-3-1 15 0,-3 6 30 16,-1-1 29-16,-2 2 29 0,-2-1-18 0,-2 6 58 15,0 0-44-15,-1 3 31 0,-2 2-52 16,0 2 12-16,-2 4-48 0,2 2 23 0,7 6-36 15,-17-2 26-15,17 2-31 0,-17 10 18 16,9 1-17-16,1 1 30 0,-1 7-10 0,1 1 0 16,4 4-9-16,1 4 3 0,2 1-29 0,1 6 6 15,2 2-13-15,4 4 1 0,-3 1-11 0,3-3-11 16,-1-5-39-16,4-2-2 0,-1-2-38 0,-1-3-22 16,-1-6-35-16,5-2 25 0,-1-2-74 0,0-1 30 15,2-5-9-15,1-5 8 0,0 0 13 0,-1-1 24 16,1-5 23-16,-1-1 16 0,-4-3 17 0,3 0 24 15,-3-2 39-15,-1-1 57 0,-1-2-29 0,-2 1 85 16,-1-2-41-16,-4 10 43 0,2-20-31 0,-4 9 35 16,0 2-18-16,0-1 37 0,2 10 1 15,-7-18 7-15,7 18-38 0,-5-12-21 0,5 12-29 16,-2-10-7-16,2 10-16 0,0 0-2 0,0 0-11 16,0 0 9-16,0 0-1 0,0 0 6 0,6-5-2 15,-6 5-6-15,0 0-6 0,14 5-5 0,-14-5-6 16,9 5-1-16,-9-5-3 0,0 0-1 0,12 6-4 15,-12-6 4-15,0 0-1 0,0 0 1 0,9 4 5 16,-9-4-5-16,0 0-2 0,0 0-5 0,0 0 1 16,0 0-8-16,0 0 4 0,0 0-7 15,0 0 4-15,-9 6-7 0,9-6 8 0,-9 8-4 16,4-1 4-16,5-7 0 0,-5 16 2 0,5-16-1 16,0 20 3-16,2-9 0 0,5 1 0 0,3 1 0 15,5 0 0-15,1-1-5 0,4 0-9 0,1-4-44 16,3 2-81-16,0-5-50 0,3-1-169 0,0 0-100 15,2-4-166-15,-1-1-803 0,-1-3-1028 0</inkml:trace>
  <inkml:trace contextRef="#ctx0" brushRef="#br0" timeOffset="118622.37">8950 13178 394 0,'5'-13'700'0,"-5"13"-144"0,0-13-65 16,-2 2-121-16,2 11-5 0,-7-18-101 0,0 10 35 15,-2-2-79-15,0 1 43 0,1 0-70 0,-6 2-50 16,5 1-29-16,-1 1-29 0,-1 2 27 0,11 3-68 15,-20 0 38-15,20 0-63 0,-18 3 43 0,12 2-64 16,-2 1 52-16,2 3-57 0,2 0 49 0,4-9-53 16,0 21 47-16,4-10-52 0,0 3 46 15,-2 0-48-15,8 0 47 0,-3-2-49 0,3 4 47 16,0-1-49-16,1-1 40 0,0-2-43 0,-1 1 32 16,0-1-47-16,-1-1 49 0,-1-1-39 0,-2 0 50 15,1-1-48-15,-3-1 51 0,-4-8-56 0,2 13 57 16,-2-13-53-16,-6 13 56 0,6-13-50 0,-13 9 47 15,-1-5-51-15,0 1 50 0,-4-2-56 0,0 0 63 16,0-1-57-16,2-2 56 0,1 2-60 16,1-2 13-16,3-2-120 0,11 2-2 0,-18-5-36 15,18 5-25-15,-5-9 5 0,5 9-15 0,5-13 14 16,4 2-35-16,2 1 19 0,5-5 34 0,-2 1 38 16,8-3 35-16,-2 0 54 0,2 1 85 0,1-1 82 15,0 2 52-15,-4-2 54 0,0 4 0 0,-4 0 80 16,1-1-29-16,-5 3 14 0,1 0-5 0,-3 2-12 15,-3 0-1-15,0 2-14 0,2 0-27 0,-8 7-42 16,11-9-34-16,-11 9 0 0,0 0 9 0,0 0-5 16,9 10-17-16,-9-10 4 0,6 25-2 0,-3-7-6 15,2 6-14-15,3 5-18 0,-2 5 0 0,0 5-37 16,3 3 6-16,-4 0-44 0,-1-1 27 0,0 2-71 16,-2-6-53-16,1-1-64 0,-3-4-71 15,2-3-15-15,-2-3-45 0,0-2 0 0,-2-5-99 16,2-3-6-16,-5 0-88 0,1-3 55 15,-1-4 30-15,-1-1 27 0,6-8 14 0,-14 8-41 16,14-8 19-16,-18-3 34 0,5 0 28 0,0-7 39 16,-2 1 52-16,0-5 42 0,1-2 37 0,-1-3 15 15,5 0 34-15,-3-8 8 0,4-1 34 0,3-2 48 16,1-2 69-16,5 4 41 0,2-4 76 0,5-2-7 16,2-3 26-16,6 2 6 0,4 1-16 0,1 3 13 15,2 2-63-15,5 3 69 0,4 2-60 0,-1 3 83 16,1 2-40-16,-2 6 13 0,1 1-4 0,-3 4-13 15,-2 2-37-15,-5 2-31 0,-2 3-1 0,-2 3-45 16,-6 2 9-16,-3 2-41 0,-7-6 10 0,2 18-36 16,-8-7 15-16,-5 3-32 0,-5 0 18 15,-4 4-46-15,-5 0-9 0,-6 0-95 0,-1 2 15 0,1-1-55 16,5-1 43-16,2-3-32 0,4 2-24 16,4-2-39-16,2-1-43 0,6-1-19 0,5-4-71 15,3-9-52-15,3 17-46 0,5-11-426 0,4-1-410 16</inkml:trace>
  <inkml:trace contextRef="#ctx0" brushRef="#br0" timeOffset="118972.08">9608 13155 465 0,'0'-11'574'0,"0"11"-94"16,-2-17-75-16,-4 10-45 0,-4 1-97 0,1-1 61 15,-2 3-65-15,-3 1 33 0,3 1-95 16,0 4 27-16,-2 0-63 0,4 3 29 0,-2 2-66 15,1 2 23-15,4 2-56 0,3 1 25 0,3 3-53 16,0 1 24-16,5-2-51 0,1 4 29 0,2-1-47 16,-1-2 33-16,1-2-40 0,1-1 25 0,1-1-43 15,0-2 30-15,1-2-59 0,1-4 31 0,-1-1-55 16,-11-2 57-16,23-3-49 0,-13-3 54 0,0-3-51 16,-1-1 55-16,-3-1-46 0,-3-2 55 0,-1 1-41 15,0 0 52-15,-2 0-10 0,-2-1 38 0,-1 2-36 16,-5 0 35-16,2 1-36 0,-4 3 40 15,3 2-35-15,7 5 25 0,-15-5-32 0,15 5 33 16,-10 5 4-16,10-5 12 0,-4 11-29 0,4-11 21 16,6 19-24-16,2-6 3 0,3 2-11 0,0 0 11 15,5 0-18-15,1-2-4 0,2 1-54 0,1-4-47 16,0-2-175-16,3-1-79 0,3-4-145 0,0-1-184 16,-7-3-474-16,8-1-760 0</inkml:trace>
  <inkml:trace contextRef="#ctx0" brushRef="#br0" timeOffset="119355.75">10024 13107 6 0,'-9'-7'697'0,"2"-2"-145"15,1 4-82-15,-3-1-103 0,1 0 35 0,-1 1-66 16,1 0 58-16,8 5-61 0,-16-9-38 0,16 9-59 16,-11-6-54-16,11 6-34 0,0 0-18 0,-14 1-19 15,14-1-2-15,-4 9-33 0,4-9 18 0,0 15-43 16,1-4 20-16,2 2-36 0,2 3 17 0,2-2-30 15,-1 2 16-15,3-1-30 0,1 1 26 0,2-1-34 16,-2-3 25-16,3-2-30 0,0-3 28 16,1 1-34-16,1-5 26 0,0-1-31 0,0-2 27 15,3-3-29-15,-2-4 19 0,2-1-36 0,0-4 38 16,-1-3-34-16,-3-1 36 0,-3-2-29 0,-1 1 5 16,-4-3 7-16,2 1 12 0,-5 2 10 15,-3-1-1-15,-1 0 26 0,-8 2-34 0,2-4 27 16,-4 3-29-16,-2 2 64 0,2 3-12 0,1 4 2 15,0 3-31-15,10 5 25 0,-15-1-7 0,15 1 2 16,-16 11 36-16,12 0 21 0,1 4 60 0,6 1 31 16,1 8 0-16,9 1-28 0,3 0-37 0,6 3-22 15,3 0-20-15,2-3-26 0,3-5 3 0,3-2-20 16,-3-6-97-16,1-6-125 0,-2-5-161 0,1 0-192 16,5-6-251-16,-3-3-798 0,-1-4-1235 0</inkml:trace>
  <inkml:trace contextRef="#ctx0" brushRef="#br0" timeOffset="122837.78">5878 14286 201 0,'0'0'373'0,"0"0"-1"16,2-14-65-16,-2 14 22 0,0 0-7 0,3-13-6 15,-3 13-42-15,0 0 6 0,1-14-15 0,-1 14-16 16,0 0-23-16,0-14-26 0,0 14-13 0,0 0-8 15,0-12-19-15,0 12-26 0,0 0-33 0,0 0-21 16,-1-11-24-16,1 11-18 0,0 0-12 0,0 0-7 16,0 0 1-16,-5 7-9 0,5-7 1 15,-9 18-3-15,4-4 1 0,-3 3-6 0,2 2-44 16,-2 2 56-16,-1 8-51 0,-1-1 58 0,1 1-51 16,0 0 51-16,-2 1-10 0,2-1-2 0,0 0-13 15,0-3-10-15,1-3-10 0,2-3-21 0,0-5-5 16,3 1 6-16,-4-2 11 0,5-6 4 0,2-8 5 15,0 0 1-15,0 0 8 0,0 0 2 0,0 0 1 16,11-7 5-16,-7-7-1 0,2-1-43 0,1-6 58 16,2-5-19-16,-2-5 17 0,1 1 3 0,0-3 5 15,-1 0 23-15,1 3 8 0,-1-4 20 16,0 3 4-16,0 3-17 0,0 4 26 16,0 2 11-16,-2 3-13 0,0 4-15 0,0 1-19 15,1 5-7-15,1 0-11 0,-7 9-19 0,14-6 10 16,-14 6 13-16,20 6-2 0,-7 3-6 0,5 3 7 15,1 5-5-15,2 2-4 0,2 6-32 0,-1 0 30 16,-2 4-23-16,0 0 25 0,-1 0-26 0,-6-2 26 16,0 1-30-16,-2-2-5 0,-3 0-54 0,-1-3-104 15,-4-3-95-15,-1-1-112 0,0-1-111 0,-2-3-116 16,-2-4-413-16,-2 0-629 0</inkml:trace>
  <inkml:trace contextRef="#ctx0" brushRef="#br0" timeOffset="123004.71">5828 14552 78 0,'0'0'685'0,"0"0"-123"0,8-6-74 16,-8 6-58-16,16-6-78 0,-4 2-62 0,3-2-36 16,4-2-97-16,2 0 22 0,1-1-35 0,-1 1-55 15,0 0-118-15,-1 2-140 0,0-4-125 0,-3 5-156 16,4-3-421-16,-7 6-423 0</inkml:trace>
  <inkml:trace contextRef="#ctx0" brushRef="#br0" timeOffset="123458.34">6319 14560 425 0,'0'0'695'0,"5"-8"-107"0,-5 8-87 16,6-16-83-16,-2 6-95 0,-1-2-49 0,-1-5-36 15,1 1-38-15,-1-1-37 0,1-7-30 0,-2 0-27 16,1 1-21-16,1-2-13 0,-1 0-10 0,-2 0 31 16,2 1 17-16,-2 2 10 0,0 2-12 0,-2 1-2 15,2 2 14-15,-2 3-13 0,1 1-41 16,-1 1 3-16,0 3-16 0,2 9-11 0,-5-8-10 16,5 8-5-16,0 0-8 0,-12 11-1 0,9-4-1 15,-1 5-7-15,3 3-3 0,-1 2-2 0,4 1-26 16,-1 3 30-16,5 2-28 0,1 0 33 0,-1 0-26 15,4 2 28-15,0-3-40 0,1-5 9 0,0 3-52 16,3-7 19-16,2-3-70 0,0-1 27 0,0-4-55 16,3-3 49-16,-1-2-59 0,1-4 58 0,3-2 14 15,-2-3 16-15,-2-4 14 0,2-4 7 0,-4-3 8 16,-4 1 13-16,0-1 36 0,-6-2 47 0,1 1 35 16,-4-1 12-16,-1 2 15 0,-4 3-3 0,-1-3-4 15,-4 3-2-15,1 2-12 0,0 1 0 0,0 2-16 16,1 2-24-16,5 10-14 0,-9-10-2 15,9 10 12-15,0 0-7 0,0 0-27 0,-5 12 17 16,8-1-7-16,2 4-5 0,5 3-16 0,-1-1 12 16,4 6-19-16,2 0 15 0,-1 0-50 0,0-2-45 15,1 1-135-15,-2-3-97 0,-1-3-211 0,1 2-271 16,-6-5-363-16,2-4-767 0</inkml:trace>
  <inkml:trace contextRef="#ctx0" brushRef="#br0" timeOffset="123705.13">7133 14151 74 0,'9'-6'823'0,"-9"6"-190"0,0 0-88 16,4-8-89-16,-4 8-85 0,0 0-42 0,0 0-28 15,0 0-13-15,0 0-50 0,-11-1-23 0,11 1-36 16,0 0-31-16,-10 10-20 0,10-10-23 0,-5 12-19 15,5-12-18-15,-1 18-11 0,2-7-10 0,-1 3-8 16,5-1-38-16,0 1 26 0,0 4-30 0,2-3-1 16,-3 1-104-16,3-2-9 0,-2 3-145 0,-1-2-41 15,1-2-118-15,-2-2-89 0,-1 1-81 16,-2-12-301-16,2 15-454 0</inkml:trace>
  <inkml:trace contextRef="#ctx0" brushRef="#br0" timeOffset="124270.78">6987 14318 359 0,'-9'-4'538'0,"9"4"-66"16,0 0-58-16,-4-11-19 0,4 11-63 0,13-7-46 16,-1 2-54-16,2 3-33 0,4-4-37 0,5-1-26 15,1-1-33-15,4 0-16 0,0-3-32 0,3-2-59 16,2-2-87-16,-1-4-30 0,-3 0-81 0,1 0 6 16,-3-4-26-16,-6 3 51 0,-4-1 7 0,-2-1 76 15,-2 5 56-15,-4-1 87 0,-4 3 23 16,-1 1 50-16,-2 1 5 0,0 1 29 0,-2 12-3 15,-4-17 16-15,4 17 0 0,-8-8 13 16,8 8 16-16,-10 2-4 0,10-2 7 0,-11 15-22 16,6-5-17-16,1 4-13 0,-1 3-17 0,5 2 2 15,-2 2-7-15,2 0-15 0,0 5-7 16,2 0-30-16,1-1-1 0,1 1-22 0,1-1-4 0,2-1-15 16,-1-2-4-16,1-2-53 0,0-1-24 0,2-6-54 15,-1 0 5-15,1-2-69 0,0-5 16 0,2-4-85 16,-11-2 32-16,19-2-42 0,-5-4-13 0,-2-3 27 15,-1 0 30-15,-2-2 59 0,-1 1 53 0,-2-1 69 16,2 0 23-16,-8 11 53 0,6-13 27 16,-6 13 14-16,4-12 7 0,-4 12 1 0,0 0-1 15,0 0 1-15,3-10 0 0,-3 10-60 0,0 0 52 16,0 0-34-16,0 0 30 0,8 10-45 0,-8-10 16 16,11 6-33-16,-11-6 25 0,14 7-42 0,-14-7 29 15,19 6-37-15,-19-6 28 0,21 2-39 0,-21-2 23 16,24-2-64-16,-11 0 24 0,-2-2-19 0,2-1-3 15,1-1 3-15,-2 0 1 0,-1-4 12 0,-2 2 5 16,-3 1-23-16,3 0 37 0,-9 7 3 0,7-13-5 16,-7 13 6-16,2-9 10 0,-2 9 4 0,0 0 4 15,-6-11 0-15,6 11-25 0,0 0 30 16,0 0-2-16,-12 1-2 0,12-1-2 0,-2 10 0 16,2-10-29-16,0 12-8 0,0-12 43 0,5 14-40 15,4-7 40-15,2 2-48 0,2 0-9 0,1-2-135 16,1-2-42-16,1 1-121 0,4-2-196 0,1-2-170 15,-1-1-276-15,7-4-565 0</inkml:trace>
  <inkml:trace contextRef="#ctx0" brushRef="#br0" timeOffset="124691.64">8243 13815 606 0,'-14'-4'656'15,"14"4"-127"-15,-20 3-41 0,20-3-73 16,-14 7-35-16,8 1-33 0,2 2-46 0,4 3-19 16,1 4-51-16,4 4 9 0,0 3-32 0,8 3-57 15,0 8 5-15,2-1-39 0,-1 3 2 0,3-1-37 16,-4 2 1-16,-2-1-29 0,0-1 3 0,-2 3-44 16,-5-8-9-16,1-5-59 0,-3 0-17 0,0-3-55 15,-2-4 23-15,-2-2-81 0,2-1 10 0,-4-3-48 16,-3-3-18-16,3-3 20 0,-4-2 41 0,8-5 37 15,-17 0 27-15,8-4 23 0,-5-4 25 0,1-2 57 16,-1-4 27-16,1-2 37 0,2-2 9 0,2-2 26 16,4-1 8-16,1-3 10 0,4 2-17 15,2-2-9-15,5-5-11 0,4 0-9 0,5-4-7 16,4 1-7-16,3 3-9 0,1 1-58 0,5 3 59 16,-1 4-1-16,-4 4-2 0,3 2 0 0,-6 6 3 15,-2 3-7-15,-2 2-2 0,-4 4 1 0,-1 4 7 16,-2 1 4-16,-5 3-1 0,-5 3-4 0,0 1-7 15,-7 2-4-15,-5 3 0 0,-5 2-55 0,-4 1 52 16,-1 0-7-16,0-2-52 0,-1 1-86 0,-1-3-92 16,4-1-101-16,1-3-165 0,7-1-116 0,0-5-368 15,12-6-552-15</inkml:trace>
  <inkml:trace contextRef="#ctx0" brushRef="#br0" timeOffset="125688.71">8664 14022 408 0,'0'0'598'0,"0"0"-111"0,-6 10-93 0,6-10-42 15,0 0-52-15,0 0-18 0,-6 7-48 0,6-7-20 16,0 0-33-16,0 0-33 0,18 2-30 0,-18-2-18 16,22-2-28-16,-8-3-10 0,3 0-38 0,-1 0-21 15,2-1-35-15,-2-2 7 0,-1-1-4 0,1-1 10 16,-5 2-7-16,1-1 15 0,-3-1-7 15,-5 1 13-15,0 1-9 0,-4 8 17 0,-4-14 24 16,4 14 27-16,-9-12 21 0,3 6 7 0,6 6 8 16,-21-3 4-16,21 3 10 0,-23 2-13 0,13 2-20 15,-4 2-11-15,3 1-2 0,2 3-6 0,0 1-4 16,4 3 15-16,1-1-14 0,4 2 1 0,0 0 1 16,6 2-4-16,4 0-8 0,1-1 1 0,3 1-7 15,3-4-3-15,4 0-3 0,0-1-8 0,4-5-1 16,0-1-3-16,0-3-4 0,0-3-9 15,0-1-16-15,-1-4-59 0,1-3 29 0,0-3-43 0,0-3 63 16,-6-1-41-16,0-3 55 0,-4 0-40 0,-3 2 56 16,-1-3-46-16,-5 4 55 0,-1-1-47 15,-5 3 53-15,-3 1-39 0,-1-1 72 0,0 2-42 16,-3 2 33-16,1 2-40 0,1 1 27 0,5 6-38 16,-15-1 39-16,15 1-49 0,-12 4 51 0,12-4-45 15,-7 13 43-15,7-13 1 0,0 22 13 0,3-10-9 16,3 1-4-16,1 4-12 0,6-4 3 0,-3-1-4 15,3 0-26-15,1 0 28 0,-1-5-35 0,1 0 38 16,1-5-33-16,-4 2 25 0,3-4-42 0,-3-4 14 16,0 0-81-16,-4-1 51 0,0-5-44 15,-3 0 59-15,0-1-45 0,-4-1 65 0,-4-1-50 0,0-1 58 16,-5 0-52-16,-1 0 67 0,-1 3-63 16,-2-1 51-16,-1 2-50 0,3 0 53 15,-1 2-44-15,4 2 51 0,1 0-61 0,1 0 52 16,6 6-44-16,-10-4 55 0,10 4-49 0,0 0 53 15,0 0-48-15,16-4 55 0,-16 4-53 0,25-5 46 16,-10 4-84-16,4-5 16 0,3 1-38 0,0-2-37 16,1 0-26-16,-2-4-11 0,0 3-10 0,-2-4 25 15,-1 0 29-15,-5-1 29 0,0 0 13 0,-6-1 18 16,0 1 32-16,-3 0 43 0,-4 3 23 0,0 10 22 16,-4-23 13-16,0 14 13 0,-1-1 6 0,-2 3-2 15,0 1-19-15,7 6-25 0,-11-7 12 0,11 7-33 16,0 0 54-16,-16 5-40 0,16-5 62 0,-4 17-56 15,2-2 77-15,4 5-42 0,2 10 30 16,4 3-46-16,1 9 31 0,1 2-2 0,-1 1-15 16,1 4-41-16,0 0 23 0,-3 2-37 0,-2-1 20 15,-2-1-31-15,-3 1 9 0,-3-4-72 0,0-2 6 16,-3-2-104-16,-1-11 8 0,-2-4-8 0,-2 0-5 16,0-8-1-16,0-1 11 0,-3-5-14 0,3-3-28 15,-1-3 0-15,0-5 7 0,-2-2 30 16,0-2 41-16,-1-4 66 0,3-1 41 0,1-1 3 0,5-4-1 15,-2-3-3-15,4 0 12 0,2-4-13 0,2 0 29 16,4-5-1-16,6-3 23 0,1-1-10 16,11-1 12-16,3-2-13 0,1 1 9 0,6-1-13 15,4 5 8-15,-4 0 18 0,3 3 23 0,-1 1 19 0,0 4 13 16,-8 4-3-16,2 0-25 0,-8 6-22 16,0-3-16-16,-9 7-9 0,-1 0 1 0,-10 4-14 15,0 0-5-15,0 0-4 0,0 0-4 0,-14 7 0 16,1-1-8-16,-4 4-5 0,-2 0-15 0,0 1-40 15,-1 2-27-15,3-1-46 0,0 1-46 0,4 0-82 16,-1-1-67-16,6-1-115 0,3-2-86 0,5-9-380 16,-4 11-463-16</inkml:trace>
  <inkml:trace contextRef="#ctx0" brushRef="#br0" timeOffset="126039.32">9732 13739 485 0,'-9'-13'668'16,"1"1"-103"-16,-2 2-76 0,2 3-113 0,1 1-58 16,7 6-13-16,-14-4-21 0,14 4-91 0,-12 11 63 15,8-1-66-15,2 5 35 0,2 3-67 0,5 5 7 16,-1 6-64-16,5 2 15 0,0 0-23 0,0 5-18 16,2 0-16-16,1-6-18 0,-1-3-31 15,1-2-27-15,0-1-26 0,3-3-58 0,-1-6 26 0,-2-1-40 16,2-6-19-16,-1 0-16 0,-1-5-9 15,0-3-6-15,-1-2-6 0,0-5 47 0,1-3 12 16,-3-1 55-16,0-6 59 0,-2 2 50 0,-3-1 25 16,0-1 16-16,-3 0 1 0,-2 0 13 0,-3 2-30 15,-2-2 79-15,-4 5-30 0,3-1 18 0,-3 3-56 16,10 10 10-16,-14-10-41 0,14 10 36 16,-16 2-34-16,16-2 43 0,-11 14-16 0,6-4 19 0,5 4-18 15,2 2 2-15,1 1-30 0,6 3 4 0,-2 0-23 16,3-2 7-16,1 1-17 0,1-4 6 15,-1-2-64-15,6-3-79 0,-3-1-166 0,1-4-127 0,2-3-197 16,-3-3-806-16,2-2-1004 0</inkml:trace>
  <inkml:trace contextRef="#ctx0" brushRef="#br0" timeOffset="126521.83">10347 14016 408 0,'-4'-13'865'0,"4"13"-165"0,0 0-135 15,0 0-122-15,0-12-89 0,0 12-75 0,0 0 2 16,0 0-9-16,0 0-39 0,0 0-54 0,8 10-19 16,-8-10 12-16,5 14-16 0,-3-4-29 0,2 1-25 15,0 1-20-15,0 2-22 0,0 1-3 0,-1-2-14 16,0-1-46-16,0-2-20 0,-3-10-39 0,5 20-18 15,-5-20-5-15,7 13-47 0,-7-13-38 0,8 5-11 16,-8-5 7-16,0 0 32 0,15-5 10 0,-7-1 26 16,-2-3 16-16,-1-2 27 0,1-3 4 0,-3 0 36 15,1 0 27-15,0-1 53 0,-3 3 24 0,1 1 1 16,-2 11-3-16,0-21-11 0,0 21-10 0,-3-14-3 16,3 14 30-16,0 0 30 0,0 0-23 0,0 0 10 15,0 0-8-15,0 0 2 0,-1 11 10 0,1-11-1 16,7 18 4-16,0-8-9 0,1 2-14 15,2-3-16-15,0 3-14 0,0-4-4 0,3 1-26 16,0-2 10-16,1 1-20 0,0-4 9 0,1-1-52 16,-1-2-5-16,-2-1-21 0,3 0-2 0,-2 0 8 15,-13 0 10-15,23-4 9 0,-23 4 3 0,18-3 5 16,-18 3 4-16,13-4-4 0,-13 4-4 0,0 0 6 16,15-2 1-16,-15 2 3 0,0 0-1 0,8 6 1 15,-8-6-15-15,0 0-42 0,7 6-64 0,-7-6-98 16,0 0-102-16,0 0-225 0,0 0-718 0,13-1-886 15</inkml:trace>
  <inkml:trace contextRef="#ctx0" brushRef="#br0" timeOffset="126670.29">10314 13756 26 0,'-17'-8'883'0,"4"3"-262"0,3 1-84 0,0-2-161 16,1 1-40-16,9 5-117 0,-8-9-22 0,8 9-142 15,-5-8-150-15,5 8-173 0,0 0-188 0,-4-10-315 16,4 10-288-16</inkml:trace>
  <inkml:trace contextRef="#ctx0" brushRef="#br0" timeOffset="127352.4">11016 13934 323 0,'0'0'659'0,"-1"-12"-82"0,1 12-54 16,0-14-56-16,0 14-50 0,-1-15-81 0,1 15 28 15,0-14-67-15,0 14 18 0,0-11-61 0,0 11-18 16,0 0-66-16,-1-14-19 0,1 14-59 0,0 0 2 15,0 0-33-15,0 0 3 0,-17 11-35 0,13-3 16 16,-1 6-27-16,1 1 15 0,-1 5-7 0,1 2-1 16,2 2-6-16,2 2-2 0,1 0-26 0,3 1 25 15,0-2-22-15,2 2 24 0,2 1-22 16,1-6 23-16,1-3-16 0,3-1 20 0,1-3-18 0,1-2 8 16,4-5-7-16,1-2 11 0,-1-3-13 15,0-3 14-15,0-3 12 0,3-3 43 0,-2-4-1 16,-3-1 3-16,4-7-7 0,-5 0-9 0,-2-3-5 15,-4 1-5-15,-2-2-5 0,-2 3-10 0,-3-3-6 16,-1 2-8-16,-2 1 0 0,-2 1-7 0,2 0-2 16,-2 4-6-16,1 1-8 0,0 1-72 0,-2 4-128 15,3 8-45-15,0-15-125 0,0 15-93 0,0 0-153 16,0 0-181-16,0 0-329 0,13 3-744 16</inkml:trace>
  <inkml:trace contextRef="#ctx0" brushRef="#br0" timeOffset="127520.77">11488 14164 261 0,'0'0'950'0,"0"0"-145"0,0 0-136 16,-6 8-101-16,6-8-81 0,0 0-81 0,0 0-76 16,0 0-76-16,-7 5-51 0,7-5-40 0,0 0-34 15,0 0-29-15,0 0-64 0,0 0-66 0,0 0-85 16,0 0-139-16,0 0-166 0,0 0-253 15,0 0-547-15,9 4-828 0</inkml:trace>
  <inkml:trace contextRef="#ctx0" brushRef="#br0" timeOffset="127969.77">11708 13896 197 0,'0'0'793'0,"-10"-7"-206"0,10 7-147 16,0 0-41-16,0 0-46 0,-11 1-29 0,11-1-16 16,2 15-24-16,-2-4-19 0,3 4-41 0,0 3-27 15,2 4-26-15,2 1-28 0,0 4-25 16,2 2-23-16,-1-2-49 0,0 1 12 0,-1 1-29 16,-2-6 26-16,-1-2-40 0,0-2 31 0,-1-2-40 15,-1-3 22-15,1 1-26 0,-2-5 30 0,-1-10-50 16,-4 16-6-16,4-16-69 0,-6 9 36 0,6-9-2 15,-14-1 4-15,14 1 7 0,-16-11 9 0,7 2 7 16,-2-3 17-16,-2-5-10 0,0-2 12 0,2-3 0 16,0-3 7-16,3-2 20 0,4 2 21 0,1-1 7 15,5 1-21-15,1 0 36 0,7-2-36 0,3-1 33 16,3 4-38-16,4 2 32 0,4 3-38 0,2 2 34 16,3 4-46-16,2 2 45 0,2 3-40 0,2 3 10 15,-6 4-13-15,1 1 29 0,-2 2-40 0,-2 3 35 16,-3 2-37-16,-5 3 38 0,-4 0-6 15,-5 0-1-15,-6 1-3 0,-4 0-4 0,-6 3-2 16,-3-4 2-16,-6 2-4 0,-2 0-3 0,-8 1-2 16,-1-1-38-16,-4 0 23 0,-2-1-18 0,1 0 5 15,2-4-20-15,5 1-63 0,2-2-69 0,3 0-68 16,4-1-54-16,4 2-36 0,4-2-138 16,8-5-617-16,0 0-709 0</inkml:trace>
  <inkml:trace contextRef="#ctx0" brushRef="#br0" timeOffset="128154.05">12205 14208 541 0,'0'0'1018'16,"0"0"-105"-16,5 11-114 0,-5-11-76 0,0 0-84 15,4 8-152-15,-4-8-72 0,0 0-110 0,0 0-82 16,5 9-144-16,-5-9-194 0,0 0-241 0,0 0-357 15,0 0-858-15,-18-1-1215 0</inkml:trace>
  <inkml:trace contextRef="#ctx0" brushRef="#br0" timeOffset="131636.74">12723 15373 264 0,'0'0'239'0,"11"-2"-29"15,-11 2-30-15,12-5-16 0,-12 5-7 0,10-3-17 16,-10 3 13-16,13-4 10 0,-13 4 4 0,8-3 1 16,-8 3 2-16,0 0-3 0,12-4-20 0,-12 4-10 15,0 0-11-15,0 0-14 0,11-4-13 0,-11 4-27 16,0 0 4-16,0 0-9 0,0 0-14 0,11-2-5 16,-11 2-12-16,0 0 2 0,0 0-2 0,0 0-16 15,0 0 16-15,0 0-11 0,9-5 14 0,-9 5-11 16,0 0 10-16,0 0-13 0,0 0 11 15,0 0-16-15,0 0 8 0,0 0-7 0,0 0 0 16,0 0-3-16,0 0-2 0,0 0-6 0,0 0 8 16,0 0-13-16,0 0 9 0,0 0-15 0,0 0 12 15,0 0-11-15,0 0 7 0,0 0-13 0,0 0 13 16,10-4-10-16,-10 4 9 0,0 0-10 0,0 0 11 16,0 0-12-16,0 0 11 0,0 0-10 15,0 0 13-15,0 0-12 0,0 0 12 0,0 0-11 16,0 0 11-16,0 0-9 0,0 0 3 0,0 0-10 15,0 0 12-15,0 0-12 0,-13-1 13 16,13 1-12-16,0 0 9 0,0 0-11 0,0 0 11 16,-11-3-11-16,11 3 10 0,0 0-10 0,0 0 12 15,0 0-13-15,0 0 16 0,0 0-14 0,0 0 13 16,0 0-13-16,-12-3 13 0,12 3-13 0,0 0 13 16,0 0-13-16,0 0 13 0,-17 0-7 0,17 0 6 15,0 0-4-15,-16 2 1 0,16-2-11 0,-13 2 15 16,13-2-13-16,-18 3 10 0,18-3-12 0,-20 3 12 15,7 0-11-15,2 1 9 0,-5-2-7 0,2 3 10 16,0-1-1-16,-3 1 2 0,2 0-1 0,-3 0 0 16,0 1-2-16,0-2 2 0,1 1-3 0,-4 0 1 15,2 1 2-15,-1-3-3 0,-2 3 0 0,-2-2-1 16,0-1 2-16,0 3 0 0,1-3-1 16,-2 2 0-16,-1-2 1 0,2 0-3 0,0 1 2 15,0-2-2-15,0 1 1 0,1 0-2 0,4-1 2 16,-1 1 0-16,-2-1 2 0,2-1 0 0,-1 2-1 15,-1 0 0-15,1-2-1 0,0 1 1 0,-2-1 0 16,1 0 1-16,-1 1-1 0,3 1 0 0,-3-1-2 16,0-1-2-16,2-1 4 0,-2 3 0 0,3-1-1 15,1-1-2-15,-2 0 5 0,1 1-1 0,2-1 0 16,0 1-3-16,-1-1 1 0,0 0-2 0,0 1 2 16,1-1-3-16,-3 1 2 0,1-1 1 0,1 1 0 15,-2 0 0-15,0-1 0 0,4 2 0 0,-2-1-2 16,1-1-1-16,0 0 2 0,5 1 1 15,-2-1 0-15,3 1-4 0,-2-1 3 0,14-1-1 16,-21 3 2-16,21-3-2 0,-18 1 3 16,18-1-6-16,-16 2-2 0,16-2 11 0,-11 2-5 15,11-2 4-15,0 0 3 0,-14 3 3 0,14-3-1 16,0 0 7-16,0 0 9 0,-16 1-1 0,16-1-1 16,0 0-4-16,0 0-3 0,-7-6-8 0,7 6 1 15,0 0-1-15,0 0-9 0,3-10 4 16,-3 10 2-16,7-10 0 0,-1 2-2 0,2 1 0 15,1-2 1-15,1-1-3 0,5 0-2 0,0-4-7 0,2 3 7 16,0-3-7-16,2 1 12 0,2-3-12 0,-5 3 12 16,3-2-9-16,-3 4 11 0,3-3-11 15,-2 2 8-15,-1 0-10 0,1 1 14 0,-4 1-15 16,-1 1 12-16,1 3-9 0,-1-2 9 0,-1 1-9 16,-2 1 8-16,1 0-6 0,-1 0 7 0,0 0-9 15,-1 2 11-15,-8 4-9 0,13-7 9 0,-13 7-2 16,12-8 10-16,-12 8-6 0,9-4 6 0,-9 4-8 15,0 0 4-15,11-7-7 0,-11 7 11 0,0 0-11 16,10-5 9-16,-10 5-4 0,0 0 10 0,0 0-7 16,9-6 6-16,-9 6-8 0,0 0 3 0,0 0-7 15,0 0 6-15,0 0-10 0,8-6 2 16,-8 6-1-16,0 0-2 0,0 0-1 0,0 0 8 16,0 0-4-16,0 0 7 0,-8 6-1 0,8-6 15 15,-8 5 1-15,8-5 1 0,-15 6-6 0,15-6-3 16,-14 8-3-16,5-1 4 0,-4-1-3 0,1 2 6 15,-1-1-2-15,-3 2 2 0,0 0 1 0,-1 3 0 16,-2-1-5-16,-2 1-2 0,3 0 0 0,-3 4-5 16,-1-1-2-16,1-2-4 0,2 1-4 0,1-1 11 15,-1 2 0-15,1-2 1 0,2 1 3 16,-3-2-1-16,1 1 11 0,1-2 24 0,0 1-10 16,1 1 4-16,0-4-16 0,2 1 6 15,2-2-16-15,0-1 5 0,3 0-14 0,0-2 10 0,0 0-15 16,3 1 11-16,6-6-14 0,-12 7 10 15,12-7-9-15,-9 7 11 0,9-7-14 0,-8 5-6 16,8-5 4-16,-8 5 10 0,8-5-6 0,0 0-4 16,-8 8 4-16,8-8 1 0,0 0 6 0,0 0-4 15,4 11-5-15,-4-11 8 0,6 8-2 0,-6-8 1 16,11 9-3-16,-2-4 5 0,-1 0-4 0,4 1 11 16,2 0 34-16,2-1 5 0,0 1-19 0,5-1 6 15,3 0-21-15,1-1 13 0,6 3-17 16,4-2 6-16,-1 1-11 0,4-2 9 0,1 0-12 15,6 1 46-15,2 0-5 0,-1 0 12 0,-5-2-18 0,-3-1 9 16,-2 2-17-16,-7-1 5 0,-1-1-17 0,-4 1 8 16,-4 0-11-16,-1-3 29 0,-5 1-3 15,0 0 16-15,-14-1-14 0,24 2-2 0,-24-2-17 16,14 1 7-16,-14-1-18 0,0 0 6 0,0 0-50 16,0 0-46-16,0 0-80 0,0 0-87 0,0 0-103 15,0 0-66-15,0 0-82 0,-6 11-125 0,6-11-478 16,-12 6-712-16</inkml:trace>
  <inkml:trace contextRef="#ctx0" brushRef="#br0" timeOffset="134706.31">5482 15418 201 0,'6'-13'538'0,"0"1"-52"16,-2 2-62-16,0-1-49 0,-3-3-10 0,-1 3-59 16,0-2-10-16,-1 1-48 0,-2-1-12 15,0 0-14-15,-5 1-42 0,3-1-34 0,-3 0-29 16,-1 2-20-16,-2 0-18 0,1 1-20 0,-4 2-16 16,0-1-9-16,-1 2-13 0,0 3 2 0,0-1-6 15,-3 3-1-15,4 1-5 0,-1 2 3 0,-3 1-8 16,2 2-4-16,0-1 2 0,2 4-2 0,-2 0-1 15,3 1 2-15,2 0 0 0,0 2-3 0,3-1-2 16,0 0 4-16,4 1 3 0,2-1-4 0,2-9 5 16,0 21-5-16,3-10 5 0,5 0-3 15,-1 1-1-15,7 0-4 0,0 0 6 0,2 1-11 0,1 1 12 16,3-1-10-16,1 3 6 0,1 1-2 16,-2-2 1-16,-2 3-1 0,0-3-5 0,-4-1-12 0,0 3-1 15,-1-4 4-15,-3 1-1 0,-2-1 8 16,-2-1 0-16,-2-3 1 0,-1 2 4 0,-3-11 1 15,0 18-1-15,0-18 4 0,-7 14 1 0,1-6 1 16,-2-3-3-16,8-5 2 0,-18 6 0 0,8-3-8 16,10-3 6-16,-21 1-2 0,21-1 6 0,-21-2-1 15,10 0 4-15,11 2-4 0,-16-6-20 0,6 2-6 16,10 4-17-16,-11-9-17 0,11 9-29 0,-5-7-30 16,5 7-32-16,3-14-28 0,-3 14-16 15,13-11-38-15,-3 4-15 0,4-2-50 0,5 2 3 0,0-3-20 16,3 1 37-16,1 3 33 0,0-3 65 15,1 1 16-15,1 1 51 0,-3-3 23 16,0 3 59-16,1 2 28 0,-2-1 64 0,-3 0 19 16,-2-2 38-16,1 4 38 0,-3 0 30 0,-1-2 29 15,-2 1 19-15,-1 1-3 0,-1 1-23 0,-9 3-22 16,17-7-30-16,-17 7-32 0,9-4-30 0,-9 4-16 16,0 0-9-16,0 0-6 0,0 0-1 15,-13-5-5-15,13 5-6 0,-18 6-12 0,9-1-9 16,0 1-7-16,-3 1-2 0,0 3-5 0,3-2-3 15,-1 3-3-15,1 0-2 0,1 3-2 0,-1-4-1 16,6 2-2-16,-1 0-1 0,2-1-1 0,1 0 2 0,1-11 0 16,3 18 2-16,-3-18-3 0,7 13 2 15,-7-13-3-15,12 9 1 0,-12-9 1 0,14 1 0 16,-14-1 3-16,16-5 4 0,-16 5 8 0,13-10 27 16,-6 5-1-16,0-3 45 0,-7 8 22 0,9-13-5 15,-9 13-13-15,9-12-32 0,-9 12-2 0,7-10-21 16,-7 10-8-16,6-9-18 0,-6 9 1 0,0 0-11 15,9-6 2-15,-9 6-2 0,0 0 7 0,13 3-6 16,-13-3 5-16,14 5-19 0,-14-5 20 0,16 6-14 16,-4-3 17-16,-1-1-22 0,3-1-66 0,1 1-97 15,1-4-130-15,3 1-134 0,2-3-114 0,-1 1-470 16,5-5-627-16</inkml:trace>
  <inkml:trace contextRef="#ctx0" brushRef="#br0" timeOffset="135518.87">6091 15399 497 0,'-2'-11'592'0,"2"11"-102"0,-7-7-34 0,7 7-63 16,-11-4-45-16,11 4-59 0,-13-1-42 0,13 1 6 16,-9 4-26-16,9-4-19 0,-10 8-2 0,10-8-30 15,-4 13-15-15,4-13-17 0,0 14-38 0,3-4-8 16,1 0-23-16,1-1 19 0,2 2-30 0,2-1 3 16,-1-1-24-16,1-2-1 0,0-1-45 15,0 1-8-15,0-3-31 0,2 0 1 0,-1-2-16 0,-10-2 5 16,22 1-5-16,-22-1 15 0,23-3 1 15,-14-3 13-15,0 1 0 0,1 0 12 0,-2-2-4 16,0-3 11-16,-3 3-5 0,0-1 12 0,-1-2 40 16,2 3 31-16,-6 7 15 0,6-14 5 0,-6 14-3 15,7-11-6-15,-7 11-33 0,4-8 11 0,-4 8-19 16,0 0-7-16,10-8 28 0,-10 8 30 0,0 0-12 16,16 3-17-16,-16-3-17 0,20 9 7 15,-11-5-17-15,2 2 8 0,3 0-22 0,-1 0 6 16,1 1-43-16,-1-1-8 0,-2-2-36 0,3 3-26 15,-3-3-46-15,-1-1-47 0,-2 1-59 0,-8-4 5 16,16 6 45-16,-16-6 39 0,15 2 28 0,-15-2 20 16,16-5 18-16,-16 5 15 0,12-6 12 0,-12 6 6 15,7-10 41-15,-7 10 23 0,5-13 23 0,-5 13 37 16,1-12 22-16,-1 12 4 0,3-12 33 0,-3 12 6 16,1-11-7-16,-1 11-7 0,1-11-21 0,-1 11-29 15,8-10-18-15,-8 10-6 0,12-10-10 0,-5 3-7 16,3 3-6-16,2-4-1 0,1 3-16 0,1-3-28 15,0 1-65-15,1 0 13 0,-2-2-95 0,5 0 24 16,-5-1-51-16,1 2 11 0,-4 0 0 0,0-2 25 16,-1 3 21-16,-3-1 35 0,0 1 19 15,-6 7 64-15,6-14 31 0,-6 14 53 0,0 0 35 0,-1-12 12 16,1 12 7-16,0 0 8 0,-13-1 11 16,13 1-18-16,-13 9 50 0,8-1 2 0,0 3 13 0,0 2-6 15,1 2 4-15,1 3 2 0,2 2-22 16,1 5-25-16,3 1-18 0,2 7-14 15,0-2-3-15,3 1-20 0,0 1-13 0,3-4-14 16,-2 2-13-16,0-2-51 0,1-4-60 0,-3-2-62 16,-1 0-40-16,-1-2-28 0,1-1-15 0,-3-3-62 15,-2 1-53-15,-1-4 14 0,0-1 43 0,-1 0 51 16,-2-4 49-16,3-9 26 0,-11 11 34 0,11-11 24 16,-12 2 49-16,2-8 31 0,1-3 3 0,-3-4 8 15,0-4 13-15,0-7 28 0,-1-1 1 0,1-5 20 16,3-1-4-16,0 1 4 0,2-1-1 15,4 0-9-15,1 3-10 0,5 1-7 0,2-3-6 16,5 1-6-16,3 3 1 0,5-4-11 0,2 3-6 16,2 5-5-16,1 4-10 0,0 4 6 0,0 0-8 15,-5 4 4-15,0 4-3 0,-4 1 5 0,-3 4-14 16,-11 1 15-16,14 4-2 0,-14-4 3 0,3 11 1 16,-7-3-3-16,-4 3 11 0,-3 0-18 15,-1 0-40-15,-3 1-46 0,0 4-61 0,-2-3-64 16,2 1-82-16,1 0-121 0,5 0-90 0,0-5-399 15,0 2-473-15</inkml:trace>
  <inkml:trace contextRef="#ctx0" brushRef="#br0" timeOffset="135901.85">6998 15158 215 0,'-6'-21'670'0,"1"3"-105"0,-4 1-54 0,0 0-50 15,0 0-61-15,-1 5-27 0,2-1-47 0,-1 4-66 16,2 2-47-16,-1 2 0 0,8 5-3 0,-14-1-51 16,14 1-15-16,-8 12-39 0,7-2-3 0,1 5-24 15,1 1-10-15,5 7-11 0,4 4-39 16,3 7 34-16,2 1-14 0,5-1-15 0,-1 0 6 16,2 0-15-16,1-2 10 0,-1-3-20 0,2-2-20 15,-5-8-28-15,0 0 5 0,-1-5-23 0,1-3 10 16,-2-3-6-16,0-3 19 0,-1-2-6 0,-1-3 13 15,1-4-1-15,-1-2 15 0,-1-3-5 0,-1-1 4 16,-3-2 11-16,-2-1 35 0,-1-2 14 0,-3-1 0 16,-3 4-9-16,-3-4-5 0,-3 1-3 0,-3 2 22 15,-5 0 7-15,1 1 2 0,2 3-7 0,-5 3-10 16,5 2-6-16,-3 4 12 0,3 0 2 0,2 4 0 16,0 3 11-16,4 3 33 0,2 0 25 0,4 2 2 15,6 1-11-15,4 3-19 0,5 1-12 0,4 0-18 16,4-4-80-16,4-1-84 0,4-2-99 15,3-5-139-15,2-1-288 0,-6-6-900 0,9 1-1167 16</inkml:trace>
  <inkml:trace contextRef="#ctx0" brushRef="#br0" timeOffset="136968.65">7900 15241 500 0,'0'0'619'0,"2"-14"-103"0,-2 14-72 15,0-15-56-15,0 15-97 0,-2-13-47 0,2 13-57 16,-8-17-30-16,8 17-43 0,-9-14-12 16,3 7-34-16,6 7-7 0,-14-9-22 0,14 9 0 15,-16-1-17-15,16 1 4 0,-16 1-16 0,7 5 7 16,9-6-11-16,-14 8 6 0,6 0-11 15,3-1 10-15,1 1-10 0,4-8 12 0,-2 19-12 16,4-9 10-16,2-1-8 0,1 1 4 0,4 1-6 16,1-1 4-16,2-2-7 0,0 3 13 0,-1-2-14 15,-1 1 9-15,3-2-14 0,-4 2 5 0,2 0 6 16,-7-1 1-16,1 1-1 0,-5 1 3 0,-2 0-1 16,-2-2-1-16,-4 4 1 0,-3-1 6 15,-2 0 30-15,-3 0-1 0,0-2 6 0,-1 0 3 16,0-4 2-16,2 0-6 0,1 0-11 0,0-5 3 15,4 1-14-15,10-2-1 0,-19-2-6 0,19 2-3 16,-8-10-31-16,8 10-22 0,4-17-28 0,1 5-36 16,4-1-7-16,5-4-16 0,3-3 13 0,3-2 0 15,5-4 33-15,0-1 0 0,-2 0 28 0,3 0 20 16,-1-1 46-16,-3 3 51 0,-4 4 29 0,-2 0 5 16,-3 5 34-16,1 1 22 0,-5 4-4 0,-1 0-29 15,1 1-21-15,-3 3-19 0,-6 7-16 0,10-11 36 16,-10 11 10-16,0 0 18 0,7 9 35 0,-2-1-6 15,-1 6 6-15,1 6 9 0,1 8-4 0,1 4 14 16,3 5-26-16,-1 5-27 0,-1 2-25 0,-2 3-18 16,0 0-33-16,-2 1 5 0,-3 1-31 0,0-4-45 15,-1 0-61-15,0-7-22 0,-1-4-56 0,0-6-8 16,1-3-31-16,0-4 7 0,0-4 12 16,0-3-24-16,-2-3-58 0,2-11-4 0,-2 13-30 0,2-13-28 15,0 0 8-15,0 0 8 0,0 0-47 16,-9-9 14-16,6-1-1 0,-2-4 39 15,1-6 18-15,0 0 69 0,0-4 59 0,1 1 107 16,1-4 70-16,2 2 94 0,2-3 38 0,3-2 44 16,1 0 33-16,3 0-5 0,7-5 2 0,-1 3-24 15,6 1-1-15,4 4-31 0,-1 1-12 0,3 3-8 16,4 1-8-16,1 5-14 0,-5 4-20 0,-2 3-19 16,-2 1-22-16,1 4-15 0,-8 4-9 0,0 1-12 15,-5 4-5-15,-5 1-2 0,-2 2-3 0,-4-7-4 16,-4 18-2-16,-2-5-3 0,-8-1-4 15,-2 2 1-15,-4 2-4 0,-2 0-6 0,-1-3-36 16,3-1-33-16,1-2-3 0,-2-2-6 0,8 2 5 16,-3-4 8-16,4-1 7 0,3-2-19 0,9-3-30 15,0 0-18-15,0 0-8 0,0 0-37 0,0 0-56 16,0 0-61-16,14-6-40 0,-1 1-60 0,3-1-297 16,2-2-188-16</inkml:trace>
  <inkml:trace contextRef="#ctx0" brushRef="#br0" timeOffset="137301.1">8641 15214 227 0,'4'-7'582'0,"-4"7"-94"16,4-10-70-16,-4 10-51 0,-4-10-30 0,4 10-66 15,-12-5 6-15,12 5-36 0,-15-1-27 0,2 3-20 16,1 1-23-16,-1 2-32 0,-1 3-25 0,3 1-15 16,-3 2-6-16,5 0-17 0,-1 2-15 0,3 2-15 15,-1-2-1-15,6 1-19 0,0-1 6 16,4-1-9-16,0-1-32 0,6 0-39 0,-1-3-43 15,3 0-22-15,2-4-21 0,-1 0-5 0,2-2 8 16,3-2 16-16,-3 0 28 0,3-4 16 0,-2-1 18 16,0 0 14-16,-4-3 24 0,-1-1 8 0,-5 0 53 15,2-1-1-15,-6 10 42 0,2-17 10 0,-2 17 5 16,-4-17-8-16,4 17-2 0,-8-12-12 0,8 12-14 16,-11-7-10-16,11 7-13 0,-11-3-2 15,11 3 6-15,0 0 3 0,-11 4 4 0,11-4-5 16,0 0 0-16,6 17-3 0,2-11-12 0,2 2-12 15,3 0 5-15,6-1-48 0,1 0-93 0,2 0-116 16,1-1-163-16,0-1-183 0,6-5-479 0,-6 0-671 16</inkml:trace>
  <inkml:trace contextRef="#ctx0" brushRef="#br0" timeOffset="137617.23">9030 15191 264 0,'-10'-8'653'0,"3"2"-103"0,-5-3-59 0,2 1-64 16,-2 2-49-16,-1 0-52 0,2 1-29 15,0 2-30-15,11 3-43 0,-21-3-31 0,21 3-18 16,-16 4 10-16,16-4-28 0,-9 11-26 0,9-11-19 16,0 16-23-16,3-4-12 0,3-1-13 0,4 2-12 15,0 2-6-15,9-2-23 0,-1-2-50 0,4 0-13 16,1-2-37-16,1-2-12 0,3-3-15 0,-1-1 1 16,2-3 13-16,-4-1 17 0,0-2 0 0,-2-4 12 15,0-1 15-15,-3-2 2 0,-8-1 12 16,1-1 2-16,-6 1 8 0,-2-1 19 15,-2 1 44-15,-4 1 30 0,-2 0 0 0,-6-1 20 16,-3 3-9-16,-1-1 3 0,-1 3-2 0,-1 3-11 16,1 2-8-16,0 2-12 0,0 2 26 0,1 3 2 15,1 3 6-15,4 0 7 0,3 5 9 0,3-3 34 16,6 5-7-16,1 0-22 0,7 0-20 0,2 1-15 16,5-5-50-16,5 2-106 0,2-3-115 0,4-1-235 15,1-4-292-15,-2-2-713 0,1-3-1049 0</inkml:trace>
  <inkml:trace contextRef="#ctx0" brushRef="#br0" timeOffset="138533.93">9855 15143 539 0,'0'0'691'16,"5"-10"-111"-16,-5 10-50 0,9-15-58 0,-4 8-30 15,-5 7-27-15,8-14-61 0,-8 14-55 0,9-10-71 16,-9 10-38-16,12-7-48 0,-12 7-20 0,11-1-29 16,-11 1 2-16,11 7-10 0,-11-7-9 0,9 16-11 15,-7-7-12-15,0 3-10 0,-2-1-5 0,-2 6-29 16,0-2 22-16,2 1-5 0,-4 0-5 15,4-3-11-15,-5-1-40 0,5-1-19 0,0-11 5 16,-2 20 5-16,2-20 20 0,0 12-11 0,0-12-23 16,0 0-3-16,0 0 12 0,7 7 10 0,-7-7 6 15,8-8 7-15,-5-1 8 0,3 0 1 16,-1-4 3-16,-1 0-1 0,4-4 3 0,0-1-10 16,-1 2 17-16,2-2-13 0,-2 4 14 0,0 2-19 15,-1-2-63-15,1 7-66 0,0-1-67 16,-7 8-50-16,16-7-53 0,-16 7-1 0,16 1 10 15,-16-1 22-15,17 10 36 0,-8-4 45 0,2-1 45 16,-2 5 29-16,0-2 23 0,0 0 31 0,-4 1 65 16,2-2 78-16,-1-1 12 0,-1 2 67 0,-5-8 19 15,8 9 36-15,-8-9 5 0,9 8 8 0,-9-8-21 16,7 8-32-16,-7-8-38 0,12 3-17 0,-12-3-28 16,13-3-8-16,-3 1-18 0,-10 2-3 0,22-6-14 15,-14 2-7-15,4-2-2 0,-3-1-2 0,-1 1 3 16,-3 0 21-16,4-3 10 0,-9 9-13 0,3-17-1 15,-3 17-12-15,-5-18 39 0,-2 11-26 0,0-1 12 16,-3 1-17-16,-3 2-2 0,2 0-10 0,-1 2-4 16,0 3-15-16,-1 0 5 0,1 2-4 0,3 3 7 15,0 0 5-15,2 3 31 0,3 2 6 0,0-1-4 16,5 4 12-16,3-1-2 0,2 3-35 0,3 0 27 16,2-1-9-16,5 0-8 0,-1-2-8 15,6-1-6-15,1-1 1 0,1-5-11 0,-1 2 0 16,3-4 5-16,2-1-13 0,0-3-10 0,0-1-22 15,-2-3-6-15,-1 0-8 0,-1-2-10 0,0 0-19 16,-4-3 13-16,1 0-1 0,-2-2-11 0,-8 3 19 16,0-2 0-16,-2 0 14 0,-6 1 3 0,-2 10 10 15,0-16-3-15,0 16 8 0,-6-14-2 0,6 14 9 16,-10-11-5-16,10 11 8 0,-11-4 1 0,11 4 13 16,-16 1-3-16,16-1 11 0,-13 7 3 0,13-7 26 15,-6 15 12-15,6-15 5 0,-3 16-7 0,3-16-3 16,5 18-9-16,1-8-4 0,2-1-6 15,1-3-7-15,5 1 0 0,-2-3-5 0,2-2-8 16,1-3-3-16,2-1-6 0,-1-4-6 0,4-2-1 16,-4-2 3-16,0-2-12 0,-5-1 10 15,1-4-14-15,-6 1 16 0,-2-1-22 0,-4-1 29 16,-3-5-14-16,-6-4 13 0,-5-6-14 0,-4-1 10 16,-1 1-13-16,-3 1 15 0,5 1-10 0,0 10 13 15,3 0-18-15,1 5 14 0,3 1-39 0,1 5-59 16,4 1-36-16,5 9-81 0,0 0-93 15,0 0-124-15,0 0-103 0,0 0-97 0,14 10-273 16,-4-3-467-16</inkml:trace>
  <inkml:trace contextRef="#ctx0" brushRef="#br0" timeOffset="138885.64">10810 14960 337 0,'0'0'651'0,"0"0"-95"16,0 0-68-16,-13-1-58 0,13 1-73 0,0 0-60 15,-14-1-54-15,14 1-31 0,0 0 52 0,-13 6-46 16,13-6-18-16,-5 10-24 0,5-10-13 0,-6 17-25 16,10-6-11-16,-2 0-28 0,0 2-3 0,1 1-21 15,1 1-13-15,2-2-32 0,1 1-25 0,0-3-27 16,1 0-4-16,-1-3-13 0,1-2-9 16,1-1 0-16,2-2-3 0,-11-3 6 0,18 1 9 15,-9-5 0-15,-1-1 14 0,0-2-5 0,-2 0-1 16,-3-6 9-16,-1 4 9 0,-1-5-5 0,-2 1 6 15,-1-4 1-15,-2 2 31 0,-2 1-2 0,2-1 15 16,0 5 1-16,0-2-1 0,1 2-19 0,3 10 2 16,-6-10-12-16,6 10 18 0,0 0 3 0,0 0 7 15,0 0-13-15,0 0 8 0,-8 8-11 0,13 0 10 16,0 3-21-16,4-1 16 0,2 2-7 0,1 2-3 16,3 0-11-16,0-5-61 0,0 3-113 15,2-3-152-15,-1-3-183 0,1 1-213 0,-2-5-344 16,0-1-681-16</inkml:trace>
  <inkml:trace contextRef="#ctx0" brushRef="#br0" timeOffset="139433.95">11126 14930 132 0,'-6'-9'631'0,"6"9"-94"16,-12-12-52-16,6 5-50 0,-3 1-53 0,0-2-44 15,1 3-17-15,-2-1-9 0,4 0-46 0,-2 1-38 16,8 5-61-16,-11-7-33 0,11 7-32 15,0 0 31-15,-13 3-23 0,13-3-8 0,-3 9-33 16,3-9 3-16,5 17-24 0,1-3 0 0,1 0-20 16,4 3-15-16,-1-3-15 0,4 1 3 0,-1 2-10 15,2-3 5-15,0-1-6 0,2-3 8 0,-3-2-9 16,2-1 9-16,0-2-11 0,-1-1 10 0,1-3-13 16,-2-2 10-16,0-2-6 0,0 0 9 0,-2-2-6 15,0-5 7-15,1 2-6 0,-4-4 5 0,-2 2-11 16,1-4 14-16,-3 1-6 0,-2 3 9 0,-3-4-21 15,-2 0 21-15,-1 2-20 0,-3-3 17 0,-2 2-7 16,-1 1 3-16,0 2-4 0,-1-2 6 0,2 5 1 16,0-1-11-16,8 8-28 0,-11-8 45 0,11 8-11 15,0 0 9-15,0 0-4 0,-9 5 10 0,9-5 1 16,7 8 16-16,2-1-10 0,3 0 9 16,3 1-13-16,3-1 2 0,1 3-8 0,0-3 12 0,3-2-10 15,1 1 6-15,0-2-12 0,-2-3 2 16,0-1-21-16,1 0 4 0,-3-3-42 0,2 0 12 15,-1-5-28-15,-5 2 11 0,1-4 3 16,-2 1 14-16,-4-2 9 0,1-1 11 0,-4-1 0 16,-1 0 7-16,-2 0-2 0,-1 2 6 0,-2 0 24 15,-1 11 50-15,4-20 8 0,-4 20-1 0,2-13-8 16,-2 13-24-16,4-12 28 0,-4 12 56 0,0 0 30 16,16-2 31-16,-5 7 6 0,3 2 0 15,3 3 5-15,2 2-10 0,4 3-32 0,-2 0-10 0,-1 1-43 16,0-1-17-16,-6-1-16 0,2-1-35 15,-7-2-35-15,-1 0-47 0,-8-11-71 0,2 14-95 16,-10-8-151-16,-3 0-162 0,-6 0-131 0,-6-1-836 16,-7-2-1127-16</inkml:trace>
  <inkml:trace contextRef="#ctx0" brushRef="#br0" timeOffset="142100.84">5903 16429 193 0,'0'0'549'0,"-6"-7"-65"0,6 7-39 15,-8-9-44-15,8 9-44 0,-7-8-43 16,7 8-37-16,-9-7-17 0,9 7-41 0,-8-6-37 0,8 6-49 16,0 0-4-16,-13-3 11 0,13 3-21 0,-11 7-24 15,11-7-27-15,-14 10-3 0,9 0-14 0,-2 1-9 16,2 3-6-16,-1 1-8 0,-2 3-3 0,3 4-5 16,-1 0-6-16,-1 0 0 0,2 3-2 0,-3 2 3 15,2-2-6-15,1-2 5 0,1-1-10 0,-1-1-11 16,-1-4-7-16,4-1 3 0,0-3 3 15,-1-1 4-15,1-2 3 0,2-10-4 0,0 0-6 16,0 0-3-16,5 7 3 0,-5-7 1 0,10-12-1 16,-4 0 4-16,1-1 3 0,0-6 2 0,2-2-3 15,-1-1 3-15,1-4 0 0,0-2-3 0,1-1 0 16,-3 2 2-16,3-2 2 0,-3 7-1 0,0-2 7 16,-2 4 14-16,0 4-9 0,-1 2-1 0,0 1 0 15,2 2-5-15,-6 11-4 0,8-11 3 0,-8 11 2 16,0 0 11-16,15 7 0 15,-7-2 3-15,-2 6 0 0,2 1-2 0,0 1-4 16,2 4-2-16,-1 2 3 0,-2-2-4 0,2 4-23 16,1-2 26-16,-2 0-1 0,0 0 3 0,1-1 1 15,-2 0-57-15,0-4-69 0,-1-1-72 0,-1-1-89 16,0 0-64-16,-1-3-82 0,-4-9-49 0,4 16-471 16,-4-16-514-16</inkml:trace>
  <inkml:trace contextRef="#ctx0" brushRef="#br0" timeOffset="142249.97">5796 16651 448 0,'0'0'564'0,"9"-11"-84"16,-3 5-81-16,5-1-74 0,4-2-72 16,-1 2-57-16,5-2-40 0,0 0-40 0,3 1-100 0,-2 0-142 15,1 2-141-15,-2 1-144 0,-1 1-269 16,-1 0-188-16</inkml:trace>
  <inkml:trace contextRef="#ctx0" brushRef="#br0" timeOffset="142684.76">6188 16642 610 0,'0'0'535'0,"-1"-16"-101"0,0 5-67 0,1 0-70 16,-1-5-67-16,1 0-47 0,0-4-34 0,-2-1-28 15,2-4-24-15,-1 0-15 0,1-2-7 0,0 0 12 16,-1 2 14-16,1 2-5 0,-3 0 16 0,1 4-1 16,-1 0-13-16,-2 5-19 0,1 0-31 0,-2 5 10 15,6 9 5-15,-12-8-8 0,12 8-9 0,-11 2-4 16,11-2-4-16,-9 16-4 0,8-5-23 16,-1 2 19-16,2 2-20 0,3 3 18 0,1 1-20 0,1 1 19 15,2-1-24-15,1 2 17 0,0-1-22 0,1-2 18 16,2-3 3-16,1 0 2 0,2-4-3 15,-1-2 0-15,1-1-2 0,1-4-21 0,3-2-30 16,-3-2 4-16,3-3-14 0,-1-2-8 0,3-4 3 16,-2 1 13-16,0-6 2 0,-4-2 15 0,0-2-7 15,-2-1 13-15,-2 0 4 0,-3 1 50 0,-1 1 39 16,-3 1-7-16,-1 0 7 0,-2 2 16 0,0 3 4 16,-3 0-15-16,-1 2-3 0,4 9-23 0,-8-10 8 15,8 10-5-15,0 0 18 0,-12 5-5 0,12-5-8 16,-5 16 0-16,5-4-7 0,1 1-7 0,3 1-6 15,5 5-7-15,-2 0-6 0,4-1-1 16,1-1-66-16,0-2-78 0,2-1-127 0,1-2-190 16,1-2-279-16,0-3-544 0,0-4-862 0</inkml:trace>
  <inkml:trace contextRef="#ctx0" brushRef="#br0" timeOffset="142900.96">6951 16243 741 0,'7'-8'697'0,"-7"8"-112"0,0 0-77 16,6-6-92-16,-6 6-60 0,0 0-7 0,0 0-21 15,0 0-27-15,10 2-42 0,-10-2-59 0,4 12-4 16,-4-12-43-16,5 18-27 0,-1-6-21 0,-1 3-20 16,2 1-14-16,-1 1-17 0,3 4-53 0,-1-1-42 15,-1-1-33-15,1 1-60 0,0-2-101 0,-1-1-90 16,-2-2-73-16,-1-4-87 0,1 1-90 15,-3-12-443-15,0 18-627 0</inkml:trace>
  <inkml:trace contextRef="#ctx0" brushRef="#br0" timeOffset="143484.01">6912 16434 346 0,'-8'-9'669'16,"8"9"-106"-16,-8-16-91 0,8 16-75 16,0-12-57-16,0 12-60 0,8-17-15 0,1 11-27 15,1-1-32-15,2-2-21 0,8 0-26 16,1 2-33-16,-1-2-23 0,7-1-25 0,0-2-21 15,0 2-17-15,0-3-38 0,-2 1-26 0,-1-1-14 16,-5 1-1-16,1 0 3 0,-4-1-3 0,0-1 5 16,-5 0 7-16,-1 3-3 0,-3-2 14 0,-2 0 7 15,-3 3 20-15,-2-2 25 0,-2 3 26 0,-2 1 23 16,4 8 17-16,-11-13 28 0,11 13 6 0,-15-3-6 16,15 3 53-16,-17 6-30 0,9 1 23 0,0 3-15 15,-1 3-6-15,4 3-27 0,-3 2 9 0,5 4-32 16,1 0 28-16,2-2-29 0,2 4 1 0,0-1-32 15,2 0 0-15,3-3-33 0,0-1 10 0,2-1-23 16,0-5-6-16,0 0-53 0,2-2-27 0,1-2-63 16,2-3-22-16,-1-1-19 0,0-3-2 0,2-2 24 15,1-2-1-15,0-3 7 0,-2-2 13 0,0-1 19 16,-2-2 31-16,-1-1 4 0,-1 2 26 0,-3 0 30 16,-3 0 35-16,2 1 7 0,-6 8 33 15,6-12 14-15,-6 12 25 0,3-12-1 0,-3 12 3 16,5-9-36-16,-5 9-2 0,0 0-25 0,5-11 2 15,-5 11 4-15,0 0 99 0,9-5-10 0,-9 5-10 16,14-1-23-16,-14 1-7 0,22-2-29 0,-11-1 0 16,-11 3-19-16,23-3 6 0,-13-1-38 0,2 1 31 15,1-3-37-15,-4 2-5 0,3-1-35 0,-3-1-25 16,0 0-48-16,-1-1 19 0,0 0-4 0,-2-1 26 16,-6 8-5-16,4-16 26 0,-4 16-7 0,1-13 20 15,-1 13 4-15,-5-12 2 0,5 12 7 16,-14-10 10-16,14 10-5 0,-13-4 26 0,13 4-17 15,-13 1 37-15,13-1-14 0,-14 7 6 0,14-7 28 16,-7 14 6-16,7-14-9 0,1 19-3 0,3-8-13 16,5 4 13-16,2 0-24 0,5 0 11 0,4 2-21 15,3 0-24-15,-2-1-88 0,4-3-96 0,1-1-90 16,2-1-133-16,-4-3-193 0,0-2-228 16,2-2-524-16,-1-3-962 0</inkml:trace>
  <inkml:trace contextRef="#ctx0" brushRef="#br0" timeOffset="143916.91">8235 16105 264 0,'-6'-9'720'0,"6"9"-140"0,-7-15-48 15,7 15-42-15,-4-14-53 0,4 14-74 0,-4-11-56 16,4 11-68-16,0 0-34 0,4-13-4 0,-4 13-33 15,0 0-20-15,11 5 12 0,-3 3-32 0,0 2-8 16,-1 4-19-16,1 5 10 0,2 6-30 0,-1 5-4 16,-1 2-20-16,-3 0-11 0,0 4-5 0,-2-2-12 15,-2 1-7-15,-1-7-26 0,-1 1-38 16,-2-3-30-16,3-1-39 0,-5-2 0 0,3-6-19 16,-1-1 13-16,-1-4 0 0,-2 0 3 0,-1-5 15 15,7-7 12-15,-14 6 3 0,14-6 27 0,-13-6 3 16,7 0 29-16,0-2-20 0,2-4 38 0,-1-4-6 15,3-4 25-15,0 0 21 0,4-5 16 0,5-5 0 16,4 4 30-16,5-6-9 0,2 2 9 16,4 3-11-16,0 1 16 0,1 9-8 0,0 0 0 0,-3 2-25 15,0 4 10-15,-2 4-26 0,-2 2 7 16,-3 2-20-16,-1 4 14 0,-12-1-19 0,13 10 12 16,-13-10-14-16,0 17 8 0,-4-4-3 15,-3 1-1-15,-7 3-14 0,-1 0-12 0,-4 1-52 16,-4 0-42-16,-1 0-44 0,4-3-43 0,1-1-58 15,2-3-31-15,2 0-46 0,3-2-86 0,6-3-71 16,6-6-87-16,-5 7-250 0,5-7-351 0</inkml:trace>
  <inkml:trace contextRef="#ctx0" brushRef="#br0" timeOffset="145231.99">8532 16280 584 0,'0'0'589'15,"5"-9"-74"-15,-5 9-35 0,0 0-51 0,0 0-57 16,0-15-42-16,0 15-45 0,0 0-41 0,0 0-47 15,0 0-36-15,0-10-30 0,0 10-35 16,0 0-20-16,11-9-15 0,-11 9-8 0,14-8 10 16,-6 3-27-16,2-1 4 0,1 0-23 0,0-2 12 15,0 0-21-15,-2-1-8 0,2 1-26 0,-3-2 8 16,-2 2-4-16,-1 1 6 0,-1-4 2 0,-4 11 2 16,2-14-3-16,-2 14 5 0,-6-12-2 0,6 12 8 15,-11-9 1-15,11 9 16 0,-15-3-5 0,15 3 20 16,-15 1-1-16,15-1 3 0,-16 10-10 0,8-3 4 15,3 1 8-15,1 0 11 0,0 4-23 0,2-2 32 16,2 2-15-16,4 2 1 0,-2-3-1 0,4 2-6 16,1-1-3-16,1-1-7 0,2-1-3 0,1-3 2 15,0-2-7-15,1 1-13 0,1-4-25 16,3-2-20-16,-3 0-14 0,1-2-21 0,-1-4 4 16,3 1 7-16,-3-3-3 0,-2-1 10 15,3 0 12-15,-3-4 14 0,-2 3 2 0,-1-2 10 16,2 1-3-16,-5-2 14 0,-1 3 10 0,0 0 35 15,-4 10 17-15,0-17 15 0,0 17-10 0,0-13 1 16,0 13-5-16,0 0-8 0,-2-11 7 0,2 11-1 16,0 0 34-16,0 0-27 0,-6 7 14 0,6-7 33 15,6 15 2-15,-2-5-25 0,4 1 18 0,1 1-16 16,2-1-3-16,1 1-25 0,0-2 2 0,3-1-18 16,0-2 6-16,1-1-30 0,-1-1-13 15,1-2-38-15,0-3-15 0,-2-2-27 0,3-1 5 0,-3-1-20 16,-3-2 1-16,-1-1-9 0,-2-1 21 15,-1-2-16-15,-5 1 14 0,-2 9-9 0,-2-20 24 16,-5 8 6-16,-3 0 12 0,-3 0 6 0,-3 0 15 16,-4 2 2-16,4 1 10 0,-3 1-4 0,2 0 9 15,5 2-4-15,-2 0 6 0,3 2-5 0,1 0 7 16,1-1-7-16,9 5 12 0,-12-3-1 0,12 3 11 16,0 0-5-16,0 0 6 0,0 0-10 0,6-9 13 15,-6 9-4-15,13-5 5 0,-1 2-9 0,-3 0 1 16,1-2-38-16,4-1-52 0,-1 0-30 0,1-1-40 15,-1-1 0-15,-4 1 21 0,3-3 25 16,-3 2 18-16,-1-2 22 0,0 3 13 0,-2-2 21 16,-1 0 30-16,-5 9 19 0,4-16 29 0,-4 16 20 15,4-13 21-15,-4 13 3 0,2-10-20 0,-2 10-19 16,0 0-18-16,3-11 12 0,-3 11 30 0,0 0 5 16,0 0 45-16,5 12 2 0,-5-12-30 0,5 19 39 15,1-2-24-15,1 3 3 0,1 2-6 16,2 4 10-16,-4 1-19 0,0 4-5 0,-1-2-24 15,0 3-2-15,-2-1-21 0,-3-2-8 0,-3 0-35 16,1 0-19-16,-1-4-17 0,-2 0-23 0,2-3-17 16,-2-1-11-16,-3-5 6 0,2-1-21 0,0-2-3 15,-1-3 9-15,1 1-26 0,6-11 26 0,-12 10 7 16,12-10 26-16,-13 4-9 0,13-4 26 16,-9-5-8-16,9 5 18 0,-6-15-3 0,6 4 20 15,-4-2-2-15,8-6 11 0,-4 2 2 0,4-5-3 16,0-1 6-16,1 1 5 0,3 2-6 0,-1-1 25 15,7 1-9-15,-5 1 5 0,5 2 1 16,-1 2-3-16,0 2 16 0,3 1-7 0,-5 3-1 0,3 2-1 16,-3 5-2-16,-11 2-1 0,18 0-3 0,-18 0 7 15,15 7-12-15,-15-7 1 0,7 14 1 0,-7-14 1 16,-2 17-3-16,0-7-1 0,-3-1 1 0,-1 1-3 16,1-1-2-16,-1 0-1 0,0-2-9 0,-2 1-11 15,8-8-13-15,-10 8-20 0,10-8-21 0,-8 6-29 16,8-6-21-16,0 0 0 0,0 0-10 0,-5-10 2 15,5 10 26-15,5-13 20 0,0 4 18 16,-2-1 13-16,5-4 9 0,-2 0 14 0,2-1-2 16,0-3 16-16,-1-1 4 0,1-3-4 0,-3 2 3 15,2-3 5-15,-2 1 19 0,1 0 25 0,-4 1 29 16,1 2 24-16,1 1-4 0,-2 0 24 0,-2 0 19 16,2 4 6-16,1 3-16 0,-3-1-26 0,3 2-21 15,-3 10-23-15,2-15-2 0,-2 15 34 0,0 0 16 16,0 0-27-16,0 0 25 0,9 9-26 15,-5 0 2-15,0 1-37 0,1 4 22 16,4 0-16-16,0 4 7 0,0 1-8 0,3-1-15 16,3 3 5-16,-1-1-14 0,3-1 13 0,2-1-39 15,3-1 38-15,0-5-16 0,3 1-5 0,-2-4-21 16,-1-3 9-16,-2-2-9 0,0-4 5 0,-2 0-7 16,0-1 11-16,0-5-9 0,-4 0 7 0,-1 0 1 15,-2-2 23-15,-4 2 19 0,0-2-2 0,-7 8 18 16,2-11-15-16,-2 11 13 0,-9-14-13 0,0 9 23 15,-2 1-6-15,11 4 5 0,-20-2-28 0,6 4 11 16,5 2 6-16,-4 4 5 0,4 0 2 0,2 3-5 16,1 1 7-16,5 1-6 0,2-1 9 0,1 2-19 15,4 2 6-15,3-3-23 0,4 0-49 0,3-3-120 16,2-1-145-16,-2 0-257 0,2-7-330 16,3 1-398-16,0-3-884 0</inkml:trace>
  <inkml:trace contextRef="#ctx0" brushRef="#br0" timeOffset="145700.07">10038 16012 777 0,'0'0'645'0,"-16"-2"-123"15,16 2-73-15,0 0-57 0,-14 1-47 0,14-1-55 0,0 0-63 16,0 0-20-16,-2 13-41 0,2-13-14 15,4 15-37-15,1-6-14 0,-3-1-32 0,3 2-2 16,-1 1-25-16,-1-2 6 0,1 1-15 16,1-1 3-16,-2-1-18 0,0 1 0 0,-3-9-22 15,10 11-21-15,-10-11-35 0,13 3-31 0,-13-3-17 16,18-1 8-16,-18 1-2 0,18-8 14 0,-7 2 14 16,-2-3 13-16,1-1 4 0,-1-2 18 0,-2 2 9 15,0-2 8-15,-2 3 37 0,1 1 27 0,-2 0 17 16,-4 8-4-16,6-13-8 0,-6 13 12 15,0 0 16-15,0 0 38 0,0 0-4 0,0 0-16 16,0 0 32-16,0 0-27 0,0 13 31 0,0-13-2 16,6 18 4-16,-3-9-19 0,1 1 3 0,1-2-26 15,0 3-6-15,4-4-23 0,-1 3 0 0,3-3-27 16,3-1 9-16,-1-1-59 0,3-3-18 0,-2 0-44 16,2-2-26-16,-2-1-49 0,3-1 10 0,0-2 7 15,0 0 18-15,-2 0 19 0,-1 0 19 0,-3 1 15 16,1 0 16-16,-2-1 2 0,-10 4 12 0,17-4 2 15,-17 4 3-15,13-3 5 0,-13 3 3 0,13-2 7 16,-13 2 5-16,0 0 1 0,14 2-1 0,-14-2 11 16,13 2 0-16,-13-2 2 0,11 1-31 0,-11-1-146 15,13 1-174-15,-13-1-212 0,10-4-463 0,-10 4-635 16</inkml:trace>
  <inkml:trace contextRef="#ctx0" brushRef="#br0" timeOffset="145850.01">10087 15831 827 0,'-16'-9'617'0,"3"2"-94"16,3-3-101-16,2 4-102 0,3-2-65 0,5 8-49 15,-4-12-40-15,4 12-69 0,8-11-137 0,-8 11-165 16,15-6-218-16,-3 5-448 0,0-1-422 0</inkml:trace>
  <inkml:trace contextRef="#ctx0" brushRef="#br0" timeOffset="146182.26">10620 15783 17 0,'0'0'745'0,"0"0"-179"16,-15 3-47-16,15-3-53 0,-6 5-57 0,6-5-68 15,-9 11-48-15,6-2-14 0,0 1-45 0,2 0 1 16,0 1-30-16,2 2-25 0,0 2-23 0,5 0-6 15,0 0-31-15,3 3-11 0,1-2-32 0,3-1-1 16,6 1-27-16,3-2 3 0,2-2-21 16,-1-3 9-16,1-3-20 0,2-1 5 0,-2-3-14 15,-3-3-4-15,8-1-7 0,-5-4-22 0,-1-1 17 16,-2-4-9-16,-3-2 6 0,-4-4-11 0,-2 1 17 16,-4-2-14-16,-1 0 12 0,-7-1-13 0,0 2 11 15,-3-2-23-15,-3-1 37 0,-2 0-16 0,-3 2 13 16,-1 2-12-16,3 0 11 0,0 5-9 0,0 0 10 15,5 3-21-15,-1 0-8 0,5 8-49 0,0 0-96 16,0 0-146-16,0 0-215 0,0 0-784 16,8 13-918-16</inkml:trace>
  <inkml:trace contextRef="#ctx0" brushRef="#br0" timeOffset="146349.14">11168 16034 793 0,'0'0'692'0,"-10"3"-81"16,10-3-67-16,0 0-61 0,-12 2-76 0,12-2-76 16,0 0-53-16,-12 3-47 0,12-3-52 0,0 0-60 15,0 0-48-15,0 0-68 0,0 0-104 0,0 0-163 16,0 0-210-16,6 6-244 0,-6-6-277 0,17 1-594 16</inkml:trace>
  <inkml:trace contextRef="#ctx0" brushRef="#br0" timeOffset="146716.32">11364 15863 330 0,'0'0'652'0,"0"0"-130"0,-8-5-81 0,8 5-22 16,0 0-11-16,0 0-33 0,0 0-68 16,-4 12-26-16,4-12 7 0,6 17-54 0,-2-6-28 15,-1 3-39-15,2 1 17 0,-1 2-44 0,3 0-14 16,-2 3-35-16,-1-2-6 0,-2-2-27 15,2 2-2-15,-1-3-16 0,-1-2 1 0,0-3-16 16,0 0 12-16,-2-10-54 0,0 12-11 0,0-12-35 16,0 0 7-16,0 0-34 0,-11-6 14 0,7-1 2 15,-3-3 17-15,2-2 6 0,-3-3 18 0,2-1-1 16,1-3 5-16,0-3 3 0,1-1 6 0,3-1 3 16,1-1 5-16,2 1 2 0,3 2 6 0,1 0 18 15,2 0 5-15,5 2-5 0,0 3 5 0,2 3 17 16,1 0-12-16,0 3 8 0,-3 6-12 0,1-1 15 15,-2 4-15-15,-12 2 27 0,15 3-6 0,-15-3 15 16,9 10-16-16,-9-10-1 0,-9 16-21 0,1-6 3 16,-3 0 1-16,-8 3 7 0,3-2-13 0,-3 3-29 15,1-2-70-15,2 1-63 0,0-1-85 0,6 0-93 16,4-2-175-16,2 1-203 0,4-11-352 16,2 16-671-16</inkml:trace>
  <inkml:trace contextRef="#ctx0" brushRef="#br0" timeOffset="146881.85">11687 16093 686 0,'0'0'790'0,"0"0"-76"0,-8 5-67 0,8-5-67 16,0 0-64-16,0 0-104 0,-12-2-84 0,12 2-78 16,0 0-39-16,0 0-79 0,-9-3-82 15,9 3-117-15,0 0-178 0,0 0-234 0,-13-1-294 16,13 1-407-16,0 0-791 0</inkml:trace>
  <inkml:trace contextRef="#ctx0" brushRef="#br0" timeOffset="148820.84">7265 17137 447 0,'-3'-10'512'0,"3"10"-105"0,-1-19-55 16,1 19-68-16,-2-16-28 0,2 16-19 0,0-16-22 16,0 16-18-16,-2-13-26 0,2 13-19 0,0-11-27 15,0 11-21-15,0 0-30 0,-3-14-16 0,3 14-16 16,0 0 11-16,0 0 1 0,0 0 14 0,0 0-18 16,5 17 1-16,-3-5-22 0,-1 0 10 0,-1 1-31 15,3 4 27-15,-2 1-19 0,1-1 12 16,2 0-20-16,-4-1 9 0,3 1-13 0,1-2 14 15,1-1-11-15,-2-4 11 0,3-1-19 0,1-3-23 16,3-3-36-16,-10-3-11 0,21 1-10 0,-10-5 26 16,4-2 10-16,-3-3 11 0,1-1 7 0,0-4 11 15,0-2 0-15,-3-1 39 0,-1 1 0 0,0-2 6 16,-4 2-3-16,0 2 29 0,-1 0-14 0,-2 2 3 16,0 0-18-16,0 1 2 0,-2 11-19 0,2-14 9 15,-2 14-15-15,0 0 12 0,0 0-6 0,0 0 12 16,0 0-9-16,0 0 11 0,0 0-15 0,0 0 16 15,16 6-9-15,-9 0 25 0,2 0-27 0,1-2 30 16,1-1-11-16,1 2 28 0,2-5-40 0,0 0 25 16,2 0-36-16,1-3 23 0,1-2-31 0,4-1 11 15,-3-3-42-15,1 1-18 0,-4-4-17 16,2 0-36-16,-2 0 1 0,-5-2 14 16,-4 2 7-16,2-3 11 0,0 2 11 0,-7-2 6 15,1 1 2-15,-2 2 11 0,-2-1 8 0,-2-3 6 16,1 2 1-16,-2 0 11 0,-2-1 24 0,2 1 18 15,-3 1 24-15,1 0 30 0,1 1 6 0,1-2-12 16,-2 2-1-16,2 0-7 0,3 0-14 16,1 0-8-16,0 0-5 0,2-1-11 0,2 1-21 0,3-1 20 15,-1 0-26-15,1 0 17 0,0 1-23 16,-1-1 20-16,4 1-27 0,-4 2 18 0,1 1-16 0,-3 1 17 16,2 1-21-16,-6 7 5 0,6-11-11 0,-6 11 16 15,0 0-15-15,0 0 13 0,0 0-11 0,0 0 18 16,0 0-16-16,-12 7 22 0,12-7 5 15,-6 11 3-15,6-11 0 0,-8 15 29 0,8-15-3 16,-3 18-8-16,3-18-8 0,0 19 0 0,2-8-18 16,0-1 2-16,0 2 5 0,3 1-6 0,0 2 6 15,2-1-16-15,-1 1-1 0,1 0 3 0,-3 2 2 16,3-2-5-16,-3 3 3 0,0-2-1 0,-1 1-11 16,-1 2 24-16,1-2-4 0,-3 0-39 0,0-3 14 15,0-1-21-15,2-1 27 0,-2-12-14 0,0 20 29 16,0-20-23-16,2 13 27 0,-2-13-24 0,0 0 24 15,0 0-26-15,4 8 24 0,-4-8 22 16,7-8-6-16,-7 8-3 0,8-14 10 0,-2 5 31 16,-2-1 21-16,3 2-16 0,-2-3 1 0,0 0-20 15,4 1 0-15,-3 0-21 0,-2 2 5 0,3-1-18 16,-7 9 3-16,10-12-18 0,-10 12 12 0,10-7-18 16,-10 7 14-16,0 0-13 0,11-1 14 0,-11 1-12 15,10 6 10-15,-10-6-10 0,8 9 5 0,-8-9-10 16,12 12-1-16,-12-12-25 0,12 11-17 0,-4-5-24 15,-8-6-16-15,16 7-22 0,-16-7-19 0,20 3-1 16,-20-3 17-16,20-3 0 0,-20 3 23 0,17-6 14 16,-7 1 21-16,-1-2 12 0,-4 0 8 0,1-1 8 15,1-1 14-15,-2 0-14 0,-3-2 75 0,2 0 25 16,-4 11-8-16,2-18 49 0,-2 18 4 0,5-16-23 16,-5 16-25-16,0-12-7 0,0 12-13 15,0 0 11-15,0 0 11 0,0 0-7 0,0 0-18 16,0 0 1-16,0 0-8 0,7 11 4 0,0-4-13 15,-3 0 14-15,5 4-7 0,0-3-8 0,2 1-2 16,0-1-5-16,3-1 15 0,0-1-22 16,-1-3 13-16,0 1-16 0,0-4 7 0,1 0-38 0,0-2 9 15,0-1-16-15,-1-2 9 0,0-3-35 0,-3 2 0 16,-2-1-17-16,-3-2 10 0,-1 1-8 16,-4 8 11-16,0-20 18 0,-5 12 9 0,-3-4 2 15,-1 5 1-15,-5-4 8 0,-9 4 8 0,6 0 14 0,-6 1 11 16,1 1-1-16,2 2-4 0,1 0-1 15,1 2-2-15,3 0-3 0,2 2 1 0,1 0-1 16,12-1 3-16,-20 4 6 0,20-4 31 0,0 0 5 16,-6 7-11-16,6-7 4 0,11 4-16 0,-11-4 4 15,18 6-16-15,-4-6 9 0,2 0-13 0,1-2-1 16,4 1-2-16,0-2 1 0,4 1-19 0,-6 0 11 16,4-3-17-16,-4 3 21 0,2-2-12 0,-2 2 10 15,-3-2-12-15,-3 3 9 0,1 0-18 0,-14 1 1 16,20-3 8-16,-20 3 1 15,16 4 21-15,-16-4-4 0,13 10 23 0,-13-10 19 16,6 14 11-16,-3-5-5 0,2 2 8 0,-5 0-16 16,2 2 5-16,-2-2-19 0,2 3 6 0,-1-1-14 15,0 0 6-15,2 0-13 0,-3-1 2 0,2 0-4 16,-2-1-5-16,0-11 1 0,4 19-3 0,-4-19 8 16,0 14-3-16,0-14-7 0,2 13-15 0,-2-13-10 15,0 0-13-15,2 12-31 0,-2-12-29 0,0 0-8 16,0 0 0-16,0 0 9 0,0 0 4 0,0 0 8 15,17-3 14-15,-17 3 13 0,11-9 9 0,-3 4 7 16,2 0 12-16,1-4 3 0,1 2 3 0,1-2 9 16,-2-2 24-16,5-1-4 0,-3-1 22 0,1-3 4 15,-1 3 12-15,-1-1 3 0,-1-3-12 0,-3 3 8 16,-1 1 14-16,0 0 5 0,-2 1 1 0,-3 1-12 16,0 0-10-16,-2 11-4 0,0-17-18 15,0 17-1-15,-4-15-8 0,4 15-4 0,-5-7-3 16,5 7-2-16,0 0-2 0,0 0-1 0,0 0 14 15,-9 6-18-15,9-6 13 0,9 16-22 0,-2-6 25 16,4 5-11-16,3 0 12 0,5 3-19 16,0-2-47-16,3 0-69 0,0-3-108 0,5 2-169 0,-2-3-235 15,2-2-646-15,-2-2-884 0</inkml:trace>
  <inkml:trace contextRef="#ctx0" brushRef="#br0" timeOffset="150313.76">9325 16555 65 0,'-6'-9'793'0,"6"9"-156"0,-10-15-47 0,10 15-63 16,-6-10-88-16,6 10-85 0,-6-9-76 0,6 9-57 15,0 0-47-15,0 0-36 0,0 0-4 0,0 0-17 16,0 0-15-16,6 19-14 0,0-4-10 0,2-1-5 15,-2 3-2-15,-1 4-24 0,3 1 2 16,-3 0-13-16,2-2 1 0,-3-1-14 0,-1-1 5 16,1-1-31-16,-2-2-13 0,0 0-32 0,1-3-1 15,-1-2 7-15,2-1 11 0,-4-9 8 0,5 13 1 16,-5-13-3-16,9 8 3 0,-9-8 4 0,13 1 0 16,-13-1 13-16,16 0-11 0,-16 0 12 0,18 0-7 15,-18 0 2-15,18 2-7 0,-18-2 2 0,19 4 5 16,-19-4 27-16,15 7 5 0,-9-1-3 0,-6-6 21 15,10 13 0-15,-10-13-6 0,0 16-3 0,-5-7-7 16,0 0-8-16,-1-1-2 0,-1 2-2 0,-2-2 2 16,-4 0-14-16,4-2 1 0,0-1-6 0,-3-2-29 15,1 1-132-15,-9-3 63 0,20-1-6 16,-18-3-16-16,18 3 7 0,-14-7 6 16,6 1-7-16,8 6 11 0,-5-11 16 0,5 11 9 0,-4-14 13 15,4 14 13-15,2-17 13 0,0 6 7 16,3-1 9-16,1-1 4 0,1 0 5 0,0-2 2 15,2-2 4-15,0-4 3 0,2 0 3 16,0-4-2-16,0 0 7 0,-1 0 6 0,1 0 37 16,-3 3 13-16,-3 1-9 0,4 0 16 0,-4 2 15 15,-1 2 38-15,0 3-8 0,1 0 10 0,-3 3-29 0,0 0-21 16,-2 11-19-16,5-14-10 0,-5 14-27 16,0 0 18-16,0 0-26 0,0 0 22 0,0 0-35 15,5 10 34-15,-3 0-26 0,2 2 26 0,1 3-8 0,1 2 0 16,1 2-2-16,3 2-4 0,-2 0-10 15,1-1 0-15,1 1 13 0,0-1-7 0,-1 0-18 16,0-3-35-16,0-3-25 0,-2-1-17 0,0-2-11 16,2-1 9-16,-4-2-27 0,-5-8 0 0,13 8 25 15,-13-8 17-15,14 1 16 0,-14-1 10 0,10-5 18 16,-10 5 23-16,11-8 39 0,-11 8 18 0,8-11 24 16,-8 11 31-16,7-11 40 0,-7 11 8 0,6-9-6 15,-6 9-34-15,7-7-29 0,-7 7-22 16,0 0-6-16,8-4 32 0,-8 4-13 0,10 4-1 15,-10-4 6-15,11 9-20 0,-3-3 16 16,1 3 4-16,1 0 27 0,3 0-22 0,-1 0-3 16,1 0-25-16,1 0 3 0,-1-2-21 0,1-3 6 15,-1 1-16-15,0-2 5 0,1-2-12 0,-14-1-6 16,25-1-41-16,-14-2 11 0,0 0-39 0,-2-2 3 16,-2-3-27-16,-7 8 33 0,10-14-15 0,-10 14 3 15,1-17-10-15,-5 9 3 0,-5-2-4 0,-3 1 26 16,-1-1-7-16,-3 0-10 0,-4 1 22 0,-2 0 12 15,4 2 8-15,-2 1 4 0,1 1 5 0,4 1-7 16,1-1 4-16,3 3-2 0,0-1 1 0,11 3 5 16,-14-3 7-16,14 3-1 0,0 0 1 0,0 0 0 15,0 0 4-15,12-3-10 0,-12 3 10 0,22-2-7 16,-9 2 9-16,1-1 0 0,4-1-3 16,2-1 1-16,0 2-6 0,1-2-4 0,-2 0 4 15,2 2 8-15,-3-4-1 0,-1 4-2 0,-2-2 3 16,-2 1-2-16,-1 1-8 0,-12 1 5 0,19-4 2 15,-19 4-6-15,14-1-1 0,-14 1 4 0,0 0 1 16,0 0 18-16,0 0 3 0,5 11-4 16,-5-11-3-16,-5 8 1 0,5-8 3 0,-5 12 2 0,5-12 7 15,-4 15-14-15,4-15 9 0,-3 18-16 0,3-18 14 16,2 18-17-16,-2-18 14 0,5 21-19 0,2-13 21 16,0 3-12-16,1-2 9 0,-1-1-10 15,3-3 12-15,0 0-14 0,-1-1 10 0,3-1-21 0,-12-3-5 16,22-1-30-16,-10-3-14 0,1 0-19 15,-1-1-20-15,-3-2 16 0,-1 0 20 0,-2-3 5 16,-1 2 10-16,-2-2-9 0,-3 10 28 0,0-19-14 16,-3 9 21-16,-3 1-10 0,-3-1 19 0,-1 1-11 15,-1 0 21-15,0 0-4 0,-2 1 32 0,-1 2-16 16,3 0 15-16,-1-1-28 0,4 2 16 0,8 5-22 16,-14-6 21-16,14 6-20 0,0 0 15 0,0 0 1 15,0 0-2-15,0 0 10 0,0 0-3 0,16 3-2 16,-4-1-3-16,3 0 3 0,5 1-7 0,-2-2 1 15,5 0-1-15,1-1 2 0,3-1-3 0,1 0 0 16,-2-2-43-16,1 1-33 16,-3-1 10-16,-1-1-4 0,-5-1 6 0,-2 1 4 15,-3 0 16-15,1 0-1 0,-5 0 15 0,-9 4-11 16,10-5 16-16,-10 5-1 0,0 0 24 0,0 0 5 16,0 0 17-16,-10-6-17 0,10 6 21 0,-15 1 23 15,-6 2-28-15,21-3 17 0,-19 6-27 16,9-1 15-16,10-5-14 0,-13 11 19 0,13-11 2 15,-10 14 17-15,10-14 5 0,0 16-5 0,0-16-4 16,6 18-6-16,2-9-14 0,-2-1-6 0,3 1-2 16,2-1 4-16,1-1-14 0,-1-1 5 15,5-3 4-15,-5 0-1 0,3-2-3 0,-1-2-3 0,0-2-5 16,-1-3-1-16,1-2-4 0,-3-2-3 16,-4-1-1-16,-1-3 6 0,-3-2-7 0,-2-2 1 15,-5-2 1-15,-3-4-5 0,-6-2 4 0,-2-6-2 16,-6-1-1-16,-1 0-8 0,-2 3 4 0,6 2 2 15,-4-1 20-15,7 8-12 0,4 4 12 0,0 2-20 16,0 2 11-16,3 1-59 0,5 3-109 0,4 9-150 16,0 0-235-16,10-8-652 0,3 10-809 15</inkml:trace>
  <inkml:trace contextRef="#ctx0" brushRef="#br0" timeOffset="150849.81">10669 16593 127 0,'-6'-6'633'0,"6"6"-85"0,-11-12-87 0,11 12-54 16,-2-14-71-16,2 14-67 0,1-13-33 15,-1 13-39-15,8-14-38 0,-2 9-27 0,-6 5-18 16,15-9-32-16,-15 9-7 0,17-2-21 0,-17 2 1 16,17 7-24-16,-8-1 7 0,-1 0-19 0,0 6 13 15,0 0-17-15,-2 0 11 0,-2 1-16 16,2 0 7-16,-3-1-2 0,-2 0-4 0,2 1-1 16,-3-3 2-16,2 0 2 0,-2-10-8 0,2 18 10 15,-2-18 0-15,3 12-18 0,-3-12-45 0,0 0-13 16,0 0-8-16,11 1 14 0,-11-1 8 0,9-7 8 15,-2 1 3-15,-1-3 5 0,4 0 10 16,0-1 5-16,-1-2 3 0,0 1 3 0,5-3 0 16,-3-1 4-16,3 1-4 0,-2 1 6 0,-1 1-1 0,0 1 3 15,-3 1-40-15,-1 3-132 0,1 1-52 0,-8 6-72 16,12-7-48-16,-12 7-22 0,0 0-45 0,13 4-165 16,-13-4-91-16</inkml:trace>
  <inkml:trace contextRef="#ctx0" brushRef="#br0" timeOffset="152065.94">10996 16584 426 0,'0'0'483'15,"0"0"-65"-15,8 4-45 0,-8-4-32 0,0 0-42 16,13-1-37-16,-13 1-45 0,12-6-40 0,-12 6-36 16,15-8-24-16,-7 2-21 0,1 0-19 0,-1-1-15 15,-1 0-6-15,-1-3-19 0,1 3 9 0,-1-2 23 16,-3 0 4-16,2 1-19 0,-5 8 39 0,1-18-19 16,-1 18-1-16,-3-18-19 0,-3 9 24 15,-1 2-6-15,-1 2-11 0,1 0-12 0,7 5-12 16,-17-5-5-16,17 5-4 0,-18 3-9 0,18-3 0 15,-16 7 0-15,8 0 5 0,3 0-5 0,1 5-17 16,4-2 43-16,4 0 3 0,0 3-8 16,2 1-3-16,3-1-6 0,5 1-9 0,-1-1-3 15,5-2-1-15,0-2-44 0,2-2-56 0,2-1-76 16,0-2-79-16,-1-2-79 0,1-3-44 0,3-1-42 16,-3-3 25-16,1-1 42 0,-2-2 48 0,0-1 39 15,-3-3 52-15,-2 2 49 0,0-5 39 0,-6-1 69 16,-1 2 62-16,-5-3 41 0,-3 1 53 0,-1-1 63 15,-3-1 5-15,-1 1 50 0,-4-2-12 0,1 2 11 16,-3 1 11-16,2 3-12 0,1 2-10 0,1 1-39 16,1 3-25-16,5 7 36 0,-11-8-18 0,11 8 20 15,0 0-24-15,-7 8 11 0,7-8-7 0,1 20-8 16,3-5 5-16,4 4-30 0,-2 4-23 0,3 4-20 16,2 4-21-16,-2-2-17 0,3 9 3 15,-1-2-26-15,0 1-15 0,-5-5-75 0,1 0-32 16,-4-2-56-16,2-5-32 0,-1-2-37 0,-3-4-60 15,1-2-33-15,-4-4-17 0,1-3-50 0,1-10-9 16,-7 16 2-16,7-16 54 0,-9 8 40 0,9-8 37 16,-12-2 17-16,3-2 56 0,0-2 24 15,-1-3 75-15,1-1 35 0,0-2 85 16,3 0 39-16,0-2 55 0,4-4 30 0,1 1 45 0,2-1-1 0,1-2-4 16,4 1 3-16,1-1-42 0,5-1-16 0,2-1-20 15,4 2-4-15,0-1-27 0,5 3 34 0,0 2-30 16,1 0 4-16,-1 4-7 0,-1 2-9 15,-1 3-22-15,-4 1-16 0,1 1-10 0,-5 5-12 16,-13 0-6-16,19 5-7 0,-19-5 0 16,6 8-4-16,-6-8-4 0,-9 17-1 0,-1-9-1 15,-3 4 3-15,-2-1-28 0,-3-1-28 0,-1 1-14 16,1-1-32-16,0-1-9 0,5-1-24 0,-2 0-11 16,5-1 10-16,-1-1 22 0,3 0 17 0,8-6 14 15,-8 5 14-15,8-5 12 0,0 0 5 0,0 0 10 16,13 1-3-16,-4-5 4 0,0 2 3 15,6-5 7-15,-1 0 1 0,1 0 3 0,2-3 1 16,1 0 5-16,-4-2-6 0,1 1 14 0,-3 1-9 16,-2 0 8-16,0 1 20 0,-3 0 14 0,-2 2-3 15,-5 7 14-15,2-11 13 0,-2 11 5 0,0 0-5 16,-6-7 22-16,6 7-25 0,0 0 15 0,-13 3-23 16,13-3 16-16,-9 7-34 0,9-7 33 0,-9 14-30 15,9-14 17-15,-4 13-6 0,4-13-26 0,2 13 10 16,-2-13-5-16,6 10 5 0,-6-10-6 0,14 11-4 15,-14-11-7-15,18 3-48 0,-18-3-27 0,23-1-46 16,-11-2-34-16,1-2-38 0,0-1-5 0,3 0 0 16,-4-3 18-16,1 0 15 0,1-1 5 0,-3 1 36 15,0-1 11-15,-1 1 56 0,-3 3 25 0,-1-2 27 16,-6 8 40-16,10-8 25 0,-10 8 34 16,0 0 1-16,0 0 29 0,0 0-36 0,0 0 51 15,0 0-35-15,0 0 5 0,0 0-3 0,0 16-10 16,0-16 3-16,1 11-20 0,-1-11 8 0,3 11 4 15,-3-11-3-15,6 11-7 0,-6-11-22 16,10 11-12-16,-10-11-11 0,13 5-8 16,-13-5-10-16,16 0-25 0,-16 0-40 0,19-5-65 15,-9-1-50-15,2-1-76 0,-2 0-39 0,0-4-49 0,0 3-44 16,-2-6 18-16,-3 1 15 0,0 0 62 0,-2-3 15 16,-2 0 63-16,0 2 19 0,-2-3 50 15,0 3 44-15,0 1 82 0,1 0 24 0,-2 1 21 0,2 12-27 16,2-20 7-16,1 10-22 0,2 1 9 15,2 1-39-15,2-1-37 0,1 1-67 0,3 0-9 16,-2-1-31-16,2 2 27 0,0 0 3 0,0-2 31 16,-2 1 3-16,-1 1 44 0,-1 1 30 0,-1 0 81 15,-2-2 57-15,1 2 80 0,-7 6 20 0,10-13 36 16,-10 13 1-16,9-11-16 0,-9 11-29 0,5-7-18 16,-5 7 53-16,0 0 17 0,0 0-21 0,5 7-9 15,-5-7-15-15,1 17-16 0,-1-4-14 0,2 1 1 16,-2 4-17-16,0 2-22 0,0 4-17 0,1 1-25 15,0 0-29-15,-1 1-4 0,-1 1-17 0,1-4-14 16,-1 1-65-16,-1-4-83 0,1-2-78 16,0-1-139-16,0-1-104 0,-1-5-102 0,1 0-195 15,1-11-335-15,-4 11-674 0</inkml:trace>
  <inkml:trace contextRef="#ctx0" brushRef="#br0" timeOffset="152213.84">12030 16406 6 0,'2'-10'765'0,"-2"10"-150"0,7-10-96 0,-7 10-87 16,16-10-65-16,-5 7-58 0,0 0-29 0,4 0-77 16,2-2-25-16,1 4-54 0,2-2-3 0,1 1-54 15,1 0-115-15,-2-1-169 0,-2 0-214 0,0 0-595 16,-3 1-637-16</inkml:trace>
  <inkml:trace contextRef="#ctx0" brushRef="#br0" timeOffset="152565.31">12458 16223 425 0,'0'0'597'15,"-10"-5"-87"-15,10 5-37 0,0 0-43 0,0 0-90 16,-7 11-24-16,7-11-1 0,0 11-55 0,0-11-32 16,6 18-7-16,-3-7-53 0,2 1-15 15,1 1-32-15,1 1-22 0,0-1-19 0,-1-1-15 16,3 0-12-16,-1-1-8 0,-1-2-11 0,2 0-15 15,3-3-27-15,-2-3-30 0,3 0-13 0,-13-3 0 16,24-2 0-16,-11-2-1 0,1-1 13 0,2-3-2 16,0-3 5-16,-1-2 8 0,1 1 6 15,-4 4 4-15,0-3 5 0,-1 3 19 0,-1 0-1 16,-2 2-3-16,0 1 1 0,-8 5 36 0,16-4 9 16,-16 4-1-16,16 4 30 0,-16-4 15 0,14 9-6 15,-8-1 3-15,1 0 18 0,-2 2 5 0,0 0 17 16,0 0-13-16,-3 1-31 0,1 0-7 15,1 0-19-15,-4-11-5 0,5 16-28 0,-5-16-35 16,3 15-32-16,-3-15-102 0,0 0-161 0,-6 7-147 16,6-7-146-16,-12-6-164 0,0-1-319 0,-2-4-697 15</inkml:trace>
  <inkml:trace contextRef="#ctx0" brushRef="#br0" timeOffset="152680.16">12477 16127 589 0,'-5'-14'646'0,"3"0"-142"16,2 14-46-16,2-22-70 0,2 11-79 0,0 1-67 15,5-2-45-15,-2 4-38 0,4-1-31 0,1 2-74 16,-3 2-176-16,3 0-234 0,1 1-643 0,-13 4-597 16</inkml:trace>
  <inkml:trace contextRef="#ctx0" brushRef="#br0" timeOffset="153066.2">13088 16308 624 0,'-10'2'600'0,"10"-2"-74"0,-18 2-4 15,18-2-61-15,-13 1-2 0,13-1-34 0,0 0-38 16,-12 2-73-16,12-2-68 0,0 0-59 0,9-6-32 16,2 2-41-16,3 3-14 0,8-4-10 0,2 2-23 15,4 0-12-15,0 0-11 0,7 0-26 0,-5 1-34 16,2 1-16-16,-2 0-34 0,-1-2-21 15,-2 3-1-15,-2-3-6 0,-4 2 0 0,-1 0-5 16,-5 0-62-16,-2 0-71 0,-1-1-86 0,-3-2-98 16,-9 4-130-16,17-8-438 0,-17 8-576 0</inkml:trace>
  <inkml:trace contextRef="#ctx0" brushRef="#br0" timeOffset="153381.07">13540 16140 395 0,'0'0'672'0,"0"0"-116"0,-3-7-86 0,3 7-60 16,0 0-29-16,0 0-25 0,0 0-79 15,-14 6 29-15,14-6-53 0,-4 15-35 0,1-4 9 0,3 1-13 16,0 2-29-16,2 4-24 0,0 0-27 0,2 4-23 16,2 0-21-16,2-2-17 0,0-1-21 15,-1 0 0-15,1-3-3 0,2 0-7 0,-2-4 3 16,0-4-14-16,-1 0-9 0,1-3-4 0,-8-5-9 15,14 3-17-15,-14-3-3 0,13-4 1 0,-7-2 6 16,-1-1-6-16,-1-3 4 0,1-2-4 0,0-3 7 16,-1 1 11-16,-1-2-17 0,-2 0 12 0,1 0-12 15,0-1 16-15,0 3-12 0,0 1 10 16,0 2-12-16,-1 0 8 0,-1 11-12 0,3-17 2 16,-3 17-4-16,4-11-43 0,-4 11-79 0,11-7-70 15,-11 7-112-15,0 0-135 0,17 3-158 0,-17-3-631 16,15 4-850-16</inkml:trace>
  <inkml:trace contextRef="#ctx0" brushRef="#br0" timeOffset="153681.37">13764 16251 337 0,'0'0'639'0,"0"0"-99"16,0 0-61-16,0 0-78 0,-9 4-77 0,9-4-49 15,0 0-20-15,0 0-62 0,0 0-25 0,16-4-47 16,-16 4-14-16,20-4-31 0,-10 1 0 0,3-2-14 15,0 0-11-15,2 0-13 0,-2-1-2 0,-3 0-10 16,4-2-5-16,-4 0-3 0,-1 0-5 16,-1 1-4-16,-3-3 3 0,-5 10-9 0,3-17-7 15,-6 7 1-15,-2 1-3 0,-3 2 5 0,1-1-1 16,-2 2 2-16,-2 0-1 0,0 2 7 0,-1 1 14 16,0 2 2-16,12 1 5 0,-20 1-26 0,10 5 73 15,3 0 6-15,3 3 9 0,4-9 7 0,2 27-1 16,4-13-16-16,2 5-8 0,1 0-11 0,3-1-9 15,2 0-7-15,3-1-8 0,-1-1-64 0,2-3-111 16,1 0-185-16,2-3-227 0,-1-1-738 0,1-2-893 16</inkml:trace>
  <inkml:trace contextRef="#ctx0" brushRef="#br0" timeOffset="153817.49">14242 16298 503 0,'0'0'784'0,"0"0"-111"0,0 0-60 0,0 0-100 15,3-11-79-15,-3 11-74 0,0 0-69 16,0 0-56-16,0 0-58 0,0 0-39 0,5-8-89 16,-5 8-130-16,0 0-261 0,0 0-393 15,0 0-397-15,0 0-747 0</inkml:trace>
  <inkml:trace contextRef="#ctx0" brushRef="#br0" timeOffset="160050.99">887 15721 137 0,'0'0'461'0,"0"-13"-73"0,0 13-65 0,0 0-53 15,-1-11-50-15,1 11-33 0,0 0-31 0,0 0 3 16,0 0-27-16,0 0-9 0,0 0-11 0,0 0 1 16,-1 11-17-16,1-11-4 0,-2 21 2 0,0-10-9 15,-1 5 10-15,1 3-6 0,-3 5-10 0,0 1-11 16,1 5-24-16,-1 3 17 0,-2-2-10 0,2 5-12 16,-1-4-7-16,-1 2-6 0,2-3-2 0,1-1-9 15,0-5-1-15,1 0-9 0,0-2 5 0,-1-6-4 16,2-1 5-16,1-1-1 0,-1-2 5 0,1-2-3 15,1-11 2-15,-1 14-32 0,1-14-91 0,0 0-72 16,4 10-106-16,-4-10-84 0,0 0-90 16,0 0-313-16,5-11-292 0</inkml:trace>
  <inkml:trace contextRef="#ctx0" brushRef="#br0" timeOffset="160580.32">791 15650 521 0,'9'-19'443'0,"7"-3"-61"0,-1 2-53 16,4-1-18-16,0 2-54 0,3 0-41 0,4 1-29 0,2-1-11 15,-1 3-20-15,-3 1-25 0,2 4-27 0,-4 1-22 16,1 3-17-16,-3 3-19 0,0 3-9 0,-1 1-8 16,-2 5-2-16,1 0-7 0,-2 3-7 15,1 4 3-15,-3 0-8 0,-1 4 1 0,-3 2 1 16,-1 1-3-16,-1 0 0 0,-5 0-1 0,1 1-2 15,-2-1 5-15,-4 0-4 0,1 0 4 0,-4 1-1 16,-4 0 2-16,0-1-3 0,-3-1-1 0,-1-3-11 16,-4 5-15-16,-2-3-28 0,-3-2 6 0,1 0 0 15,-1-2-4-15,0-1 10 0,3-4 6 16,-3 2-16-16,2-3 30 0,1-1 5 0,2-2 2 16,0-1 6-16,0-1-2 0,3 0 8 0,0-1 38 15,1-2 0-15,1-1-1 0,0 0 9 0,12 2 6 16,-20-5 3-16,20 5 0 0,-16-4-13 0,16 4-2 15,-12-6-7-15,12 6 3 0,0 0-11 0,-8-6 30 16,8 6-1-16,0 0 18 0,0 0-15 0,0 0 8 16,18 2-27-16,-18-2 17 0,18 7 2 0,-6-2-21 15,1 1 3-15,3 2-4 0,2 1-16 0,-1 3 21 16,1-1-3-16,7 4 14 0,-1 3 4 0,4 3-12 16,3 2 3-16,-2 0-14 0,2 3-1 0,1-1-8 15,0 1-1-15,-2-1-8 0,1 0-21 0,-2 2 2 16,-1-2 20-16,1-2-7 0,-7-5 1 0,0-1-2 15,-4-3 3-15,-2-2-2 0,-4-1-4 0,0-2 10 16,-2-1 1-16,0-3-8 16,-10-5 7-16,13 6-22 0,-13-6-98 0,0 0-133 15,9-5-100-15,-9 5-150 0,0 0-219 0,-2-13-278 16,2 13-575-16</inkml:trace>
  <inkml:trace contextRef="#ctx0" brushRef="#br0" timeOffset="161345.57">1382 16046 446 0,'-17'-2'439'0,"17"2"-64"0,0 0-76 15,-14-1-42-15,14 1-24 0,0 0-11 0,0 0-39 16,0 0-37-16,0 0-24 0,14-3-22 0,-2 0-12 15,-12 3-21-15,23-3-16 0,-10-1-6 0,1 0-7 16,2 1-13-16,-2-5-4 0,2 3-6 0,-2-1-9 16,1-1-17-16,-2 0-8 0,-1 0-2 0,-2-2 6 15,-3 1-1-15,1 0 8 0,-4-1-30 16,-4 9 38-16,2-13-6 0,-2 13 6 0,-4-15-2 16,-2 8 25-16,-1 1 0 0,-1 2 8 15,-1-2 12-15,-4 4 11 0,1-1 0 0,0 3-5 0,-1 0 15 16,0 2-4-16,-2 1-11 0,2 3-11 15,-1-1-7-15,2 3-5 0,3 0-2 0,-1 1 0 16,4 4-1-16,1-2-1 0,2 0 1 0,2 3-2 16,1-4-2-16,2 6 0 0,2-2-7 0,1 0 10 15,1-2-7-15,4 1-6 0,1 2 5 0,2-4-6 16,2 3 4-16,-2-5-13 0,4 1 12 0,-3-4-6 16,5 3 4-16,-4-3-7 0,2 0 7 0,-2 0-7 15,2-1 3-15,-3-1-12 0,1 1 13 0,-1-2-7 16,-1 0 9-16,0-1-8 0,0 1 5 0,-13-3-5 15,24 0 2-15,-10-2-28 0,0-2-45 0,4-1-40 16,-1-1-70-16,3-2-4 0,0-3-51 16,2-3 0-16,1 0-18 0,-1-3 5 0,0 0-9 15,-4-2 59-15,1 0 32 0,-5 3 32 0,-2-1 35 16,-1 0 58-16,-3 3 58 0,-3 0 54 0,0-2 21 16,-4 4 46-16,-2 0-7 0,-2 1 29 0,-4-1 2 15,-1 3 4-15,0 0-34 0,-2 2 4 0,0 4-1 16,-1 2-20-16,11 1-10 0,-21 0 11 0,10 1-17 15,0 5-7-15,3 1-1 0,3 1-13 0,0 2 30 16,1 2 2-16,4 0-9 0,3 1-16 0,-2-1-7 16,4 2 11-16,-1 1-15 0,4-3-17 0,1 1-3 15,-2-3-6-15,4-1-10 0,0-2-1 16,-1-1-8-16,2-3-3 0,0-2-5 0,1-2-13 16,1-3 4-16,-1-2 4 0,0-3-2 15,-2-3-2-15,0-2-2 0,-4-4-3 0,1-3 1 16,-6-1-2-16,0-3-18 0,-5-2 17 0,-1-4-18 15,-4-7 19-15,-3-1-19 0,-4 0 20 0,1 5-5 16,-1-4 28-16,-1 5-4 0,0-1 3 0,3 8-7 16,1 1-5-16,2 4 4 0,1 2-8 0,1 2 2 15,3 3-21-15,0 1-2 0,3 3-76 0,2 10-120 16,0-13-199-16,0 13-210 0,10-6-420 16,-10 6-648-16</inkml:trace>
  <inkml:trace contextRef="#ctx0" brushRef="#br0" timeOffset="161744.98">2248 15704 669 0,'0'0'614'0,"0"0"-110"0,-1 9-71 16,1-9-78-16,0 0-53 0,0 0-9 0,0 14-48 15,0-14 9-15,0 0-26 0,1 14-39 0,-1-14-8 16,2 15-34-16,0-6-33 0,0 3-20 0,0-2-18 15,4 5-6-15,-2-1-23 0,1 0-1 0,3 3-15 16,1 1 2-16,0-2-10 16,1 1 5-16,-1 0-13 0,2-1 7 0,-1-4-20 15,-3 0-2-15,2-2-6 0,-1-4 8 0,1 0-10 16,0 0 0-16,-9-6-9 0,16 2 13 0,-16-2-18 16,17-6 21-16,-7 0-23 0,-2-2 31 0,-2-3-14 15,2-1 0-15,-1-1-1 0,-1-1 2 0,-1-1 2 16,1 2 1-16,-2-1 0 0,2 1 7 0,-2 2 8 15,0 2 4-15,0-1-4 0,-4 10-4 0,6-15-11 16,-6 15 2-16,5-11 4 0,-5 11 16 0,0 0-2 16,13-2 1-16,-13 2 14 0,10 3-5 0,-10-3-4 15,12 11-8-15,-3-5 2 0,-2 3 10 0,4 1-14 16,-1 0 9-16,0 0-10 0,1-1-4 0,-1 0-54 16,4-1-60-16,-2 0-106 0,1-4-157 15,1 2-197-15,3-5-664 0,-3-1-837 0</inkml:trace>
  <inkml:trace contextRef="#ctx0" brushRef="#br0" timeOffset="162512.09">2839 15768 375 0,'0'0'642'16,"0"0"-105"-16,-4-12-59 0,4 12-66 16,0 0-44-16,-5-8-63 0,5 8-19 0,0 0-38 15,-10-7-20-15,10 7-31 0,-12-3-31 0,12 3-40 16,0 0-29-16,-14 2 34 0,14-2-8 0,-9 6-33 15,9-6-12-15,-9 9-18 0,9-9-8 0,-4 13-9 16,4-13-21-16,0 19 16 0,0-19-5 0,4 19 5 16,0-7-17-16,2-1 9 0,1 1-26 15,0-1 19-15,1-2-12 0,4 1 10 0,-2-1-14 16,0-2 9-16,4-1-14 0,-2-1 6 0,2-4-28 16,-2 0 14-16,1-1-25 0,3-1 12 0,-2 0-10 15,1-4 17-15,-1 1-11 0,0-1 8 0,0-2 5 16,1 3 0-16,-2-3-3 0,3 0 2 0,-4 0 3 15,2-1-2-15,-1 0 3 0,-1-1 1 0,2 0 0 16,-3-1 5-16,2 1 10 0,-1-3-14 16,-1 2 11-16,2-1-22 0,-3 1 26 0,-1 0-15 15,0 1 15-15,0-1-5 0,-3 1 8 0,-1 0 1 16,-5 9 7-16,8-12-5 0,-8 12-10 0,0-12-14 16,0 12 15-16,-9-8-4 0,9 8 1 0,-13-5-4 15,13 5 1-15,-20 0-1 0,20 0 3 0,-23 5-3 16,10-1-1-16,2 2-5 0,-2 3-9 0,4-1 13 15,1 1 4-15,2 1 0 0,1 1 1 0,5-11-7 16,0 22 19-16,2-10-15 0,5 1 17 0,0-1-16 16,4-1 14-16,5 1-10 0,2-1 10 0,5 0-14 15,3-1 11-15,3-2-40 0,0-1-3 0,-1-2-26 16,1-2-11-16,0-1-6 0,-1-2-6 16,-1 0-5-16,-1-3 15 0,-2-2 16 0,-3 0 2 15,-1-1 14-15,-5-4 7 0,-3 2 11 0,0-1 0 16,-5 0 7-16,0-1 5 0,-3 1 14 0,-1-1 13 15,-3 10-2-15,2-18 21 0,-2 18-1 0,-1-15-3 16,1 15-6-16,-2-13-3 0,2 13-3 0,-8-9-2 16,8 9-6-16,0 0 5 0,-17-3 3 0,17 3 2 15,-10 6 0-15,10-6 0 0,-10 11-9 0,5-4-2 16,5-7 3-16,-7 13-1 0,7-13 8 16,-1 18-15-16,1-18 11 0,5 16-22 0,-1-7 23 15,-4-9-22-15,9 13 14 0,-9-13-17 0,14 9-5 16,-14-9-23-16,18 4 4 0,-18-4 5 0,18-4 0 15,-18 4 9-15,14-10-3 0,-9 3 3 0,-1-5 14 16,-2 1-8-16,0-3-2 0,-4-5 4 0,-3-4 0 16,-2-5 1-16,-6-4 11 0,-4-2 25 15,-2-3-3-15,-2 2 8 0,1-2 18 0,0 1 7 16,3 0-3-16,0 3 7 0,6 3 17 0,1 3-15 16,0 1-18-16,4 4-17 0,1 0-6 0,1 7-2 15,2 2-78-15,2 13-86 0,0-18-116 0,0 18-145 16,0 0-159-16,0 0-171 0,0 0-284 0,2 17-623 15</inkml:trace>
  <inkml:trace contextRef="#ctx0" brushRef="#br0" timeOffset="163596.04">648 17311 589 0,'0'0'509'15,"0"0"-46"-15,-7-9-64 0,7 9-65 0,-3-10-35 16,3 10-51-16,0-17-56 0,3 6-26 0,0-5-28 16,4-3-22-16,2-2-10 0,1-7-26 0,7-4-9 15,2-4-22-15,1 1-3 0,2-2-17 0,7-8 5 16,0 2-17-16,0-1 0 0,0 1-32 0,-4 5-17 16,-3 3-3-16,0 1 2 0,-3 1 8 0,-3 8 2 15,-3 1 4-15,-4 6 0 0,-3 3-5 16,-2 5-4-16,-4 10 7 0,-2-15 1 0,2 15 1 15,-10-7 3-15,10 7 4 0,-16 1 2 0,3 4 3 16,1 1-4-16,-2 0 20 0,2 2 4 16,0 1 10-16,1 1-1 0,0 2 2 0,3 1 0 15,2 2 10-15,2-3-9 0,4 2 1 0,3 1-7 16,4 2-3-16,3 0 2 0,2-1 1 0,6 3-7 16,3 1 0-16,-1-1-33 0,2-1-65 0,3 0-52 15,0 0-21-15,-3 1-3 0,0 0 1 0,-1 0 2 16,-4-1 28-16,-4-1 28 0,-4-2 20 0,-2-2 20 15,-4-1 24-15,-2 0 33 0,-4-1 32 0,-1-2 22 16,-5 1 24-16,-1-2 13 0,-4-2 18 0,-1 0 15 16,-3-1 14-16,-1-4-1 0,1 1-2 0,-1-2 20 15,2-2 8-15,-2 1-32 0,5-4-7 16,-2 2-41-16,2-3 6 0,2 1-40 0,3-1 13 0,2-2-31 16,1 1 4-16,6 7-47 0,-3-17-35 15,6 7-57-15,2-1-68 0,3 1-52 0,3-5-51 16,3 1-33-16,2 0-25 0,5-2-16 0,1-1-12 15,1 1 11-15,1 2 68 0,2-2 56 0,-1 2 82 16,1 1 78-16,-3 0 82 0,-3 1 58 0,1 1 60 16,-4 0 49-16,0 1 31 0,-2 2 52 0,-4-2 17 15,2 3-20-15,-3-1-45 0,-1 2-29 0,-3-1-21 16,-6 7-28-16,11-10-22 16,-11 10-20-16,0 0 3 0,1-11 0 0,-1 11 2 0,0 0-15 15,-12-2-6-15,12 2-6 0,-15 3 0 0,15-3-30 16,-18 8 8-16,9-2-16 0,-1 0 0 0,0 3-15 15,1-2 5-15,-1 2-11 0,3 0 9 0,1-2-11 16,2 3 5-16,0-1-8 0,4-9 6 0,-4 16-21 16,4-16-3-16,5 13-1 0,-5-13 4 0,9 7-5 15,-9-7 7-15,14 0-4 0,-14 0 6 0,18-5-4 16,-9-1 6-16,0 0 2 0,-1-1-5 0,1-3 4 16,-3 2 1-16,1 2 30 0,-1-2 10 0,0 3 28 15,-6 5-21-15,8-10 0 0,-8 10-34 0,9-6 13 16,-9 6 8-16,0 0 25 0,0 0 5 15,15 4 28-15,-15-4-15 0,9 12-18 0,-9-12-13 0,12 15 4 16,-6-6-4-16,2 0-11 0,1 1 1 16,2-2-11-16,1 0-2 0,2 0 4 0,0-3-24 15,4-1-90-15,-2-1-115 0,3-2-153 0,1-4-147 16,3 0-165-16,1-6-276 0,3-1-525 0</inkml:trace>
  <inkml:trace contextRef="#ctx0" brushRef="#br0" timeOffset="164245.42">1740 16571 227 0,'-8'-6'655'16,"8"6"-101"-16,-13-9-67 0,13 9-76 0,-13-4-76 16,13 4-61-16,-12 3-6 0,12-3-29 0,-9 8-19 15,9-8-62-15,-5 16 29 0,5-16 7 0,-3 22-28 16,4-11-27-16,1 1-25 0,1 3-20 0,0 0-5 16,1-1-29-16,1-2 2 0,-1 0-18 15,0-3 4-15,2 1-18 0,-1-3 5 0,2-1-34 16,-7-6-12-16,16 5-20 0,-16-5-10 0,18-3-11 15,-8 0-10-15,2-2-5 0,-1-2-5 0,1-3 26 16,-2 1-14-16,0-3 38 0,-2-1-13 0,1 1 26 16,-2 0-16-16,-3 2 25 0,2 0-1 0,-4 0 51 15,-2 10-25-15,8-14 26 0,-8 14-36 0,2-9 31 16,-2 9-3-16,0 0 25 0,0 0 5 16,0 0-6-16,0 0 29 0,-4 11-25 0,4-11 28 15,2 11-3-15,-2-11 0 0,2 17-13 0,1-9-12 0,1 3-5 16,1-3-11-16,0 1-6 0,1 0 7 15,2-2-21-15,1-1 13 0,0 0-19 0,2-2-7 16,0-2-26-16,0-1-47 0,3-1-62 0,-2-1-19 16,2-1-22-16,0-2-28 0,1-2-23 0,0-1 26 15,-2-2 17-15,1 0 26 0,-1 1 19 0,-2-3 21 16,-2 4 24-16,-1 0 34 0,1 1 20 0,-3 0 40 16,-6 6-11-16,11-11 27 0,-11 11-14 0,9-7 31 15,-9 7-13-15,0 0 51 0,11-3 26 0,-11 3-21 16,0 0-14-16,14 1 45 0,-14-1 8 0,14 2-8 15,-14-2-3-15,21 2-17 0,-7-2-20 0,-1 0-18 16,-1 0-14-16,4-3-9 0,0 1-4 16,0-2-46-16,1-1-35 0,-1 1-40 0,-1-3-48 15,1-3-68-15,-3 0-115 0,0 1-75 0,-1-4-50 16,-3 0-34-16,-3-2 64 0,-1 1 68 0,-1-2 82 16,-3-1 100-16,-1 0 113 0,-2 0 93 0,-2 1 80 15,0 3 51-15,-2-2 30 0,-2 2 19 0,-1 4 24 16,3 1-3-16,-2 2-26 0,8 6 10 0,-15-5-6 15,15 5 26-15,-13 8-11 0,8 0 10 0,1 4-20 16,3 4 8-16,1 2-9 0,1 5-13 0,4 4-51 16,2 2-30-16,3 8-32 0,1 3-20 15,1 1-10-15,2 0-11 0,-3 0-48 0,2 0-70 16,0-3-92-16,-3 0-80 0,-2 0-49 0,1-6-62 16,-4-1-135-16,-3 1-86 0,0-4-81 15,-2 0-100-15,-2-3-406 0,0-6-755 0</inkml:trace>
  <inkml:trace contextRef="#ctx0" brushRef="#br0" timeOffset="164461.51">2371 17112 268 0,'-14'-6'387'0,"1"-2"-12"16,-1-6 1-16,-1-2 11 0,1-7 0 0,1-2-42 16,3-1-32-16,2-3-16 0,4-2-26 0,4 2-49 15,4-3-45-15,6-4-51 0,8 0-6 0,3 2-44 16,6 0 7-16,8-2-41 0,7 3 16 0,3 5-6 16,-3 5 10-16,-1 6-44 0,2 4 18 15,-10 4-24-15,-6 4 21 0,-2 3-36 0,-3 3 33 16,-7 4-30-16,-2 1 26 0,-7 1-23 0,-4 3 21 15,-4-1-2-15,-5 4-6 0,-6 0-2 0,-3 2-5 16,-4 1 7-16,-3 1 2 0,0-3-5 0,-3-2 2 16,2 0-22-16,3-3-29 0,1 0-35 0,4-2-24 15,2-1-44-15,1-2-111 0,3-2-72 0,10-2-107 16,0 0-78-16,-11-5-395 0,11 5-465 0</inkml:trace>
  <inkml:trace contextRef="#ctx0" brushRef="#br0" timeOffset="164831.99">2749 16279 524 0,'-2'-11'671'0,"1"-1"-111"15,1 12-75-15,-6-13-91 0,6 13-52 0,-6-6 17 16,6 6-59-16,-9 3-44 0,9-3-37 0,-10 16-34 16,5-3 0-16,2 4-31 0,1 1-26 0,2 2-19 15,1 5-18-15,3 7-16 0,2-1-14 0,2 0-11 16,1 0-10-16,0-1-8 0,1-3-1 0,3 0 9 15,0-1-21-15,3-4 3 0,-2-2-37 0,1-4-3 16,0-2-20-16,0-2 8 0,-1-5-28 0,1-2 23 16,-2-4-20-16,1-1 6 0,-1-1 10 0,0-4 3 15,0-2 7-15,-2-3 8 0,0 0 3 0,-2-2-15 16,-1 0 9-16,0 0 59 0,-2-1-1 0,-3 2 0 16,-3-1 2-16,0 12-4 0,-2-21 3 15,-3 12 23-15,0-1-8 0,5 10-9 0,-10-13-9 16,10 13-4-16,-10-5 5 0,10 5 5 0,-10 3 7 15,10-3 18-15,-6 10 3 0,6-10 7 0,4 21 9 16,3-7-10-16,1 0-11 0,5 0 8 0,3 2-25 16,0-3 9-16,7 1-39 0,3-2-89 0,1 0-98 15,-3-6-132-15,3-2-239 0,2 0-320 0,1-4-400 16,7-7-872-16</inkml:trace>
  <inkml:trace contextRef="#ctx0" brushRef="#br0" timeOffset="165366.03">3626 16434 620 0,'0'0'673'0,"-18"-1"-100"0,18 1-34 16,-13-3-96-16,13 3-38 0,-12-4-53 0,12 4-70 16,-9-5-44-16,9 5-47 0,-8-6-47 0,8 6-28 15,-5-9-23-15,5 9-16 0,-7-6-17 0,7 6-24 16,0 0 4-16,-7-8-17 0,7 8-33 0,0 0 5 15,0 0 4-15,0 0-5 0,-5 8-6 0,5-8 3 16,4 13-7-16,-1-3-3 0,4 0 11 16,-1 1-4-16,1 1 21 0,-1 2 0 0,0 0-1 15,2 0-6-15,-2 0 0 0,-1 1-10 0,1 0 11 16,-2-1 0-16,-2 2 2 0,-2-3 1 0,-1 0 4 16,-3 0 0-16,-1-1-5 0,-2 1 3 0,0-1-1 15,-5-4-3-15,2 1 4 0,-5-1 5 0,2-4-8 16,-4 0 7-16,3-4-8 0,3 0 23 0,-4-1-29 15,15 1-36-15,-17-9 7 0,8 3 4 0,9 6-5 16,-4-17-21-16,4 17-24 0,6-22 6 0,3 8-35 16,3-2 2-16,4-4-26 0,2 0-16 15,7-5 2-15,-1 0 31 0,0-1 22 0,1 1 20 0,-3 1 23 16,-1 4 55-16,-3 2 42 0,-4 0 36 16,-1 4 17-16,-1 1 44 0,-3 2 3 15,-1 0-3-15,-2 3-30 0,1-1-34 0,-7 9-2 16,6-11-19-16,-6 11 13 0,0 0-11 0,0 0 12 15,0 0 26-15,2 10 1 0,-2-10 10 0,2 22-20 16,-1-4-9-16,1 2 16 0,0 5-1 0,3 5 14 16,3 8-2-16,-2-4-14 0,1 7-1 0,-1-1-28 15,-1 2 5-15,-2 1-39 0,-1-7-52 0,0 0-84 16,-2-1-38-16,0-8-55 0,0-2-113 16,-2-3-47-16,1-4-19 0,-1-3-82 0,-1-3-106 15,-1-4-78-15,4-8-306 0,-8 9-527 0</inkml:trace>
  <inkml:trace contextRef="#ctx0" brushRef="#br0" timeOffset="165594.09">3645 16716 197 0,'-1'-23'630'16,"2"0"-88"-16,6-1-70 0,2-4-66 0,2 1-67 15,8-2-60-15,4 0-16 0,4 2-44 0,4 2 11 16,1 3-3-16,2 3 13 0,2 2-15 0,0 3-13 16,-4 6-48-16,-7 4-37 0,-1 1-25 0,-5 3-20 15,-2 4-12-15,-4 3-13 0,-5 1-20 0,-6 2-6 16,-4 1 5-16,-7 3-8 0,-3 1-3 0,-7 3-34 15,-1 2-28-15,-10 0-50 0,-2-2-53 0,-3-1-44 16,-1 0-25-16,3-3-20 0,3-3 0 0,3-1 8 16,7-1-6-16,3-3 10 0,3-2-43 15,4-1-2-15,10-3-7 0,0 0 38 0,0 0-58 16,0 0-93-16,18-1-167 0,-3-2-59 0</inkml:trace>
  <inkml:trace contextRef="#ctx0" brushRef="#br0" timeOffset="165945.07">4182 16430 39 0,'0'0'598'16,"5"-13"-110"-16,-5 13-66 0,1-12-46 15,-1 12-50-15,-1-12-55 0,1 12-25 0,-5-9-10 16,5 9-30-16,-10-4-10 0,10 4-22 16,-13 4 3-16,13-4-41 0,-13 10-6 0,4-3-34 15,4 3 3-15,-1 1-34 0,2 0 6 0,0 0-11 16,4 1-11-16,0 2-11 0,0-14 2 0,0 22-13 15,3-12-5-15,-3-10-3 0,5 16-6 0,-5-16-28 16,10 8-8-16,-10-8-10 0,14 4-15 0,-14-4 25 16,17-5-18-16,-7 0 28 0,-1-1-13 0,-1-2 17 15,-3 0-13-15,2 0 15 0,-2-2-2 0,-1 0 64 16,0 1 0-16,-4 9-11 0,3-17 8 16,-3 17-5-16,-2-11-6 0,2 11-10 0,-5-9-2 15,5 9-2-15,0 0 9 0,0 0 5 0,-9 3 3 16,9-3 8-16,0 0-5 0,3 17 5 0,2-7-11 15,1-3-11-15,3 3 0 0,3 0 0 0,1 1-5 16,1-4-2-16,0 0-30 0,3-1-81 0,2 0-157 16,0-1-182-16,1-2-240 0,1-3-512 0,-1 0-790 15</inkml:trace>
  <inkml:trace contextRef="#ctx0" brushRef="#br0" timeOffset="166394.14">4558 16351 165 0,'-5'-8'648'0,"-1"-1"-90"0,0 2-85 16,-1-2-54-16,0 2-56 0,-2 0-48 0,9 7-19 0,-14-11-41 16,14 11 8-16,-15-5-32 0,15 5 0 15,-18 2-21-15,18-2-41 0,-17 9 2 0,8-2-18 16,3 4-24-16,1 1-25 0,1 1 17 0,3 0-22 16,1-1-14-16,1 2-15 0,3 2-13 15,1-2-11-15,1-1-7 0,3 0-13 0,1-2-20 0,4-1-2 16,1-1-2-16,1-3-14 0,1-3-22 0,1 0-7 15,2-3-13-15,1-2-3 0,-1-2-5 0,2-1 5 16,-1-3-20-16,1-3 7 0,-4 0 13 0,3-1 13 16,-4 1 11-16,-1-2 9 0,-1 4 10 0,-3-3 19 15,-2 2-1-15,0 1 3 0,-1-2-2 0,-4 3 13 16,-1-2-8-16,-1 1 2 0,-3 9-2 0,7-15 39 16,-7 15-22-16,4-12 22 0,-4 12-16 15,4-11 8-15,-4 11-18 0,0 0 8 0,4-13-18 16,-4 13 9-16,0 0-17 0,2-10 4 0,-2 10-14 15,0 0 21-15,0 0-17 0,0 0-1 0,0 0 6 16,0 0-1-16,11 5-2 0,-11-5 2 0,0 0-2 16,2 15-8-16,-2-15 12 0,4 10-33 0,-4-10 41 15,2 15-5-15,-2-15 0 0,3 16-5 0,-3-16 1 16,5 19-5-16,-1-8 7 0,1-3 0 16,-1 3-2-16,3-3-12 0,0 4-30 0,1-1-29 15,1-3-40-15,2 2-53 0,-1-3-56 0,3 1-85 16,1-2-80-16,0 2-69 0,3-4-117 0,-3 0-430 15,4-1-596-15</inkml:trace>
  <inkml:trace contextRef="#ctx0" brushRef="#br0" timeOffset="167676.43">2175 17498 383 0,'2'-13'392'15,"-2"13"-58"-15,0 0-53 0,0 0-56 0,-2-13-41 16,2 13-35-16,0 0 37 0,0 0 6 0,0 0-18 16,0 0-14-16,-1 16-23 0,1-16 2 0,1 20 5 15,-1-7-32-15,0 2 31 0,2 1-19 0,-2 4-13 16,1 0 25-16,-1 1-16 0,0 4-26 0,0 0-15 16,0 2-14-16,0 0-12 0,-1-1-11 15,2 0-12-15,-1-1 3 0,0-1-7 0,0-3-7 16,0-2-6-16,3-1 0 0,-3-1 0 0,0-4-2 15,1-1-13-15,-1 0 6 0,0-12-1 0,1 15-40 16,-1-15-74-16,0 0-15 0,0 0-34 0,0 0 0 16,0 0-9-16,0 0 19 0,-5-16 10 0,5 4 22 15,-4-4-2-15,2-2 23 0,-2-3 8 0,0-4 26 16,0 0 5-16,0 0 13 0,-1-6 42 0,1 2 11 16,0 0 42-16,2 1 23 0,1 1 19 0,-1 0-5 15,4-2 3-15,1-2 23 0,3 4-22 0,1-3-12 16,6 3-12-16,5-3-7 0,2 2-4 0,5 4 10 15,-1 1-3-15,2 7 27 0,0 1-4 16,3 3-17-16,-5 4-10 0,0 3-11 16,-3 4 1-16,-1 3-7 0,-2 2-9 0,2 3-4 15,-3 4-6-15,-4 0-2 0,-3 2 12 0,-1 2-25 16,-4-1 17-16,-2 1-17 0,-2 1 14 0,-2 0-18 16,-3 0 15-16,-1 1-20 0,-6-1 20 0,0-1-24 15,-2-2 15-15,-2-1-21 0,-3-1 12 0,0-3-23 16,0 1 27-16,1-4-20 0,0-2 14 0,1 0-21 15,2-1-24-15,1-2-58 0,13 0-39 0,-23 0-45 16,23 0-105-16,-14-2-128 0,14 2-549 0,0 0-561 16</inkml:trace>
  <inkml:trace contextRef="#ctx0" brushRef="#br0" timeOffset="167977.17">2870 17252 432 0,'-6'-13'589'0,"3"1"-66"16,-3 0-49-16,1 2-65 0,-1 0-84 0,6 10-73 16,-5-11-53-16,5 11-37 0,-9-4 0 15,9 4-10-15,-9 11-25 0,4-1 1 0,-3 2-2 16,3 8 5-16,0 2 15 0,0 3-55 0,1 6 13 15,-1 2-14-15,1 2 3 0,3 3-29 0,0 1 20 16,1 0-43-16,1 8 16 0,1-3-22 0,2 0-15 16,0-1-3-16,2-2-2 0,1-3 9 0,3-1-28 15,3-3-58-15,0-6-71 0,3-2-92 0,0-3-150 16,4-3-117-16,2-1-196 0,2-3-280 0,3-4-556 16</inkml:trace>
  <inkml:trace contextRef="#ctx0" brushRef="#br0" timeOffset="168410.48">3396 17617 355 0,'-17'-9'542'16,"-3"2"-65"-16,3 1-68 0,-3 3-63 0,3-2-54 15,1 4-29-15,-3-1-46 0,2 2-26 0,-1 3-35 16,4 2-2-16,-3 0-14 0,6 3 8 0,-2 0-39 15,5 4-20-15,2-1-12 0,3 1-11 0,2-1-14 16,1 3-5-16,1-1-11 0,2-1-7 0,2 1-2 16,2-2-8-16,0-2-4 0,2 1 5 0,0-4-3 15,1-2-23-15,2-1-33 0,-1-5-33 0,2 0-41 16,-3-1-6-16,2-7 9 0,-1 2 14 16,1-9 15-16,-2 3 14 0,0-5 17 0,-2-1 12 15,0-4 5-15,-3 0 5 0,1 0 8 0,-2-2 13 16,-2-1 5-16,-1 1 7 0,-1-2 30 0,0 2 7 15,0-2 21-15,-2 3-6 0,1 1 31 0,-2 1 24 16,2 5 27-16,0 0-32 0,-2 4-5 0,2 2-46 16,1 12 9-16,0-15-18 0,0 15 35 0,0 0-22 15,0 0 55-15,10 10-24 0,-5 4 8 0,0 3-14 16,2 5 34-16,2 5-24 0,-2 4 0 0,1 1-17 16,0 6-18-16,-1 3-7 0,0-1-9 15,-3-5 17-15,-1 1-39 0,0-2-55 0,1-2-67 16,-2-6-67-16,2-1-98 0,1-3-93 0,-1-5-101 15,0-1-113-15,0-2-534 0,1-3-722 0</inkml:trace>
  <inkml:trace contextRef="#ctx0" brushRef="#br0" timeOffset="168577.19">3606 17617 584 0,'4'-13'684'0,"-2"2"-55"0,-2 11-98 0,6-17-95 15,-6 17-117-15,4-11 22 0,-4 11-19 0,0 0-22 16,0 0 1-16,0 0-7 0,0 0-33 0,-2 19-41 15,3-6-21-15,1 2-20 0,0 2-26 0,0-1-33 16,2 1-16-16,-1 1-24 0,1 0-42 0,1-4-80 16,0 0-66-16,-3-3-51 0,2-1-61 15,1-3-135-15,-5-7-165 0,7 8-239 0,-7-8-482 16,0 0-849-16</inkml:trace>
  <inkml:trace contextRef="#ctx0" brushRef="#br0" timeOffset="168710.67">3618 17348 111 0,'-6'-11'566'0,"1"3"-165"16,5 8-89-16,-8-10-69 0,8 10-48 0,0 0-74 15,0 0-127-15,0 0-125 0,18 10-106 16,-5-3-257-16,5 2 14 0</inkml:trace>
  <inkml:trace contextRef="#ctx0" brushRef="#br0" timeOffset="169992.1">3952 17539 557 0,'-10'-3'481'15,"-2"-2"-76"-15,-2 1-46 0,-1 0-22 0,0-2-22 16,0 2-32-16,3 1-16 0,1-1-34 0,1 2-62 16,10 2-28-16,-16-5-40 0,16 5-17 15,-12 2-19-15,12-2 14 0,0 0-6 0,0 11-18 16,6-5-4-16,3 3 6 0,4 1-25 0,0-1 12 15,6 1-28-15,-3 1 13 0,3 1-22 0,-4-4 16 16,3 4-28-16,-7-3 15 0,2 1-17 0,-1 1 7 16,-3-3-1-16,-1 3-7 0,-4-3 10 0,-1 3 3 15,-3-11-2-15,-3 16 2 0,-1-7-5 0,-2-3 7 16,-4 2-6-16,-3 0 1 0,-3-2-2 0,-2-1 2 16,-3-1-15-16,-3-2 12 0,3-2 3 0,0 0 1 15,-1 0-3-15,5 0-1 0,1 0 0 16,3-2 7-16,2-1-5 0,11 3-4 0,-9-6 0 15,9 6-3-15,9-8 1 0,2 2-45 0,6 2-61 16,4-3-51-16,5 1-40 0,4-2-18 0,4 0 12 16,0 0 9-16,6-2 20 0,1 0 33 15,-9 0 14-15,1 0 39 0,-4-2 26 0,1 1 47 16,-7 0 33-16,1-3 29 0,-6 2 14 0,-1-1 24 16,-1 0 13-16,-3-2 17 0,0 1-18 15,-3-2 6-15,-2 3 6 0,-2-1-19 0,-1-1 5 0,-1 0-9 16,-3 4-6-16,-1-1 12 0,0 0 4 0,-2 2-14 15,-3 1-11-15,0 2 10 0,5 7-14 0,-13-11 19 16,13 11-38-16,-17-2 18 0,17 2-13 0,-17 4 22 16,10 2-37-16,-3 0 26 0,3 2-13 15,-1 3 26-15,3 0-23 0,0 2-2 0,3-2-11 0,2 3-1 16,0-1-4-16,4 1-7 0,2 0-6 16,0 2 2-16,5-3-25 0,3 3 31 0,0-4-33 15,4-1 5-15,0 0-91 0,2-4-35 0,2 0-35 16,-2-2-38-16,4-2-31 0,-2 0 21 0,-1-2 22 15,2-1 24-15,1-2 33 0,-4-2 26 0,-3 0 22 16,1 0 22-16,-4-3 36 0,1 0 27 0,-3 0 28 16,-2-2 27-16,0 2 14 0,-3-1 20 0,-1 1 6 15,-2-3 11-15,-4 10-9 0,6-15 16 0,-6 15-15 16,1-15 11-16,-1 15-28 16,-5-14 24-16,5 14-31 0,-11-12 32 0,11 12-25 15,-17-9 18-15,17 9-10 0,-20-2 11 0,7 3-26 16,1 2 21-16,1-1-37 0,-4 4 3 0,4 2-17 15,-1 1-2-15,3 0-11 0,2 2 0 0,1 0-1 16,2 0-8-16,4-11-53 0,-4 19 7 0,4-19-35 16,5 16 7-16,-5-16-24 0,11 12 29 0,-11-12-34 15,14 7 2-15,-14-7-18 0,19 0 35 0,-9-2-2 16,0-4 28-16,0 3-11 0,2-5 33 0,-1 1-22 16,-2 0 38-16,-1-5-30 0,0 5 43 0,-4-4-5 15,-2 3 33-15,-2 8-20 0,-1-18 43 0,1 18-38 16,-10-14 23-16,3 8-32 0,7 6 19 0,-13-8-39 15,13 8 26-15,0 0-20 0,-15 2 26 0,15-2-18 16,-4 8 23-16,4-8-3 0,4 12 0 16,0-4-8-16,2-1 0 0,-1 2-1 0,3-2-11 15,2-1-1-15,2 0-18 0,1 0 21 0,-1-5 3 16,1 0-19-16,0 1-39 0,5-5-27 0,0 0-5 16,-3-1-40-16,5-6 27 0,-3 2-18 0,1-3 42 15,-3 1-13-15,2-4 33 0,-3 0-10 16,-1 2 28-16,-3-1-10 0,0 4 65 0,-1-2-15 0,-1-1 54 15,-2 5-1-15,1-1 12 0,0 1-41 0,-7 7 13 16,11-7-16-16,-11 7 51 0,0 0 6 16,15 3 36-16,-8 3-8 0,-2 2 35 0,2 4 22 0,-2 3-26 15,0 1-25-15,2 1 16 0,-5 1-45 0,2 0-21 16,-3 1-14-16,-1 0-12 0,-1-1-6 16,0-1-11-16,-3 2-35 0,1-3-43 0,-4-2-50 15,-1 0-36-15,-1-3-47 0,1-2-4 0,0 0-29 16,0-3 15-16,8-6-12 0,-10 4 24 15,10-4-11-15,0 0 19 0,0 0-1 0,-7-9 22 16,7 9 31-16,12-12 10 0,-2 4 30 0,5-5 10 16,1 1 20-16,3-1 5 0,5-3 14 0,-1 2 3 15,1-2 23-15,2 0 10 0,1 0 16 0,-2 1-4 16,-2 0 41-16,2-1-20 0,-4 0 15 16,-2 1-12-16,-2 1 33 0,-4-2-24 0,-3 3 8 15,-2 0-38-15,-4 0 27 0,-2 2-33 0,0 0 2 16,-6 2 8-16,0 2 31 0,4 7-29 0,-14-12 22 15,14 12-14-15,-19-4 19 0,19 4-17 0,-21 5 14 16,13 1 2-16,-1 4 26 0,4 4-10 0,-1-1 13 16,5 3 3-16,3 0-4 0,6 6-7 0,2 2-21 15,3 0 4-15,4-1-9 0,0 0-17 0,3-3-28 16,5-1-81-16,1-5-65 0,2-2-101 0,1-2-138 16,-3-3-127-16,-2-4-181 0,-2-2-422 0,-1-3-728 15</inkml:trace>
  <inkml:trace contextRef="#ctx0" brushRef="#br0" timeOffset="170193.52">5358 17155 428 0,'-4'-11'683'16,"4"11"-112"-16,1-14-54 0,-1 14-62 0,14-6-39 16,-14 6 9-16,30 5 11 0,-9 3-30 0,6 5-14 15,8 6 1-15,1 5-28 0,-2 6-30 16,6 5-42-16,-6 5-46 0,-8-4-58 0,-7 3-20 0,-6 0-39 15,-4 0-10-15,-9-2 8 0,-7 4-61 0,-7 2-34 16,-4-4-87-16,-6-1-112 0,-7 5-107 0,2-9-95 16,-7 2-149-16,-4-4-124 0,5-5-210 0,0-6-525 15,1-2-975-15</inkml:trace>
  <inkml:trace contextRef="#ctx0" brushRef="#br0" timeOffset="172543.22">8027 17524 596 0,'-6'-6'503'0,"6"6"-66"15,-14-8-59-15,14 8-61 0,-7-6-66 0,7 6-53 16,-7-6-48-16,7 6-37 0,0 0-25 16,0 0 5-16,-14 6 10 0,14-6-12 0,-8 16 18 15,2-5-12-15,3 4-22 0,-4 1-8 0,2 3-8 16,1 4-6-16,0-1-7 0,-1 4-13 0,3-2 3 15,0-2-8-15,-2 3-2 0,3-1-7 0,-3-5-3 16,4 0-8-16,-1-2 2 0,-1-2-1 0,2-2 2 16,-2-1 3-16,2-12 2 0,0 20 1 0,0-20 4 15,-3 15-4-15,3-15-9 0,0 0-1 0,-5 9-1 16,5-9-1-16,0 0-4 0,-10-12-4 0,6 3-3 16,-1-4 1-16,1-3 1 0,0-7-3 15,3 1 13-15,1-5-27 0,1-6 30 16,5 0-11-16,4-5 12 0,2-3-12 0,7-1 14 15,3-5 13-15,7 3 22 0,3 1-18 0,-4 9 37 16,2 4-35-16,1 5 22 0,-2 1-35 0,-4 7 26 16,1 3-33-16,-4 6 19 0,-4 4-28 0,0 4 20 15,-5 5-22-15,-1 3 17 0,-4 4-17 0,-3 1 7 16,-5 4-14-16,-4 2 25 0,-3 1-21 0,-5 5 20 16,-3 0-45-16,-8 2 0 0,0-1-30 0,-4-2-2 15,0-2-30-15,7-4-13 0,-2-2-34 0,5-4-1 16,0-1 8-16,4-3-3 0,1-2-59 0,2-2-34 15,10-4-43-15,-13 1-47 0,13-1-73 0,0 0-324 16,0 0-222-16</inkml:trace>
  <inkml:trace contextRef="#ctx0" brushRef="#br0" timeOffset="172826.28">8465 17195 478 0,'5'-12'605'0,"-3"-1"-72"0,1 3-53 0,0 0-51 0,-3 10-69 16,4-17-35-16,-4 17-70 0,4-12-25 0,-4 12-74 15,4-10-11-15,-4 10-42 0,0 0 63 0,0 0-37 16,0 0-6-16,0 0-46 0,0 13 25 0,0-13-40 16,-2 21 15-16,0-5-25 0,-2 2 27 15,0 7-23-15,-3 4-8 0,1 3-1 0,-3 9-4 16,-2 5 20-16,2 0-11 0,-4 12 0 0,1 4-26 15,-1 1 18-15,6 4-27 0,0-3 4 0,3-8-16 16,8-1-1-16,1-1-48 0,6-2 4 0,6 2-56 16,6-6-30-16,8-5-169 0,5-4-191 0,6-4-309 15,9-8-320-15,5-5-731 0</inkml:trace>
  <inkml:trace contextRef="#ctx0" brushRef="#br0" timeOffset="173429.89">9072 17652 370 0,'-12'-11'553'0,"12"11"-72"16,-13-11-63-16,4 5-37 0,-3-1-73 15,-1 1-57-15,-1 0-47 0,-3 1-27 0,-1 2-34 0,-2-1-21 16,2 3-27-16,-3 2-3 0,1 1-29 0,0 1-7 16,2 3-16-16,2 0-6 0,2 1-9 15,1 2-4-15,3 1-7 0,2-1 0 0,4 1 0 0,4-10-16 16,0 18 11-16,0-18 1 0,9 13 5 16,-2-9-3-16,-7-4-1 0,21 2-3 15,-9-2-3-15,4-5-1 0,0-2-5 0,4 0 9 16,-2-6-13-16,0 1 8 0,-1-6-6 0,2 0 7 15,-4-3-8-15,1-3 7 0,-3-1-6 0,-3-3 5 16,1 2-7-16,-5-1 7 0,1 2 36 0,-2 1 35 16,0 1-15-16,-3 1 55 0,0 3-19 0,0 2 34 15,-2 3-35-15,0 2 6 0,0-1-49 0,0 13 9 16,-2-13-36-16,2 13 30 0,0 0-32 0,0 0 29 16,-6 13-14-16,5-1 39 0,1 6-22 15,0 2 8-15,1 6-11 0,3 5-3 0,2 3-8 16,-1 7-16-16,3-2 20 0,2 2-31 0,-1-3-28 15,-1-7-77-15,0 0-62 0,1-5-104 0,-1-2-88 16,-1-5-67-16,5-3-131 0,-4-4-46 0,3-2-326 16,-1-5-485-16</inkml:trace>
  <inkml:trace contextRef="#ctx0" brushRef="#br0" timeOffset="173593.07">9244 17644 272 0,'0'-14'644'0,"-4"2"-54"0,2 0-58 15,-1 1-38-15,-3 2-71 0,2-1-22 0,1 1-73 16,3 9-68-16,-7-11-13 0,7 11 0 0,0 0-35 15,0 0-27-15,-11 3-17 0,11-3-13 0,2 14-26 16,-2-14-21-16,2 18-17 0,5-8-21 0,-3 2-19 16,4-1-66-16,-2 0-67 15,1-3-34-15,-2 1-95 0,4-3-81 0,-5 1-101 16,-4-7-137-16,13 6-180 0,-13-6-306 0,0 0-625 16</inkml:trace>
  <inkml:trace contextRef="#ctx0" brushRef="#br0" timeOffset="173710.66">9208 17381 384 0,'-6'-8'442'0,"6"8"-103"16,-7-14-84-16,7 14-79 0,0 0-85 0,7-8-97 15,-7 8-122-15,15 3-97 0,-1-3-196 0,4 4 115 16</inkml:trace>
  <inkml:trace contextRef="#ctx0" brushRef="#br0" timeOffset="173995.11">9501 17486 246 0,'0'0'566'16,"-19"0"-76"-16,19 0-61 0,-20-2-43 0,7 1-38 16,0-1-47-16,-1 0-18 0,1 2-31 15,-1 0-4-15,3-3-63 0,11 3-12 0,-21-1-66 16,21 1 6-16,-17 4-44 0,17-4 58 0,-10 5-16 16,10-5-23-16,0 0-10 0,3 15-17 15,4-9-5-15,2 3-14 0,2 1-8 0,2 0-3 16,-1 1-4-16,1 0-30 0,1 0 26 0,-4-1-42 15,0 2 4-15,-1-1-31 0,-1 0 17 0,-7-2-19 16,-1-9 20-16,-3 18-18 0,-3-8 29 0,-5-4-20 16,-3 1 14-16,-4-1-4 0,0-2 34 0,-2-2-28 15,0-1 27-15,-1-1-23 0,-1-1 27 0,4-1-22 16,0-2-20-16,5-2-62 0,-1 0-52 0,5 0-52 16,9 6-78-16,-4-15-76 0,8 6-121 0,5 2-449 15,5-5-493-15</inkml:trace>
  <inkml:trace contextRef="#ctx0" brushRef="#br0" timeOffset="174792.45">9525 17409 320 0,'-7'-5'629'0,"7"5"-88"0,-11-9-83 0,11 9-86 16,0 0-98-16,-11-8-56 0,11 8-44 0,0 0-26 15,0 0-22-15,0 0-13 0,5 11-22 16,-5-11-1-16,15 8-25 0,-4-2-6 15,5-1-21-15,-1 2 3 0,2-4-11 0,1 1 4 0,-3-2-19 16,3 1 5-16,-4-3-17 0,0 0-23 0,-1-3 1 16,-2 1 0-16,0-2-6 0,-11 4 1 0,11-10 1 15,-11 10-7-15,0-11 13 0,0 11 4 16,-6-14 0-16,-1 8 4 0,-4-1 10 0,-1 2 18 16,-4 1 4-16,3 1 5 0,-5-1 5 0,3 4 2 15,-1 2-5-15,0 0-3 0,0 2-4 0,3 2 7 16,2 0-13-16,1 1 4 0,4 1-5 0,2 0 12 15,2 3-10-15,2-11 8 0,6 20-19 0,0-7 16 16,4-2-14-16,1 0 13 0,4 0-14 0,4-2 14 16,-1 1-17-16,4-3 5 0,0-2-9 0,-1 1 12 15,1-3-37-15,-2-2-30 0,3 1-18 0,-2-2-15 16,0-3-4-16,0 0 8 0,-4-3 17 0,4 1 3 16,-5-2 14-16,-1-2 12 0,0 2 13 15,-3-3 22-15,-1 2 44 0,-1 0 24 0,-2-1 2 0,-3 1-9 16,-1-1 13-16,-4 9 18 0,0-14-8 15,0 14 25-15,-9-14-22 0,1 9 15 0,8 5-29 16,-16-5 10-16,16 5-41 0,-16-3 20 0,16 3-36 16,-18 5 18-16,9 1-30 0,9-6 21 0,-14 11-28 15,8-3 19-15,6-8-26 0,-2 16 19 16,2-16-16-16,0 15 23 0,0-15-5 0,6 14-1 16,-6-14-3-16,10 11-1 0,-1-6-15 0,-9-5 18 15,17 5 1-15,-17-5-15 0,23 3-21 16,-23-3-37-16,23-1 23 0,-12-2-20 0,-11 3 30 0,20-4-16 15,-20 4 28-15,15-4-23 0,-15 4 26 0,12-1-25 16,-12 1 18-16,0 0-17 0,0 0 34 16,0 0-15-16,8 5 30 0,-8-5-20 0,0 0 23 15,0 0-24-15,-6 10 20 0,6-10-20 0,0 0 14 16,0 0-9-16,-2 11 50 0,2-11 15 0,0 0-8 16,9 5-7-16,-9-5-11 0,12 1-7 0,-12-1-5 15,19-2-4-15,-5-1-2 0,-3 1-9 0,2-3-4 16,3-1-29-16,-3 0-35 0,3 0 24 15,-2-1-18-15,1-1 31 0,-1 0-23 0,0 0 37 16,-3 1-27-16,1 1 29 0,-2 0-24 0,-10 6 18 16,15-7-24-16,-15 7 12 0,0 0 12 0,14 1 45 0,-14-1-14 15,5 11 59-15,-5-11 3 0,5 18-6 16,-2-6-8-16,-2 2 10 0,3 1-9 0,-2 2-19 16,1 0 6-16,1 0-20 0,-3-1 5 0,3 1-19 15,-4-4 7-15,0-1-12 0,2 0 21 0,-2-12-39 16,-2 17-13-16,2-17-73 0,-5 9-62 0,5-9-98 15,0 0-66-15,-18 0-52 0,18 0-66 0,-16-11-18 16,8 2-34-16,-1-2-20 0,2-1-275 0,0-3-291 16</inkml:trace>
  <inkml:trace contextRef="#ctx0" brushRef="#br0" timeOffset="175359">10184 17431 111 0,'9'-16'295'0,"4"0"24"0,-2 1-46 0,5 1 32 16,-1-1-11-16,1 2 1 0,-2 1 14 15,1 1-18-15,-3 2-27 0,-1-1-11 0,0 2-11 0,0 0-7 16,-2 3-7-16,-9 5-43 0,15-12-11 15,-15 12-50-15,10-8 9 0,-10 8-65 0,9-5 16 16,-9 5-62-16,0 0 41 0,0 0-33 0,0 0 19 16,0 0-31-16,0 0 29 0,0 0-41 0,10 7 26 15,-10-7-32-15,0 0 24 0,0 0-29 0,2 13 26 16,-2-13-27-16,0 0 25 0,4 10-25 0,-4-10 26 16,0 0-17-16,6 13 47 0,-6-13-35 0,5 9 15 15,-5-9-16-15,4 12-6 0,-4-12 4 0,4 16 20 16,-3-6-35-16,0 1 24 0,0 1-31 0,2 1 29 15,-1 2-10-15,2-1 0 0,-1 2 3 0,1 0-1 16,0-3 1-16,0 0-3 0,-1-1 2 16,1-3-4-16,1 1 2 0,-5-10 4 0,5 14 6 15,-5-14-2-15,6 11-7 0,-6-11-10 0,0 0-32 16,9 3-8-16,-9-3-16 0,0 0-46 0,0 0 28 16,4-9-33-16,-4 9 48 0,0 0-15 0,-4-18 30 15,4 18-12-15,-4-16 34 0,2 6-19 0,0-2 34 16,1 0-24-16,-3-4 10 0,4 1 5 0,-4-1 3 15,3 1 4-15,-2-1 18 0,2 1 36 16,-4 2-3-16,5 1 16 0,-3 0-43 0,1 1 23 16,0 1-31-16,0-1 34 0,2 11-40 0,-4-14 33 15,4 14-45-15,-3-14 28 0,3 14-34 0,-2-10 25 16,2 10-21-16,0 0 25 0,-8-6-27 0,8 6 40 16,0 0-38-16,-9 5 28 0,9-5-24 15,-7 7 49-15,7-7-22 0,-9 10 20 0,3-2-18 16,0 0 46-16,0 4-35 0,-1 0 23 0,2 2-22 15,1 2 40-15,-1 1-25 0,3 1 4 0,-1-1-9 16,3 4-5-16,0-2 2 0,1 4-23 0,3-1 12 16,4-1-20-16,-2-1 19 0,5 0-20 0,3-2 24 15,4-2-33-15,2 1-45 0,7-3-106 0,0-6-108 16,3 3-140-16,3-5-140 0,1 0-168 0,2-4-299 16,-3-2-613-16</inkml:trace>
  <inkml:trace contextRef="#ctx0" brushRef="#br0" timeOffset="175625.11">11078 16958 680 0,'-7'-10'636'0,"1"1"-92"0,6 9-97 15,-8-12-103-15,8 12-72 0,0 0 16 0,0 0-29 16,-10 2-47-16,7 8 15 0,1 0-1 0,1 8-9 15,-1 2 15-15,1 5-3 0,-1 5 2 0,4 7-1 16,-2 9-20-16,1 2-27 0,-1 2-21 0,-3 2-14 16,-1 3-26-16,-1 10-24 0,-5-2-21 15,-2 2-10-15,-1-1-16 0,-1-3-6 0,-4-1-42 16,-2-5-62-16,6-9-63 0,-3-4-49 0,3-4-53 16,-1-4-62-16,6-8-58 0,0-4-35 0,2-4-71 15,2-3-82-15,2-2-689 0,3-13-830 0</inkml:trace>
  <inkml:trace contextRef="#ctx0" brushRef="#br0" timeOffset="176991.96">11084 17387 634 0,'0'0'577'0,"8"-7"-113"0,-8 7-43 16,0 0-58-16,17 3-40 0,-10 3-16 0,-1 3-4 16,2 4-78-16,0 1 3 0,1 5-26 0,-1 3 18 15,0 4-60-15,0 2-11 0,-3 0-42 0,0 1-3 16,-2-2-39-16,-2-2 11 0,1 0-32 0,-2-3-3 16,0-5-9-16,0 1-7 0,0-4-13 15,0-14-41-15,-2 18-61 0,2-18-38 0,0 0-40 0,0 0-10 16,0 0-9-16,-6-9 3 0,4-1-14 15,2-3-16-15,0-6 24 0,-1-2 15 0,-1-5 20 16,0-5 20-16,-2-2 30 0,-1 0 27 0,-1-1 78 16,0 4 59-16,1 0 42 0,1 5 56 0,0 2 29 15,0 4-6-15,0 2-9 0,4 3-56 0,0 14-9 16,0-15 83-16,0 15-60 0,0 0 48 0,17 1-36 16,-7 9-5-16,4 3-11 0,-1 2 11 0,4 6-16 15,0 2-24-15,1 0-11 0,-2-2-28 16,1 2-1-16,0-2-16 0,-3-3-10 0,-2-2-1 0,0 0 3 15,-3-4-6-15,0-3 8 0,0-1-15 16,0-4-11-16,-9-4-28 0,17 3-15 0,-17-3-10 16,14-7 11-16,-6 0 2 0,-3-1-1 0,2-4-6 15,-2-4 21-15,-2 1-11 0,0-5 14 0,-3-1-9 16,-2-3 27-16,1-2-15 0,-2 1-12 0,1 0 3 16,-1 3 32-16,2 4-22 0,-1 1 13 0,0 1-30 15,1 3-9-15,1 13-29 0,0-12 23 0,0 12-59 16,0 0-32-16,0 0-45 0,0 0-43 15,15 4-69-15,-10 3 2 0,1 1-3 0,1 1-1 16,1 2 9-16,0-1 13 0,-1 1 54 0,2 0-23 16,-3-2 58-16,0 0 9 0,0 0 66 0,-6-9 16 15,9 13 108-15,-9-13 27 0,7 10 55 16,-7-10 42-16,7 9-2 0,-7-9 40 0,6 7 3 16,-6-7-9-16,0 0-18 0,0 0-22 0,11 3-17 15,-11-3-19-15,0 0-21 0,12-4-5 0,-12 4-8 16,12-7 2-16,-12 7-12 0,11-11 11 0,-6 4 18 15,-5 7 7-15,8-15 10 0,-8 15-2 0,7-17 18 16,-7 17 26-16,0-14-49 0,0 14 2 0,-7-17-40 16,1 11 2-16,-2 0-34 0,-1 1 25 0,9 5-47 15,-18-3 2-15,18 3 27 0,-18 3-30 0,9 1 26 16,3 2-26-16,1 2 21 0,3 3-22 0,2-11 21 16,2 22-23-16,4-9 25 0,2 0-26 15,4 2 23-15,3-2-21 0,-1-1 28 0,5-3-29 16,-1 0 1-16,4-2-10 0,-1-2-65 0,-1-3-46 15,0-1-66-15,-1-3-58 0,1-2 6 0,-3 0 14 16,4-5 23-16,-3 1 30 0,-2-4 26 0,-3 0 34 16,2-1 23-16,-6 0 32 0,-2 1 34 0,-2-1 33 15,-1 0 36-15,-3 1 30 0,-1 12 26 0,-1-22 11 16,-2 13 6-16,3 9 3 0,-6-17-8 0,6 17-16 16,-7-11 6-16,7 11-10 0,0 0 3 15,-10-3 12-15,10 3 12 0,0 0 5 0,-4 13 28 16,8-4-49-16,0 1 24 0,2 3-44 0,2 1 40 15,1 2-17-15,2 2-24 0,1-1-9 16,2 1-15-16,0 5-4 0,0 0-11 0,-1 0-3 16,-3 2-27-16,0 1 14 0,-3-2-29 0,-5 2 9 15,-2 1-29-15,-4-1 15 0,-1 4-22 0,-5 1 26 16,1-4-50-16,-4 0-6 0,-1 0-12 0,-1-4-14 16,-3-2 5-16,-1-2 6 0,-3-5 10 0,0 0-1 15,1-4 3-15,1-3 4 0,3-3 0 16,0-3-8-16,0-2 12 0,5-4 5 0,-2-1 9 15,5-1 9-15,2-2 7 0,3 0 2 0,3-3 8 16,2 0-2-16,3-2 3 0,4-5 6 0,2 0 13 0,5-4-9 16,7-4 9-16,4-1-12 0,2 0 19 15,3-1-13-15,1 2 5 0,0 2-10 0,-2-2 13 0,1 4-17 16,-3-2-9-16,-2 2-4 0,-6 3-15 16,-3 0 4-16,-5 3 5 0,-1 2 8 0,-2-2 2 15,-4 4-1-15,-2 4 0 0,-3 9 2 0,0-16 4 16,0 16 4-16,-10-11 3 0,10 11-1 0,-12-4 2 15,12 4-7-15,-16 0 6 0,16 0 1 0,-14 6 4 16,14-6-1-16,-13 9 5 0,13-9 24 0,-6 10 23 16,6-10-12-16,0 0 3 0,4 12-16 0,-4-12 4 15,12 4-15-15,-12-4 9 0,18 3-17 0,-5-4-1 16,0-1-1-16,1 1 5 16,0-4 1-16,3-1-4 0,-3 1-2 0,-3 0 0 0,2-1-2 15,-3 1 0-15,-2 0 0 0,1 1-2 16,-9 4 3-16,0 0 17 0,6-7 22 0,-6 7 20 15,0 0 18-15,0 0-33 0,-7 8 15 0,7-8-30 16,0 0 26-16,-6 13-24 0,6-13 32 0,-3 9 6 16,3-9 21-16,1 12-17 0,-1-12 9 0,6 7-24 15,-6-7 1-15,12 6-18 0,-12-6 1 0,16 2-34 16,-16-2-19-16,21-3-108 0,-8-2-60 0,-1-1-107 16,0-1-105-16,2-3-105 0,-4-1-110 0,2-4-336 15,-3-3-515-15</inkml:trace>
  <inkml:trace contextRef="#ctx0" brushRef="#br0" timeOffset="177158.25">12261 17043 642 0,'-6'-13'625'0,"2"2"-115"16,4 11-96-16,-6-13-7 0,6 13-25 0,0 0-15 15,0 0-30-15,0 0-17 0,2 18-5 0,3-5-36 16,2 5 13-16,-1 4-48 0,5 5-13 0,-1 0-43 16,-1 2-27-16,1 1-42 0,-3-2-16 0,1 0-21 15,-3-3-88-15,1-1-92 0,-2-2-83 16,-1-4-121-16,-1 1-157 0,-2-6-131 0,-1 0-216 0,-1-3-314 15,2-10-735-15</inkml:trace>
  <inkml:trace contextRef="#ctx0" brushRef="#br0" timeOffset="177409.89">12145 17284 482 0,'0'0'650'0,"10"-4"-87"15,-10 4-80-15,19-4-92 0,-5 2-54 0,4 1-59 16,3-1-51-16,0-1-50 0,5 0-30 0,-5 2-5 15,0-1-54-15,0-1 4 0,-3 0-37 0,-1 3 10 16,-2-2-38-16,-3 0 6 0,-12 2-25 0,22-1-8 16,-22 1 22-16,18 5-26 0,-18-5 7 0,11 9 14 15,-4 0 25-15,-3-2 46 0,-2 5-38 0,2 0 26 16,-1 2-10-16,-1 2 32 0,1-2-40 0,-1 2 14 16,1 0 2-16,-2 1 13 0,3-3-13 15,-2 0-9-15,1-3-10 0,-1 1-9 0,1-1-1 16,-3-11-7-16,5 14-7 0,-5-14-88 0,8 7-142 15,-8-7-190-15,0 0-195 0,0 0-721 0,10-9-908 16</inkml:trace>
  <inkml:trace contextRef="#ctx0" brushRef="#br0" timeOffset="177525.16">12411 17026 589 0,'0'0'477'0,"1"-18"-117"0,-1 18-74 0,3-10-67 16,-3 10-95-16,0 0-138 0,7-5-93 0,-7 5-87 15,10 5-19-15,-10-5-267 0,12 10 34 0</inkml:trace>
  <inkml:trace contextRef="#ctx0" brushRef="#br0" timeOffset="177992.67">12523 17105 520 0,'7'7'289'0,"-2"1"43"0,-5-8 14 0,7 11-26 16,-7-11-23-16,8 11 1 0,-4-3-21 0,-4-8-4 16,6 19-4-16,-3-7 18 0,0 1-39 0,0 3 13 15,1 1-21-15,4 2-34 0,-3 0-37 0,1 2-11 16,1-2 6-16,-2 0-28 0,2-3-34 15,-2-2-17-15,2-1-13 0,-2-1-9 0,-1 1 3 16,1-7-15-16,-5-6-6 0,13 8-11 0,-13-8-25 16,11 2-23-16,-11-2 0 0,13-7-24 0,-8-1 12 15,0-1-28-15,0-2 18 0,-1-4-22 0,-1-1 31 16,-1-1-26-16,-2-2 35 0,-1 4-20 0,0-3 34 16,-2 1-22-16,1 3 19 0,-1 1-17 0,2 2 5 15,1 11-33-15,-3-17-17 0,3 17 35 0,-4-11-28 16,4 11 9-16,0 0-26 0,0 0 18 0,0 0-18 15,0 0 7-15,0 0-27 0,0 0-7 0,0 0 2 16,12-2 0-16,-12 2 11 0,0 0 14 0,13 2 19 16,-13-2 14-16,0 0 6 0,11-3 8 0,-11 3 6 15,9-6 6-15,-9 6-16 0,10-7 28 16,-10 7 1-16,12-9 1 0,-12 9 2 0,10-13-3 16,-10 13 7-16,10-11 34 0,-10 11 41 0,10-12-5 15,-10 12 56-15,7-14-16 0,-7 14 11 0,3-11-29 16,-3 11 18-16,-2-12-18 0,2 12 32 15,-4-11-29-15,4 11 17 0,-10-5-11 0,10 5-7 16,-14 3-6-16,5-1 4 0,1 6 8 0,-2 1-2 16,3 5-9-16,0 1 7 0,1 3-8 0,1 4-11 15,2-3-9-15,3 3-14 0,0-1-6 0,3 1-11 16,0-2-27-16,3 1-56 0,1-3-69 0,2-2-65 16,3-2-99-16,-3-5-148 0,5 0-125 0,-3-4-174 15,1-1-435-15,-12-4-776 0</inkml:trace>
  <inkml:trace contextRef="#ctx0" brushRef="#br0" timeOffset="178192.84">12784 16885 127 0,'-1'-12'773'0,"1"12"-159"0,6-13-61 0,-6 13-11 16,18 1-52-16,-4 6-32 0,6 8-2 0,7 10-4 15,3 4-14-15,4 13-4 0,1 2-10 16,-1 6-29-16,-2 0-55 0,-5 2-72 0,-4 2-52 15,-11-6-39-15,-2 1-33 0,-9 2-28 0,-5-1-39 16,-7-1-65-16,-14 4-125 0,-4-1-104 0,-5-2-73 16,-9-2-87-16,0-3-67 0,-8-3-180 0,-3-4-114 15,-3-6-754-15,-6-3-1118 0</inkml:trace>
  <inkml:trace contextRef="#ctx0" brushRef="#br0" timeOffset="178911.86">6480 17537 86 0,'-18'-1'309'16,"0"-1"-66"-16,1-1-18 0,0 2-3 0,0 0-8 15,-2-4-1-15,2 4 5 0,-2-4 12 0,1 0 7 16,1 2 8-16,0-1 5 0,0 2 31 0,6 0-31 15,0-1-9-15,2-1-62 0,9 4-10 0,-11-2-49 16,11 2 9-16,0 0-43 0,9-7 7 0,-9 7-38 16,23-3 12-16,-4 1-34 0,1 1 16 0,6 0-33 15,2 1 18-15,2-3-25 0,-1 2 20 0,2 0-30 16,-1 0-5-16,-2 0-19 0,3-1-8 16,-3 2-41-16,-2-1-19 0,-3 1-30 0,-3-1-11 0,-1 1 1 15,0-1 4-15,-6 1 2 0,0 0 7 16,-13 0 14-16,19 0 7 0,-19 0 5 0,0 0-7 15,13 1-21-15,-13-1-48 0,0 0-93 0,0 0-62 16,-10 5-391-16,10-5-221 0</inkml:trace>
  <inkml:trace contextRef="#ctx0" brushRef="#br0" timeOffset="179413.98">6300 17620 331 0,'-11'4'495'0,"11"-4"-54"16,-14 6-61-16,14-6-29 0,-11 5-23 0,11-5-41 15,0 0-34-15,-13 4-34 0,13-4-22 0,0 0 15 16,0 0-42-16,0 0-2 0,0 0-50 16,18 2-1-16,-5-4-49 0,3 0 12 0,4 0-39 15,4-2 16-15,1 2-32 0,3-4 7 0,5 0-22 16,0 0 18-16,-7 0-11 0,5 0-3 0,-4 1 2 16,-3-2-24-16,1 1 21 0,-2 1-22 0,-3-1 19 15,-5 0-46-15,1-2-8 0,-5 3-50 0,0-4-41 16,-4 3-32-16,-3-3-33 0,-4 9-27 15,1-18-30-15,-5 7-27 0,-3-1-15 0,-1-1 1 0,-2-4 44 16,-2 4-14-16,-3-3 86 0,0 0 1 16,-1 0 81-16,1 0 10 0,2-1 70 0,0 3 3 15,2-3 85-15,1 1-26 0,1-1 58 0,0 2-16 16,4-1 39-16,0 3 40 0,-1-4 12 0,3 4 26 16,-1-1-2-16,0 3 3 0,0 0 18 0,2 2-6 15,-2 0-30-15,4 9-14 0,-4-14-44 0,4 14-18 16,0 0 49-16,-4-8 48 0,4 8-20 0,0 0 23 15,1 13-17-15,1-2 21 0,-1 2 2 0,1 6 20 16,-2 0-15-16,2 6-7 0,-1 1-12 0,-2 1-17 16,-1 7-22-16,0-1-3 0,-3 4-35 0,0 3-14 15,-4 1-29-15,1 0-14 0,2-3-9 0,-2-4 0 16,0-3-22-16,2-2-6 0,1-5-6 0,-1-1 3 16,3-5-47-16,-1-3-30 0,1 0-36 15,0-3-23-15,1-2-38 0,2-10-33 0,2 17-39 0,-2-17 4 16,7 11-56-16,-7-11-16 0,11 7-25 15,-11-7-57-15,9 6-33 0,-9-6-58 0,0 0 12 16,12-2-88-16,-12 2-374 0,0 0-481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43:02.960"/>
    </inkml:context>
    <inkml:brush xml:id="br0">
      <inkml:brushProperty name="width" value="0.05292" units="cm"/>
      <inkml:brushProperty name="height" value="0.05292" units="cm"/>
      <inkml:brushProperty name="color" value="#FF0000"/>
    </inkml:brush>
  </inkml:definitions>
  <inkml:trace contextRef="#ctx0" brushRef="#br0">17067 9700 268 0,'0'0'263'0,"0"0"-25"0,-12-1-48 0,12 1 8 15,0 0-29-15,0 0 3 0,0 0-38 0,-4-10 17 16,4 10-27-16,0 0 14 0,0 0-43 0,2-13 14 16,-2 13-23-16,0 0 19 0,5-14-14 0,-5 14 27 15,0 0-17-15,5-11 14 0,-5 11-8 16,0 0 6-16,4-11-12 0,-4 11-4 0,0 0-22 15,2-12-3-15,-2 12-27 0,5-9 4 0,-5 9-18 16,6-11 5-16,-6 11-13 0,7-9 15 0,-7 9-16 16,12-13 6-16,-12 13-11 0,12-11 10 0,-5 5-16 15,0 1 10-15,1-1-11 0,2 2 9 0,-2-1-14 16,-8 5 10-16,18-9-9 0,-9 6 8 16,1 0-11-16,-10 3 10 0,20-5-10 0,-8 4 12 15,-12 1-9-15,24-2 9 0,-12 4-11 0,0-1 6 16,1 1-9-16,-1 1 10 0,-1 1-11 0,0 1 7 15,-1 1-7-15,-3 1 10 0,1 1-10 0,-3 2 11 16,-1-1-11-16,-2 2 9 0,-2-11-11 0,-2 24 14 16,-2-10-11-16,2-2 9 0,-5 3-11 0,1 0-1 15,-2-2 0-15,-1 1 2 0,0-1 0 16,-1 1 1-16,2-3 1 0,-1 1 0 0,2 0-5 16,-1-1 3-16,0-3-2 0,2 3-1 0,1-4 3 15,5-7 0-15,-9 12-3 0,9-12 3 0,-8 12 4 16,8-12 4-16,-6 8 1 0,6-8-3 0,-8 8 15 15,8-8 16-15,0 0-48 0,-5 10 57 16,5-10-51-16,0 0 56 0,-5 7-55 0,5-7 53 16,0 0-57-16,0 0 50 0,-5 7-51 0,5-7 46 15,0 0-53-15,0 0 51 0,0 0-57 0,0 0 53 16,0 0-50-16,0 0 54 0,2 10-50 0,-2-10 60 16,0 0-58-16,17 0 50 0,-17 0-49 15,17 0 56-15,-17 0-65 0,20 0 57 0,-20 0-60 16,26 1 50-16,-26-1-53 0,24 1 55 0,-11 1-55 15,1 0 54-15,-3-1-56 0,3 2 53 0,-2 1-51 16,-1 1 52-16,1-1-58 0,-2 0 52 0,-1 2-42 16,1-1 42-16,-2 2-44 0,-2-1 56 0,0 1-56 15,-6-7 54-15,7 17-40 0,-7-17 38 0,3 13-3 16,-3-13-1-16,-4 17-6 0,-1-8-5 16,5-9-2-16,-11 16 0 0,5-9-32 0,-3 1 34 15,-2 1-1-15,-1-1-3 0,-3-1-2 16,2 0 0-16,-5 0-2 0,3-1 12 0,-4 2 16 15,-1-3 16-15,-1 1-30 0,-1-1 75 0,-1 1-46 16,5-3 49-16,-3 0-30 0,4-1 23 0,-2-2-32 16,1 2 31-16,4-1-24 0,-2-1 9 0,2-1-30 15,1 1 14-15,1-2-38 0,0 2 22 0,12 0-36 16,-19-2-38-16,19 2-123 0,-14-5-52 0,14 5-167 16,-11-3-86-16,11 3-125 0,0 0-559 0,0 0-760 15</inkml:trace>
  <inkml:trace contextRef="#ctx0" brushRef="#br0" timeOffset="1128.23">17133 9706 80 0,'0'0'292'0,"-12"-1"-58"0,12 1 5 0,0 0-27 15,-15-1 17-15,15 1-49 0,0 0 19 0,-14-4-39 16,14 4 10-16,0 0-50 0,-10-8 8 0,10 8-23 15,0 0 5-15,-5-13-22 0,5 13 13 16,0 0-28-16,1-14 10 0,-1 14-7 0,4-12 19 0,-4 12-22 16,8-13 11-16,-8 13-18 0,10-15 15 0,-3 8-16 15,2-1 11-15,0 1-15 0,3-2 6 16,-1 1-20-16,1 1 6 0,2-1-16 16,-3 2 9-16,3 1-16 0,-1-1 4 0,0 1-10 15,-2 0 1-15,1 1-18 0,-1 2 10 0,0 0-10 16,-1-2 8-16,-10 4-13 0,18 0 7 0,-18 0-8 15,15 4 7-15,-15-4-8 0,15 8 8 0,-8-2-9 16,-7-6 5-16,8 15-4 0,-6-5 5 0,1 1-5 16,-3-11 9-16,0 22-11 0,-3-8 9 0,3 1-10 15,-4-1 10-15,0 2-10 0,-1-1 1 0,-1 0 0 16,-2 2 5-16,-1 1-1 0,0-1-4 0,0 2 2 16,-2-3-51-16,2 1 62 0,0 0-55 15,0-3 59-15,1 0-2 0,2-1-3 0,0 2-3 16,-1-5-1-16,2 0 4 0,0 0-5 0,1-2 3 15,4-8-1-15,-6 14-13 0,6-14 15 16,-7 12 4-16,7-12 16 0,-6 9 12 0,6-9 0 16,-4 9 7-16,4-9-52 0,0 0 47 0,-6 7-60 15,6-7 59-15,0 0-62 0,-8 7 61 0,8-7-60 16,0 0 61-16,0 0-54 0,-11 2 56 0,11-2-58 16,0 0 53-16,0 0-48 0,0 0 44 0,0 0-53 15,0 0 54-15,0 0-59 0,0 0 51 16,-12-1-56-16,12 1 54 0,0 0-54 0,8-8 54 15,-8 8-55-15,10-6 54 0,-10 6-48 0,15-7 50 16,-15 7-56-16,22-7 52 0,-9 4-55 0,0 0 54 16,1 3-54-16,1-2 52 0,-1 2-51 0,1 2 55 15,3-1-52-15,0 2 50 0,-1 0-45 0,1 2 50 16,-2 0-55-16,1 0 55 0,-2 3-59 16,1-3 57-16,-2 2-2 0,-1 2-6 0,1-2-3 15,-3 2-3-15,-2-1-1 0,-1-1 1 0,-3 2 4 16,0-1 3-16,-5-8-26 0,2 17 24 0,-2-17-2 15,-8 16-2-15,0-7-2 0,-2 0 0 0,-4-2-2 16,-3 2-4-16,-2 0-2 0,-3-1 0 0,-1 0 1 16,-5 1 2-16,0-1-4 0,-2 1-3 0,5-2 3 15,1-3 1-15,2 2 1 0,-1-1-6 16,5-1 5-16,1 0-21 0,3-1-112 0,14-3-289 16,-23 0-813-16,14-4-840 0</inkml:trace>
  <inkml:trace contextRef="#ctx0" brushRef="#br0" timeOffset="4281.67">19933 9487 71 0,'0'0'538'0,"0"0"-109"0,-8-6-30 0,8 6-62 16,0 0-8-16,-5-7-43 0,5 7-29 0,0 0-31 16,0 0-15-16,-5-8-22 0,5 8-20 0,0 0-10 15,0 0-15-15,0 0-18 16,0 0-23-16,-5-9-22 0,5 9-20 0,0 0-15 16,0 0-9-16,0 0-14 0,0 0 6 0,-6 12-8 15,6-12-1-15,-1 21-3 0,-1-7-6 0,1 3 0 16,1 2 6-16,1 2-7 0,1 4-1 0,-1 1 1 15,1-1-43-15,3 1 49 0,-1 5-49 0,-1-1 57 16,1 1-48-16,-2-4 53 0,2-2-54 0,-3 2 52 16,2 0-55-16,-2-4 65 0,1 3-13 15,-2-5-3-15,-2-1-3 0,2-1 0 0,0-1-1 0,-1-2-10 16,1-2-41-16,-1-2-36 0,1 1-39 16,0-13-42-16,-2 19-28 0,2-19-89 0,-1 13-115 15,1-13-130-15,0 0-357 0,-3 13-423 0</inkml:trace>
  <inkml:trace contextRef="#ctx0" brushRef="#br0" timeOffset="4560.31">19557 10284 49 0,'0'0'584'16,"-7"6"-133"-16,7-6-56 0,0 0-88 0,-7 6-18 16,7-6-27-16,0 0-19 0,0 0-45 0,20 1-19 15,-7-3-41-15,6 1-4 0,6-3-19 0,7 1 10 16,4-3-12-16,7-1-3 0,2 0-12 0,2-1-15 16,-1 0-20-16,0 0-9 0,-1 2-10 0,-2-2-6 15,0 0-9-15,-8 2-6 0,1-1-8 0,-3 0 0 16,-1 2-4-16,-5 0-27 0,-2-2-31 0,-4 3-33 15,-4 0-30-15,-1 2-79 0,-4-3-75 0,-1 1-70 16,-11 4-55-16,13-4-473 0,-13 4-411 0</inkml:trace>
  <inkml:trace contextRef="#ctx0" brushRef="#br0" timeOffset="4911.3">19976 10553 141 0,'-7'6'545'0,"-2"0"-106"15,9-6-62-15,-13 10-62 0,13-10-58 0,-14 11-40 0,14-11-47 16,-11 10-10-16,5-3-12 0,3 2-42 0,-1-1 32 16,4-8-69-16,-5 18 50 0,5-18-50 15,2 22 53-15,2-11-9 0,1 2-1 16,2 0 13-16,2 2-12 0,3-1-15 0,1 4-13 15,1-1-13-15,3 0-15 0,2 4-5 0,-1-4-13 16,0 2-11-16,0-1-3 0,-2-2-9 0,-2-1 3 16,0 0-5-16,-3-2-2 0,-1-1 3 0,-3-2-1 15,1 3 34-15,-5-4 4 0,-2 3-45 0,-3-4 45 16,-2 3-57-16,-5-2 48 0,-3-1-54 0,-1 0 50 16,-6-1-54-16,0 0 35 0,-3-2-91 0,1-4-6 15,0 3-62-15,-2-4-68 0,0 0-61 16,0-4-118-16,0 0-79 0,0-2-480 0,3-1-527 15</inkml:trace>
  <inkml:trace contextRef="#ctx0" brushRef="#br0" timeOffset="5082.72">19824 10666 382 0,'11'-13'739'15,"1"3"-126"-15,4-3-55 0,7-3-81 0,7-3-102 16,6 0-2-16,1 3-107 0,3-1-8 0,2 5-97 15,-4-1 11-15,3 2-143 0,-5 5-52 0,-1 2-90 16,-1 0-91-16,-5 2-79 0,1 0-76 0,-2 2-51 16,-6 0-79-16,1 0-310 0,-2 2-323 15</inkml:trace>
  <inkml:trace contextRef="#ctx0" brushRef="#br0" timeOffset="6481.55">2389 11479 231 0,'0'0'418'15,"11"-3"-25"-15,-11 3-99 0,0 0 33 0,0 0-76 16,0 0 32-16,0 0-87 0,11-3 13 0,-11 3-77 15,0 0 28-15,0 0-74 0,0 0 30 0,0 0-70 16,0 0 39-16,0 0-49 0,10 3 60 0,-10-3-53 16,0 0 57-16,0 17-2 0,-3-7-16 0,1 1-10 15,-3 3 1-15,1 1 4 0,-1 0-12 0,-4 3-8 16,2 4-8-16,-3 5-3 0,0 1 16 0,-2 10 1 16,0-1 2-16,-1 5-12 0,-1 2-5 0,1 4-49 15,-4 9 50-15,2 5-20 0,0 3 50 16,2 1-59-16,-1 0 44 0,2-3-13 0,2 1-10 15,4-12-8-15,-2-1-1 0,3-4-58 0,1 0 53 16,3-2-79-16,-3-8 24 0,4-2-67 0,0-4 16 16,0-5-91-16,0 0 24 0,3-7-33 0,-2 0-35 15,0-4-30-15,2-4-42 0,2-3-51 0,-5-8-8 16,13 5-42-16,-4-8-326 0,2-7-221 0</inkml:trace>
  <inkml:trace contextRef="#ctx0" brushRef="#br0" timeOffset="6812.92">2578 11915 585 0,'-1'-9'479'0,"1"9"-49"16,-4-15-83-16,4 15-46 0,-6-8-73 0,6 8-42 15,0 0-44-15,-11-5 20 0,11 5-35 0,-6 9 21 16,6-9-24-16,-7 20-8 0,5-5 8 15,-1 4 18-15,1 5-38 0,1 2 47 0,-1 9-61 16,1 3 59-16,-1 7-74 0,0 2 17 0,0 3-47 0,0 0 40 16,0 0-62-16,-1 3 47 0,-2-1-29 0,1-1 40 15,-2-1-61-15,1 0 48 0,-3-3-56 16,0-4 37-16,1-2-41 0,-2-1 3 0,2-9 1 16,0-4-2-16,2-2-1 0,-3-2 38 0,4-4-47 15,-1-3 35-15,3-1-44 0,-2-4 18 0,1 0-45 16,2 0 32-16,-1 0-88 0,2-11 23 0,-1 15-87 15,1-15 10-15,-1 12-144 0,1-12-72 0,0 0-114 16,2 13-553-16,-2-13-638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50:17.355"/>
    </inkml:context>
    <inkml:brush xml:id="br0">
      <inkml:brushProperty name="width" value="0.05292" units="cm"/>
      <inkml:brushProperty name="height" value="0.05292" units="cm"/>
      <inkml:brushProperty name="color" value="#FF0000"/>
    </inkml:brush>
  </inkml:definitions>
  <inkml:trace contextRef="#ctx0" brushRef="#br0">12647 4628 80 0,'0'0'159'16,"0"0"-13"-16,0 0-19 0,0 0-9 0,-6-7-16 15,6 7-11-15,0 0-7 0,0 0 1 0,0 0-5 16,0 0-6-16,-8-6-5 0,8 6-8 0,0 0-8 15,0 0-6-15,0 0-7 0,0 0-7 16,0 0 1-16,0 0 12 0,0 0-14 0,0 0 31 16,13-4-27-16,-13 4 32 0,14 2-26 0,-14-2 22 15,23 1-36-15,-9-1 26 0,5 1-19 0,2 0 29 16,-1 0-35-16,8-1 34 0,0 3-34 16,3-2 24-16,5 1-33 0,2 1 21 0,-1-1-33 15,0 2 25-15,2 0-6 0,-1 1-5 0,7 1-4 16,-2 0-3-16,3 0-2 0,0-1 1 0,0 3-32 15,0-2 25-15,0 1 2 0,0 0-1 0,3-1-1 16,-2 1-1-16,2-1 1 0,-1 0 2 0,-1 0 4 16,2 0-2-16,-3 1 6 0,0-2-5 0,1 1-4 15,-1-1-3-15,-7 0 0 0,0-2 2 0,1 1-1 16,-3-1 0-16,0 1 0 0,-2-1-3 0,-1 1-1 16,-5-1 0-16,1 0 1 0,-3-2-3 15,-2 2 1-15,-4-1-2 0,-1 0 2 16,-1 1-1-16,-1 0 6 0,0-1 11 0,-3-1 10 15,1 1-20-15,-2-1 4 0,1 2 28 0,-1-1 15 16,3-2 2-16,-1 2-6 0,4 0-1 0,-1-1 13 16,-1 1-5-16,3-1 0 0,1-1 0 0,-3 0-11 15,3 2-10-15,-2-2-4 0,0 1-10 0,-4-1 0 16,-2 0-2-16,0 0-3 0,-14 0-3 0,23 0-4 16,-23 0-15-16,18 0-66 0,-18 0-97 15,0 0-122-15,0 0-111 0,0 0-354 0,0 0-264 16</inkml:trace>
  <inkml:trace contextRef="#ctx0" brushRef="#br0" timeOffset="5883.49">15408 6484 17 0,'0'0'273'0,"0"0"-57"0,0 0-49 0,0 0-3 15,0 0-21-15,0 0 5 0,-13 0-35 0,13 0 12 16,0 0-37-16,0 0 40 0,0 0-21 0,0 0 50 16,0 0-20-16,0 0 33 0,0 0-26 0,0 0 2 15,0 0-33-15,0 0 8 0,0 0-31 16,0 0-2-16,0 0-28 0,0 0 2 0,-10 2-22 15,10-2 5-15,0 0-20 0,0 0 9 0,0 0-18 16,0 0 13-16,0 0-15 0,0 0 23 0,0 0-2 16,0 0 19-16,0 0-11 0,-3 11 11 0,3-11-13 15,0 0 20-15,-2 12-14 0,2-12 9 0,-2 8-2 16,2-8-9-16,-2 15-6 0,2-15-4 16,-3 21 4-16,2-9-9 0,0 1 3 0,-2 1-5 15,0 3-7-15,1-1 1 0,-1 1-53 0,1 2 65 16,-2 2-58-16,1 2 68 0,0 0-53 0,-1 0 50 15,1 1-62-15,-1-2 63 0,2 3-57 0,1-3 58 16,-2 1-58-16,0-4 59 0,2 1-60 0,-1-3 59 16,0 2-6-16,1 0-3 0,-2-2-7 0,1-1 0 15,1-1-4-15,1-2-8 0,-2 0 0 0,1-1-20 16,0 0-34-16,1-12 58 0,-1 18-5 0,1-18 5 16,-2 15-14-16,2-15 6 0,0 14-2 15,0-14 4-15,-1 10-59 0,1-10 66 16,0 0-5-16,-1 13-50 0,1-13 69 0,0 0-11 0,-2 11 70 15,2-11-44-15,0 0 55 0,0 0-45 16,0 0 29-16,0 0-51 0,0 0 29 0,0 0-42 16,0 0 24-16,0 0-44 0,0 0 38 0,-6-10-47 15,6 10 39-15,0-14-43 0,0 14 34 0,0-16-37 16,0 16 38-16,1-21-44 0,-1 9 43 0,0 0-43 16,2-3 6-16,-2 1 8 0,0-2-6 0,0-2 2 15,-2 0 3-15,1-1-3 0,0 0 43 0,-1 0-41 16,0-1 44-16,1 1-28 0,-2 1 36 15,-1 0-31-15,2-1 28 0,-1 1-23 0,2-1 24 16,-2 4-15-16,1-3 20 0,-1-1-32 0,1 1 21 16,-1 0-30-16,0 1 29 0,1 0-28 0,-1 0 22 15,1 2-25-15,-1 0 19 0,1 1-23 0,-1 0 24 16,0 3-22-16,1-2 22 0,1 1-19 0,-2 1 17 16,2 0-25-16,1 11 23 0,-3-20-25 15,3 20 23-15,-2-16-25 0,2 16 18 0,-3-16-18 16,3 16 18-16,-2-12-20 0,2 12 17 0,-2-10-21 15,2 10 23-15,0 0-21 0,-3-13 22 16,3 13-23-16,0 0 20 0,0 0-21 0,0-13 21 16,0 13-21-16,0 0 21 0,0 0-24 0,6-12 25 15,-6 12-26-15,8-4 24 0,-8 4-19 0,10-4 16 16,-10 4-17-16,14-2 21 0,-14 2-22 0,17-3 21 16,-17 3-20-16,21-2 21 0,-21 2-16 0,27 0 15 15,-11 0-21-15,1 2 21 0,3-1-24 0,-1 1 26 16,1 0-24-16,1 2 23 0,2-1-23 0,0 2 22 15,-2 1 1-15,1 0-9 0,0-1 5 0,-1 2 2 16,-2-1-28-16,1 2 28 0,-4-2-9 0,-1 3-22 16,-1-1 30-16,0-1-22 0,-1-1 19 15,-1 4-20-15,-2-4 26 0,1 2-26 0,-2-1 26 16,-2 0-25-16,0 0 27 0,-1 1-25 16,0-1 28-16,-1 0-29 0,-5-7 21 0,8 15-19 15,-8-15 14-15,7 12-9 0,-7-12 21 0,4 12-24 16,-4-12 23-16,2 13-23 0,-2-13 25 0,-2 12-23 15,2-12 19-15,-6 11-15 0,6-11 20 0,-9 11-26 16,3-5 24-16,-3-1-22 0,0 0 20 0,-1 1-35 16,-5-1 42-16,0-1-25 0,-1 1 20 0,-1 0-20 15,0 1 18-15,0-4-20 0,-1 2 20 0,0 2-20 16,1-5 19-16,0 2-28 0,2 0 31 0,0 0-19 16,2-1 1-16,-1-1-83 0,1 0-19 15,2 1-129-15,11-2-17 0,-22-2-62 0,22 2-96 16,-18-2-107-16,18 2-85 0,-12-5-353 0,12 5-542 15</inkml:trace>
  <inkml:trace contextRef="#ctx0" brushRef="#br0" timeOffset="15762.77">16112 6317 106 0,'0'0'220'0,"0"0"-29"15,0 0-39-15,0 0-7 0,1-14-34 0,-1 14-6 16,0 0-31-16,0 0 8 0,4-7-29 0,-4 7 10 15,0 0-22-15,0 0 12 0,0 0-23 0,4-11 16 16,-4 11-22-16,0 0 34 0,0 0-41 0,0 0 26 16,0 0-21-16,0 0 35 0,0 0-18 0,0 0 33 15,0 0-35-15,0 0 50 0,0 0-52 16,3-7 25-16,-3 7-32 0,0 0 5 0,0 0 5 0,0 0 1 16,0 0 3-16,0 0 1 0,0 0 6 15,0 0-3-15,0 0 2 0,0 0 22 0,0 0-23 0,0 0 21 16,0 0-19-16,0 0 10 15,0 0-13-15,0 0 10 0,0 0-15 0,0 0 12 16,0 0-20-16,0 0 17 0,0 0-17 0,0 0 18 16,0 0-14-16,0 0 12 0,0 0-15 0,0 0 16 15,0 0-17-15,0 0 14 0,0 0-10 0,0 0-4 16,0 0 5-16,0 0 7 0,0 0 3 0,0 0 2 16,0 0 7-16,0 0-8 0,0 0-9 0,0 0-5 15,0 0-2-15,-12 0-3 0,12 0 2 0,0 0 0 16,-12 7-1-16,12-7-5 0,-7 11 0 0,0-4-3 15,2 1 2-15,-1 3 5 0,-1 2 9 16,1 0 1-16,-2 2-2 0,0 3 5 0,1 3 0 16,1-1 3-16,-3 0 1 0,1 2 1 0,0 0-4 15,1 1 5-15,-2-1-39 0,0 4 48 0,1 1-43 16,0-5 62-16,0 0-61 0,0 3 50 0,-1-1-57 16,2-2 8-16,-1 1 2 0,1 2 43 0,-1-3-38 15,2 6 45-15,-1-3-33 0,1-3 29 0,1 3-39 16,1 2 26-16,0-3-37 0,2 1 30 0,-1 1-39 15,2 0 31-15,1-1-41 0,1 0 36 0,1 0-34 16,1 0 23-16,1-3-25 0,0 1 30 0,1 0-32 16,1-2 29-16,1 2-31 0,0-4 26 0,1 0-26 15,1 0 24-15,2-3-27 0,-1 1 34 0,0 0-30 16,0-5 28-16,-1 1-26 0,0-1 20 16,1-2-22-16,-2-1-7 0,1 1-51 0,-3-1-53 15,2-3-48-15,-2 1-147 0,-6-7-37 0,9 11-137 16,-9-11-183-16,0 0-307 0,9 7-571 0</inkml:trace>
  <inkml:trace contextRef="#ctx0" brushRef="#br0" timeOffset="23045.57">16375 6622 134 0,'0'0'266'16,"0"0"-54"-16,0 0-41 0,0 0 5 0,0 0-28 15,0 0 1-15,0 0-39 0,-3 10 28 0,3-10-37 16,0 0 33-16,0 12-38 0,0-12 20 0,0 0-32 16,2 17 7-16,-2-17-8 0,0 15 0 0,0-15-3 15,1 17-10-15,0-6 5 16,1 1-3-16,-1 0-2 0,-1 1-4 0,1 2-5 16,1 1 2-16,-1 0-5 0,-1 1-5 0,1 0-2 15,-1-1-8-15,0 2-4 0,0-2-3 0,0-2 9 16,-1 1-3-16,1-1-3 0,0-1 0 0,-1-3 2 15,1 2 5-15,0-12 7 0,-3 19-9 0,3-19-5 16,-1 16 2-16,1-16 5 0,-2 14 10 0,2-14 13 16,0 0 10-16,-1 14-7 0,1-14-15 0,0 0-9 15,0 0-11-15,0 0-10 0,0 0 0 0,0 0-2 16,0 0-10-16,-11-10 1 0,11 10-57 0,-3-14 57 16,3 14-54-16,-4-20 57 0,2 10-53 0,0-4 58 15,0 1-53-15,1-2 55 0,-2 1-8 0,0-3-1 16,2 0-6-16,1 2-3 0,0-1-1 15,0 0 4-15,3-3-2 0,-1 2 6 0,2 0 0 16,1-1 0-16,0 1 8 0,4-4-10 16,-1 5 5-16,1-2-5 0,2 0-3 0,0 4 1 15,-2-1 2-15,1 2-7 0,-1 0 1 0,0 2 0 16,0 1-5-16,-1 1-4 0,-1 0 2 0,-1 3-3 16,2 0 0-16,0 1-5 0,-8 5 8 0,12-8-11 15,-12 8 4-15,13-3-1 0,-13 3 8 0,14-1-5 16,-14 1 5-16,13 1-4 0,-13-1 9 0,13 4-8 15,-13-4 1-15,11 7-3 0,-11-7 5 0,11 7-4 16,-11-7-3-16,8 7-5 0,-8-7 7 0,6 11-1 16,-6-11-13-16,1 11 6 0,-1-11 0 0,-3 12-4 15,3-12 3-15,-5 13-4 16,5-13 1-16,-9 15 2 0,9-15 1 0,-9 15 1 16,4-9 6-16,-1 2-3 0,-3-2 4 0,3 2 3 15,-1 0-3-15,-1-1 2 0,2 0-1 0,-3-1 3 16,3 0 0-16,-1 0 0 0,0 0 2 0,7-6 3 15,-13 10 0-15,13-10-1 0,-10 9 3 0,10-9 0 16,-8 7 5-16,8-7 10 0,-8 6 5 0,8-6 4 16,0 0 3-16,-9 6-8 0,9-6 2 15,0 0-2-15,0 0 0 0,-5 8-50 0,5-8 56 16,0 0-51-16,0 0 55 0,4 14-53 0,-4-14 59 16,7 9-61-16,-7-9 55 0,8 8-58 0,-8-8 53 15,11 12-46-15,-6-5 45 0,1 1-53 0,3-2 59 16,-3 3-63-16,3 1 59 0,1-2-54 15,-1 0 54-15,1 1-55 0,0 0 54 0,0-1-55 16,-1 3 48-16,-1-5-46 0,1 1 62 0,-1 0-58 16,0-1 55-16,0 1-51 0,1-1 60 0,-9-6-38 15,13 9 50-15,-13-9-54 0,10 9 47 0,-10-9-55 16,11 7 46-16,-11-7-47 0,8 6 50 0,-8-6-56 16,8 5 52-16,-8-5-54 0,0 0 45 0,7 6-45 15,-7-6 46-15,0 0-48 0,9 6 52 0,-9-6-48 16,0 0 45-16,0 0-47 0,0 0 61 0,0 0-59 15,8 4 22-15,-8-4-162 0,0 0-69 0,0 0-168 16,0 0-177-16,-5-14-486 0,5 14-671 16</inkml:trace>
  <inkml:trace contextRef="#ctx0" brushRef="#br0" timeOffset="23830.16">16831 6992 164 0,'-2'-8'533'16,"2"8"-95"-16,0 0-57 0,0 0-32 0,-4-12-25 15,4 12-42-15,0 0-33 0,0 0-72 0,-4-11 38 16,4 11-70-16,0 0 42 0,0 0-63 16,0 0 38-16,-2-9-71 0,2 9 37 0,0 0-74 15,0 0 37-15,0 0-74 0,0 0 47 16,0 0-64-16,0 0 49 0,0 0-55 0,0 0 39 16,0 0-41-16,0 0 46 0,-4 11-55 0,4-11 61 15,-3 14-55-15,3-14 57 0,-2 16-50 0,0-5 66 16,1 0-55-16,1-11 48 0,-3 20-57 0,1-8 50 15,1 0-56-15,-1-2 53 0,1 0-59 0,0 2 49 16,1-12-53-16,-3 19 58 0,3-19-57 0,-2 16 52 16,2-16-54-16,-3 12 35 0,3-12-114 0,0 0-2 15,-1 15-82-15,1-15-135 0,0 0-160 16,0 0-594-16,0 0-687 0</inkml:trace>
  <inkml:trace contextRef="#ctx0" brushRef="#br0" timeOffset="25260.92">17133 6586 2 0,'0'0'107'0,"0"0"-20"0,0 0-16 0,0 0 0 15,0 0-13-15,0 0 0 0,0 0 6 0,0 0 8 16,0 0 7-16,-12 2 6 0,12-2 2 0,0 0-3 16,0 0-1-16,0 0 8 0,0 0 0 0,0 0-17 15,0 0 27-15,0 0-24 0,0 0 37 0,0 0-41 16,0 0 31-16,0 0-31 0,0 0 35 0,0 0-33 16,0 0 35-16,0 0-38 0,0 0 29 0,0 0-39 15,0 0 22-15,0 0-22 0,0 0 23 0,0 0-22 16,0 0 15-16,0 0-15 0,0 0 9 15,0 0-15-15,0 0 13 0,0 0-19 0,0 0 17 16,0 0-23-16,0 0 14 0,0 0-27 16,0 0 7-16,0 0-18 0,0 0 9 0,0 0-19 15,0 0 9-15,0 0-17 0,0 0 14 0,0 0-12 16,0 0 22-16,0 0-10 0,0 0 19 0,-2 15-6 16,2-15 11-16,-1 14-11 0,1-14 4 0,-2 21 0 15,1-6-4-15,1-1 5 0,-1 1-2 0,-1 3-53 16,1 1 66-16,-1-2-61 0,2 1 56 0,-2 1-57 15,1 0 57-15,0-1-6 0,-3 0-5 0,4-2-3 16,-1 1-7-16,0 0 0 0,-1-3-4 0,1 1 1 16,1-2-1-16,-1-1-6 0,-1-2-1 0,1 2 0 15,1-12-1-15,-1 20 0 16,1-20-2-16,-1 14-3 0,1-14 5 0,-2 11-4 16,2-11 3-16,0 0 2 0,-1 14-2 0,1-14 2 15,0 0-3-15,-1 15 4 0,1-15-4 0,0 0 3 16,0 0 11-16,-2 10 16 0,2-10 2 0,0 0-2 15,0 0-3-15,0 0 1 0,0 0-3 0,-1 13 1 16,1-13-5-16,0 0-2 0,0 0 0 0,0 0-47 16,0 0 58-16,0 0-55 0,0 0 52 0,0 0-52 15,0 0 54-15,0 0-44 0,0 0 67 0,0 0-47 16,0 0 49-16,0 0-62 0,0 0 50 16,-1-13-58-16,1 13 53 0,0 0-58 0,-3-14 51 15,3 14-53-15,-1-14 47 0,1 14-48 0,-3-19 59 16,2 7-60-16,-1 2-2 0,0-4 53 15,1 1-49-15,-1-3 50 0,0 0-57 0,1 0 57 16,-2-2-57-16,2 1 48 0,0 0-39 0,0-3 44 16,-1 2-45-16,2 0 59 0,-1 0-55 0,1 0 62 15,0 2-51-15,1-3 44 0,1 1-10 0,-1 1-6 16,3-2-6-16,0 4-7 0,-1-3-3 0,5 3-4 16,0-3 1-16,1 1-13 0,2-1 7 0,2 1-1 15,2 2 0-15,2 0 0 0,1 1-5 0,-2 1 0 16,2 2 1-16,-1 2 4 0,-2 0-5 0,-1 2-1 15,2 1-2-15,-4 1 5 0,2 1-9 0,-2 4 8 16,-12 0-6-16,23 0-7 0,-13 4 14 16,-1 1 1-16,3 1-4 0,-5 1 2 0,2 3-5 15,1 1-10-15,-1 0 14 0,-1 4 11 0,1 0-1 16,1 2-1-16,-2 2-54 0,2 1 60 16,0-1-51-16,-2 1 55 0,0 1-53 0,-2-2 58 15,3 2-51-15,-4-2 50 0,0 2-43 0,-1 0 51 16,-1-3-51-16,-1 1 51 0,0 0-54 0,-1 0 49 15,-1-1-44-15,-1 0 48 0,-1 1-50 0,1-3 52 16,0 0-51-16,-2 2 50 0,1-3-48 0,-1 1 54 16,0-2-54-16,1-1 49 0,-1-2-47 15,2 0 49-15,-2-1-58 0,1 0 54 0,2-10-52 16,-3 16 53-16,3-16-53 0,-2 15 48 0,2-15-45 16,-3 10 53-16,3-10-45 0,0 0 44 0,-1 13-92 15,1-13-53-15,0 0-124 0,0 0-129 0,0 0-168 16,0 0-574-16,0 0-726 0</inkml:trace>
  <inkml:trace contextRef="#ctx0" brushRef="#br0" timeOffset="26281.5">17835 6561 270 0,'0'0'421'0,"0"0"-64"0,0 0 12 0,0 0-36 16,0 0-1-16,-12 2-50 0,12-2-30 0,0 0-43 15,0 0-14-15,0 0-39 0,0 12-26 0,0-12-17 16,3 11-11-16,-3-11 2 0,1 17-15 0,-1-17-12 15,2 19-7-15,-2-7-8 0,0 1 0 0,0-1-55 16,0 1 51-16,-1 3-59 0,0-1 55 0,0 1-64 16,-2-1 53-16,2 1-56 0,-1 0 52 15,1-1-54-15,0-3 55 0,0 1-58 0,-1 0 53 16,1-3-50-16,-3-1 50 0,4-9-57 0,-2 18 55 16,2-18-52-16,-1 13 57 0,1-13-52 15,-3 13 55-15,3-13-56 0,0 0 51 0,-4 9-53 16,4-9 41-16,0 0-39 0,0 0 46 0,0 0-52 15,-13 0 51-15,13 0-53 0,-5-6 55 0,5 6-60 16,0 0 56-16,-7-14-54 0,7 14 53 0,-4-11-53 16,4 11 57-16,-4-14-58 0,4 14 57 0,-4-18-55 15,3 7 58-15,-1 0-50 0,2-2 51 0,0-1-4 16,2-1-7-16,0-1 3 0,2-1-1 16,-1-1-17-16,6-2-4 0,-2 0-1 0,2 0 0 15,3-4-1-15,-1 4 1 0,3-1-4 0,2-1-1 16,-2 0 0-16,4 3 3 0,-4 3-7 0,1 1 0 15,0 0 1-15,1 3 0 0,-5 4 3 0,2-1-7 16,0 1-3-16,-2 2 2 0,-1 2 2 0,1 1-3 16,-11 3 8-16,16 0-2 0,-16 0 2 0,17 6 2 15,-17-6 9-15,14 7-6 0,-14-7-1 0,13 12 3 16,-13-12-7-16,9 13 0 0,-9-13-8 16,6 15 10-16,-6-15-4 0,3 17-8 0,-3-17-3 15,-2 18-12-15,2-18 4 0,-5 18-2 0,0-7 8 16,-1-3 3-16,-2 3 4 0,-2-1-1 0,1-1 6 15,-1-1 3-15,-2 2 2 0,1-3 2 16,-1 1-3-16,-2 0 4 0,3-1-4 0,-2-1 0 16,3 2 0-16,-1-4 0 0,1 2 1 0,1-1 0 15,0-2-2-15,0 2 3 0,9-5 0 0,-12 8 0 16,12-8 6-16,-11 5-6 0,11-5-1 0,-10 6 3 16,10-6 2-16,-6 5 10 0,6-5 10 0,0 0-45 15,-4 9 66-15,4-9-43 0,0 0 53 0,4 11-48 16,-4-11 52-16,6 7-60 0,-6-7 48 0,13 9-50 15,-13-9 48-15,15 12-43 0,-3-5 67 16,-1 1-49-16,3-1 43 0,2 2-53 0,1 0 36 16,0 2-49-16,1 0 53 0,0-1-62 0,0-1 53 15,-1 1-52-15,-1 0 45 0,-2-2-52 16,1 1 52-16,-2-2-57 0,0-1 53 0,-4 0-53 16,0 0 52-16,0-2-50 0,-9-4 63 0,14 9-49 15,-14-9 73-15,11 6-41 0,-11-6 25 0,9 6-32 16,-9-6 15-16,0 0-131 0,10 1-60 0,-10-1-144 15,0 0-71-15,0 0-138 0,7-7-128 0,-7 7-292 16,0 0-505-16</inkml:trace>
  <inkml:trace contextRef="#ctx0" brushRef="#br0" timeOffset="26695.63">18239 6871 704 0,'0'0'575'0,"0"0"-76"0,0 0-99 16,0 0-18-16,0 0-103 0,0 0 7 0,7-10-105 15,-7 10 18-15,0 0-90 0,12-4 32 0,-12 4-84 16,0 0 38-16,0 0-71 0,14 0 46 0,-14 0-67 16,0 0 49-16,10 9-62 0,-10-9 58 0,5 9-63 15,-5-9 53-15,1 11-56 0,-1-11 56 0,-1 15-3 16,1-15-7-16,-4 16-7 0,0-7 3 0,0 1 1 15,-1-2-1-15,2 2-5 0,-3-1-6 0,1 0-4 16,0 0 2-16,1-1-3 0,-2-1-2 16,6-7-1-16,-9 15-2 0,9-15-1 0,-6 10 3 15,6-10 0-15,-7 10-2 0,7-10 4 0,-4 7 3 16,4-7 7-16,0 0 41 0,-6 11-26 0,6-11 71 16,0 0-17-16,0 0 33 0,10 8-35 0,-10-8 27 15,14 0-32-15,-14 0 16 0,23-1-36 0,-9 1 11 16,2-1-28-16,-2 0 10 0,4 0-32 0,1-1 11 15,-3 1-22-15,2 0 11 0,-4-1-44 16,2 2-15-16,-3-2-87 0,-1-1-9 0,1 1-116 16,-3-2-54-16,2 3-123 0,-3-4-104 0,-2 0-111 15,1-1-298-15,0 0-521 0</inkml:trace>
  <inkml:trace contextRef="#ctx0" brushRef="#br0" timeOffset="27398.51">18627 6569 267 0,'0'0'572'15,"0"0"-75"-15,0 0-64 0,0 0-29 16,-7-6-88-16,7 6-44 0,0 0-42 0,0 0-37 16,0 0-30-16,0 0-18 0,0 0-4 0,4 13-9 15,-4-13-16-15,4 12-10 0,-4-12 17 0,5 18-66 16,-2-8 41-16,0-1-61 0,-1 2 47 0,3 1-62 16,-4 1 44-16,3 2-58 0,-3-1 48 0,2 0-48 15,0 2 33-15,-2 0-44 0,0 1 43 0,2-2-52 16,-2 2 59-16,0-1-61 0,1-1 52 0,-1-1-57 15,0 0 56-15,1 1-56 0,-1-5 54 0,0 3-56 16,0-3 48-16,-1-10-49 0,3 19 36 16,-3-19-28-16,1 17 46 0,-1-17-43 0,1 13 56 15,-1-13-50-15,0 0 47 0,0 0-55 0,-1 11 43 16,1-11-51-16,0 0 54 0,0 0-51 0,-1-13 45 16,1 13-51-16,0-14 7 0,0 2 5 0,0 0 48 15,0-3-54-15,0-3 48 0,0 0-52 0,0-1 50 16,0 1-52-16,0-2 54 0,0 0-52 0,1 1 55 15,2 1-12-15,-1-1 34 0,1 1-22 0,1 1 23 16,2-2-39-16,2 2 29 0,2-1-36 0,0 1 33 16,3 1-30-16,1 1 25 15,1 0-7-15,3 3-6 0,0-1-7 0,0 1-2 0,1 1-5 16,-1 3-3-16,0-1-3 0,-2 3-2 16,-1 1-3-16,-1 2-1 0,0 2-8 0,-3 0 2 15,2 2 4-15,-4 0 0 0,4 4 4 0,-1 1-3 16,-1 1 1-16,0 2 2 0,-2 2-1 0,0 3-32 15,0-1 22-15,0 1-12 0,-1 5 34 0,-1-1-31 16,1-1 33-16,0 2-32 0,-5-2 38 0,1 1-37 16,-1 1 34-16,-1-1-30 0,-2 0-1 0,0 2 39 15,0-2-33-15,-1 0 31 0,-1-1-27 16,-2-1 24-16,1-1-28 0,-1 1 30 0,-1-1-31 16,3-2 32-16,-2-1-33 0,1-2 26 0,1 1-27 15,-1-3 26-15,1 3-40 0,2-11 16 0,-4 13-50 16,4-13 27-16,-3 11-84 0,3-11-33 0,0 0-171 15,0 0-80-15,0 0-157 0,0 0-581 0,0 0-753 16</inkml:trace>
  <inkml:trace contextRef="#ctx0" brushRef="#br0" timeOffset="28431.78">19376 6541 253 0,'0'0'442'0,"0"0"-109"0,0 0 3 16,0 0-40-16,0 0 23 0,0 0-45 0,0 0-16 16,0 16-53-16,0-16-15 0,0 15-42 0,0-15-16 15,1 22-10-15,1-12-10 0,-2 3-20 0,0 2-16 16,-2-3-10-16,2 3-12 0,0-1-59 15,0 1 54-15,-1 1-62 0,0-1 56 0,1 0-53 0,-2 0 50 16,1-3-59-16,1 2 58 0,0-3-62 0,0-11 55 16,0 23-56-16,0-23 59 0,0 19-56 15,0-19 58-15,-1 14-56 0,1-14 61 16,1 12-53-16,-1-12 64 0,0 0-34 0,-1 13 41 16,1-13-56-16,0 0 52 0,0 0-53 0,0 0 51 15,0 0-51-15,0 0 61 0,0 0-61 0,0 0 54 16,-8-6-51-16,8 6 71 0,0 0-51 0,-5-7 50 15,5 7-58-15,0 0 48 0,-3-12-51 0,3 12 41 16,0 0-49-16,-2-13 49 0,2 13-53 0,-3-14 36 16,3 14-53-16,0-18 51 0,0 6-57 0,0-1 51 15,-1-2-54-15,1-1 50 0,-2-3-11 16,2 1 0-16,0-2-11 0,0 0 5 0,0 2-4 16,0 0 3-16,0 0 6 0,0 2 13 0,0 2-42 15,0-1 47-15,0 3-44 0,0-1 45 0,1 1-49 16,-1 12 52-16,0-21-48 0,0 21 47 0,1-19-42 15,-1 19 31-15,0-15-16 0,0 15 42 0,1-14-39 16,-1 14 28-16,0 0-34 0,0-17 35 0,0 17-35 16,0 0 32-16,0-14-35 0,0 14 35 15,0 0-35-15,3-14 30 0,-3 14-36 0,0 0 30 16,1-14-33-16,-1 14 27 0,0 0-30 0,0-14 31 16,0 14-32-16,0 0 31 0,1-12-31 0,-1 12 26 15,0 0-27-15,3-10 32 0,-3 10-29 0,0 0 24 16,0 0-24-16,1-11 25 0,-1 11-27 0,0 0 31 15,0 0-33-15,3-11 31 0,-3 11-30 0,0 0 28 16,0 0-30-16,4-8 28 0,-4 8-30 16,0 0 26-16,7-6-30 0,-7 6 30 0,9-5-29 15,-9 5 28-15,13-1-31 0,-13 1 31 0,15 0-28 16,-15 0 31-16,23 1-30 0,-9 2 28 0,1 0-31 16,0 3 34-16,-1 0-33 0,0 0 31 0,1 2-32 15,-2 0 33-15,1 1-35 0,-4 0 25 0,2 1 1 16,-3 1-26-16,-2 0 31 0,-1-2-29 0,-1 1 30 15,-3-1-20-15,-2-9 5 0,3 18-1 0,-7-8 30 16,4-10-28-16,-8 17 28 0,2-9-32 0,-2-2 30 16,-2 3-29-16,1-5 28 0,-4 0-29 0,-2 2 25 15,1-1-32-15,-1-2 32 0,-1 0-33 16,0-1 21-16,1 0-22 0,0 0 34 0,2-1-32 0,1 0 16 16,12-1-10-16,-21 2 25 0,21-2-32 15,-18 2 32-15,18-2-36 0,-13 2 31 16,13-2-32-16,0 0 41 0,-15 2-41 0,15-2 34 15,0 0-34-15,0 0 22 0,0 0-18 0,0 0 33 16,8 9-27-16,-8-9 25 0,11 7-25 0,-11-7 22 16,16 9-25-16,-6-3 32 0,0 1-31 0,2 0 32 15,2 1-32-15,-1 0 34 0,3 4-33 16,1 0 31-16,-1-1-32 0,1 2 35 0,1-1-33 16,0 1 30-16,-3 0-32 0,2 0 23 0,-3-1-25 15,1 1 40-15,-2 1-34 0,-3-4 2 0,1 3 2 16,-1-3-4-16,-1 1 3 0,1-1 29 0,-4-2-36 15,0 1 36-15,0-2-29 0,-1 0 18 0,-5-7-68 16,11 13-45-16,-11-13-26 0,7 7-156 0,-7-7-107 16,9 5-187-16,-9-5-613 0,0 0-799 0</inkml:trace>
  <inkml:trace contextRef="#ctx0" brushRef="#br0" timeOffset="29027.2">19781 6742 431 0,'0'0'553'16,"0"0"-43"-16,-9-4-5 0,9 4-1 15,0 0-77-15,0 0 12 0,-9-4-71 0,9 4-7 0,0 0-55 16,0 0-31-16,0 0-60 0,0 0-18 0,0 0-52 16,3-13-15-16,-3 13-34 0,0 0-8 0,11-6-30 15,-11 6 3-15,12-4-28 0,-12 4 7 16,11-2-23-16,-11 2 6 0,13 0-17 0,-13 0 6 16,14 0-13-16,-14 0 17 0,13 0-29 0,-13 0 18 15,14 4-18-15,-14-4 18 0,10 3-19 0,-10-3 14 16,9 7-13-16,-9-7 16 0,9 9-22 15,-9-9 13-15,5 10-17 0,-5-10 20 0,1 11-10 16,-1-11 10-16,-2 13-12 0,2-13 15 0,-7 12-22 16,7-12 14-16,-9 15 0 0,9-15 4 0,-8 14-2 15,8-14 0-15,-8 15 1 0,8-15-1 0,-7 9 5 16,7-9-6-16,-7 11 16 0,7-11-14 16,-4 10 15-16,4-10-21 0,-3 9 19 0,3-9-12 15,0 0 15-15,0 17-23 0,0-17 27 0,6 8-17 16,-6-8-5-16,8 11 8 0,-8-11 21 0,8 9-33 15,-8-9 24-15,10 10-10 0,-10-10 7 0,8 7-23 16,-8-7 20-16,8 9-22 0,-8-9 22 0,3 9-11 16,-3-9 23-16,0 0-16 0,-2 11 18 0,2-11-16 15,-10 7 25-15,10-7-6 0,-14 4 3 0,3-1-11 16,0 0 6-16,1-1-14 0,-1 1 10 0,11-3-12 16,-21 3 9-16,21-3-9 0,-17 1 8 15,17-1-8-15,-14 1 3 0,14-1-53 16,0 0-54-16,-15-2-148 0,15 2-77 0,0 0-144 0,-3-11-159 15,3 11-672-15,3-10-900 0</inkml:trace>
  <inkml:trace contextRef="#ctx0" brushRef="#br0" timeOffset="29444.7">19944 6223 157 0,'0'0'531'0,"4"-10"-81"0,-4 10-55 0,0 0-52 15,6-9-52-15,-6 9-28 0,0 0-23 0,11-3-22 16,-11 3-32-16,17 3-18 0,-6 0-10 0,4 3-5 15,1 4-1-15,3 1 10 0,0 1-17 0,0 3-12 16,0 2-23-16,-2 2-18 0,0 3 32 0,-4 0-62 16,-1 1 47-16,-2 4-48 0,-2-3 48 0,-3 0-42 15,0 1 31-15,-3 2-36 0,1-1 16 0,1 0-40 16,-4 2 18-16,0-2-29 0,0 2 17 16,0 0-21-16,-2-1-7 0,0 2 28 0,-1-4-15 15,0 2 24-15,-1-2-29 0,-2 0 17 0,0-1-24 16,-4 2 16-16,2-3-21 0,-1-4 17 0,0 1-24 15,-4-1 22-15,3-1-20 0,-3-3 7 16,0 1-39-16,0-4 4 0,3-2-46 0,-3-1-18 16,3 0-127-16,-3-2-31 0,3-3-82 0,1 1-118 15,9-5-167-15,-15 3-527 0,15-3-750 0</inkml:trace>
  <inkml:trace contextRef="#ctx0" brushRef="#br0" timeOffset="34828.44">20585 6450 87 0,'0'0'296'15,"0"0"-60"-15,0 0-35 0,0 0-40 0,-14 0 21 16,14 0-48-16,0 0 19 0,0 0-41 0,0 0 36 16,-13-2-27-16,13 2 29 0,0 0-23 0,0 0 26 15,0 0-31-15,-14-1 11 0,14 1-25 0,0 0 6 16,0 0-24-16,0 0 10 0,-13 0-27 0,13 0 8 15,0 0-24-15,0 0 9 0,-14-2-24 0,14 2 7 16,0 0-21-16,0 0 8 0,0 0-23 16,0 0 9-16,-11 2-16 0,11-2 11 0,0 0-13 15,0 0 9-15,0 0-14 0,0 0 18 16,0 0-10-16,0 0 24 0,-11 1-4 0,11-1 15 16,0 0-2-16,0 0 20 0,0 0-7 0,0 0 20 15,0 0-1-15,0 0 12 0,0 0-2 16,0 0 8-16,0 0-19 0,0 0-9 0,0 0-10 15,0 0-2-15,0 0-15 0,0 0-14 0,0 0-2 0,0 0 0 16,0 0-2-16,0 0-2 0,4 9-2 16,-4-9-3-16,8 3 2 0,-8-3-6 0,12 4-1 15,-12-4 4-15,14 5 3 0,-14-5-2 0,19 4 0 16,-8 1-3-16,1-4 0 0,2 1-4 0,-3 2 4 16,2-3-3-16,1 1-4 0,-1 1 4 0,1-2 4 15,-2 1-3-15,3 1-2 0,-4-3 6 0,-11 0-14 16,24 3 18-16,-24-3-10 0,18 3 2 15,-18-3-2-15,17 1-3 0,-17-1 5 0,13 1 3 16,-13-1-3-16,10 2-2 0,-10-2-5 0,0 0-46 16,15 2-76-16,-15-2-88 0,0 0-129 0,0 0-85 15,14 0-106-15,-14 0-400 0,0 0-507 0</inkml:trace>
  <inkml:trace contextRef="#ctx0" brushRef="#br0" timeOffset="35195.57">20487 6682 459 0,'0'0'380'0,"0"0"-16"15,0 0-31-15,0 0-23 0,-8 8-32 0,8-8-35 16,0 0-32-16,0 0-13 0,0 0-23 16,0 0-24-16,0 0-22 0,0 0-23 0,4 8-14 15,-4-8-12-15,0 0-10 0,10 4-10 0,-10-4-5 16,0 0-17-16,14 5 12 0,-14-5-2 0,14 3-1 16,-14-3-2-16,23 5 1 0,-12-4-2 15,5 0 1-15,0 1-7 0,1 0-7 16,2-1-4-16,-2 0-3 0,6 1-10 0,-4-2-2 0,0 2-1 15,0-1-4-15,1-1 1 0,-3 0-1 16,-1 0-2-16,-2 0 3 0,-2 1-5 0,3-1-10 16,-15 0-61-16,19 0-76 0,-19 0-64 0,16-1-104 0,-16 1-136 15,11-1-511-15,-11 1-546 0</inkml:trace>
  <inkml:trace contextRef="#ctx0" brushRef="#br0" timeOffset="55620.88">21295 6278 283 0,'0'0'477'0,"-12"-4"-51"15,12 4-38-15,0 0-17 0,0 0-25 0,0 0-44 16,-8-6-27-16,8 6-26 0,0 0-27 0,0 0-27 16,0 0-80-16,0 0 34 0,0 0-84 0,0 0 37 15,0 0-71-15,-7-4 39 0,7 4-15 0,0 0-19 16,0 0-10-16,0 0-4 0,-8 9-2 0,8-9 1 15,-4 13 0-15,-1-2-4 0,3-2-1 16,0 2 0-16,-2 4-2 0,1 0-1 16,1-1 5-16,-2 4-10 0,2 0-4 0,-1 0-2 15,1 2 3-15,-1-1-4 0,2 0 3 0,0 5-48 16,-1-4 59-16,2 1-47 0,-2-2 53 0,0 2-53 16,2-2 59-16,-2-2-59 0,0 1 54 0,2-3-51 15,-1 1 60-15,0-2-58 0,1-3 56 0,0-11-56 16,-1 22 56-16,1-22-47 0,-2 18 53 0,2-18-56 15,0 14 52-15,0-14-45 0,0 11 52 0,0-11-41 16,0 0 100-16,0 13-32 0,0-13-28 0,0 0 40 16,0 0-62-16,0 0 42 0,0 0-50 0,3-16 45 15,-3 16-52-15,1-22 39 0,0 9-44 0,-1-5 41 16,2 0-54-16,-2-2 48 0,2-4-50 0,-2-2 49 16,2 1-51-16,0 0 48 15,1-4-41-15,-1 3 50 0,2 1-42 0,1-1 42 16,-2 1-42-16,0-3 35 0,4 5-42 0,-3-2 39 15,3 1-43-15,1 2 44 0,0 0-47 0,1-1 4 16,3 3 36-16,-4 0-46 0,2 2 47 16,3 1-38-16,-2 1 38 0,-2 3-46 0,0 3 41 0,2-2-49 15,0 5 47-15,-4-2-51 0,4 5 52 16,-11 4-48-16,18-4 48 0,-18 4-38 0,18 5 46 0,-9 0-47 16,1 2 49-16,-1 1-47 0,1 3 46 0,0 1-51 15,-3 1 51-15,1 1-47 0,-1 3 48 16,2 1-52-16,-4-1 55 0,1-1-54 0,-3 1 52 0,1-2-22 15,-2 2-13-15,-2 0-2 0,0-2 1 16,-2 0-22-16,-1 1 37 0,-1-2-8 0,-4 0-2 16,-4 1-5-16,1-2-4 0,-6 0 2 15,2-1 9-15,-1-2-1 0,-1 0-6 0,0-4-10 16,3 0-22-16,-1 0-25 0,3-2-47 0,2-1-49 16,-1-1-91-16,11-2-103 0,0 0-150 0,-13 0-492 15,13 0-602-15</inkml:trace>
  <inkml:trace contextRef="#ctx0" brushRef="#br0" timeOffset="55920.28">21820 6241 233 0,'-9'-10'652'16,"9"10"-97"-16,-7-7-64 0,7 7-42 0,-8-8-66 15,8 8-103-15,-5-7 14 0,5 7-107 0,0 0 13 16,-9-7-95-16,9 7 22 0,0 0-81 0,0 0 41 16,0 0-66-16,0 0 44 0,-14 4-13 0,10 4-14 15,-2 2 5-15,-2 4-16 0,2 0-2 0,1 5-7 16,-5 1-3-16,0 6-8 0,1 2 5 16,0 1-5-16,-2 4 7 0,1 2-5 0,2-2-1 0,2 1-52 15,-2-2 55-15,6 0-66 0,-2-2 45 16,3-1-64-16,1-5 58 0,2 1-61 0,3-2 42 15,2 0-97-15,2-5-14 0,2-2-90 16,1-1-111-16,3-5-87 0,1 1-463 0,-1-5-460 16</inkml:trace>
  <inkml:trace contextRef="#ctx0" brushRef="#br0" timeOffset="56620.23">21856 6489 85 0,'-6'-10'543'15,"6"10"-91"-15,0 0-99 0,-4-12-44 16,4 12-42-16,0 0-9 0,0 0-45 0,0 0-17 16,0 0-45-16,0 0-6 0,0 0-27 15,-2 12-9-15,2-12-31 0,2 12 8 0,-2-12-22 16,3 12 4-16,-3-12-22 0,3 13 3 0,-3-13-18 16,2 12-6-16,-2-12-1 0,0 0-2 0,2 14 0 15,-2-14 5-15,0 0 0 0,0 0-4 0,4 11-10 16,-4-11-16-16,0 0-19 0,-2-11 14 0,2 11-11 15,-2-19 16-15,2 6-8 0,-2-5 10 0,0 1-10 16,-1-2 7-16,0-3 9 0,3 1 28 0,0-1 8 16,0 0 6-16,0 0-4 0,6-3-57 15,-2 6 57-15,2-2-51 0,4 2 54 0,3 1-59 16,0 2 67-16,8-2-54 0,-2 2 57 0,2 6-60 16,0 0 49-16,1 2-59 0,-4 1 54 0,2 3-68 15,-5 1 61-15,0 3-52 0,-4 1 49 16,-11-1-53-16,20 6 62 0,-14 1-60 0,-6-7 54 15,0 15-6-15,-4-4-6 0,-4 1-2 0,-4 2-3 16,-1 2-5-16,-4-2-1 0,-2 4-3 0,1-4-3 16,1-1 5-16,2 0-13 0,-3-1 6 0,7-2-5 15,0 0-9-15,1-2-2 0,1-1 2 0,9-7 5 16,-8 13 4-16,8-13 2 0,0 12 2 0,0-12-1 16,8 12-1-16,-1-6-3 0,5 1 1 15,-1-1-2-15,2 2 4 0,3-2-2 0,-3 4-1 16,5-3 3-16,-4 2 0 0,4 0-4 0,-2 1 5 15,-1-1-6-15,-2-1-21 0,1 0-24 0,-3 1-25 16,1-2-33-16,-3-1-20 0,-1-1-44 16,1 1 4-16,-9-6-27 0,12 7-5 15,-12-7-76-15,11 2-8 0,-11-2 8 0,0 0 36 0,16-2 36 16,-16 2 48-16,7-5 33 0,-7 5 28 0,8-6 40 16,-8 6 36-16,0 0 81 0,7-9 40 0,-7 9 79 15,0 0-10-15,7-5 32 0,-7 5-24 16,0 0 0-16,0 0-31 0,9-6 7 0,-9 6-2 0,0 0 13 15,0 0-13-15,0 0 9 0,9 7-4 16,-9-7 23-16,4 9-15 0,-4-9-9 0,8 11-25 16,-8-11-68-16,4 14 45 0,0-5-62 0,-1 1 37 15,1-1-59-15,-2 1 46 0,2 0-62 0,2 1 46 16,-4 0-50-16,2-1 43 0,-1 0-99 0,1-2-34 16,-4-8-138-16,8 18-66 0,-8-18-105 15,5 11-114-15,-5-11-484 0,0 0-588 0</inkml:trace>
  <inkml:trace contextRef="#ctx0" brushRef="#br0" timeOffset="56887.67">22445 6267 543 0,'2'-10'565'0,"-2"10"-82"0,2-15-56 0,-2 15-60 15,6-13-71-15,-6 13-53 0,7-12-36 0,-7 12-33 16,10-10-28-16,-10 10-23 0,11-5-11 15,-11 5 2-15,18-4-15 0,-7 8-18 0,0-2-1 16,3 4-15-16,-3 1-2 0,3 3 24 0,-4 1 12 16,3 4-5-16,-5 4-52 0,0 1 34 0,-1 4-50 15,-5-1 45-15,0 1-56 0,-4 4 42 0,0-3-52 16,-2 1 40-16,-1 4-52 0,1-5 43 16,-2 0-48-16,0-1 51 0,0-1-51 0,-1-1 39 15,1-2-108-15,1 1-11 0,-4-5-132 0,2-1-48 16,1-1-159-16,-3-3-186 0,-1 0-370 0,-1-3-584 15</inkml:trace>
  <inkml:trace contextRef="#ctx0" brushRef="#br0" timeOffset="57471.49">22873 6771 627 0,'0'0'915'0,"0"0"-165"16,-16-2-73-16,16 2-88 0,-8-3-75 0,8 3-108 16,0 0-87-16,-9-9-72 0,9 9-45 0,0 0-73 15,-4-9-59-15,4 9-103 0,0 0-30 0,2-12-153 16,-2 12-66-16,5-7-130 0,-5 7-155 0,6-7-654 16,-6 7-829-16</inkml:trace>
  <inkml:trace contextRef="#ctx0" brushRef="#br0" timeOffset="57953.79">23134 6369 213 0,'-11'-3'732'16,"11"3"-171"-16,0 0-127 0,0 0-77 0,-11-3-97 15,11 3-38-15,0 0-45 0,0 0-10 0,2 15-42 16,-2-15-11-16,5 15-33 0,-1-4-8 16,0 1-21-16,2 1 7 0,-1 2-24 15,3 0 5-15,-2-1-17 0,-1 2 9 0,1 2-16 16,-2-4 0-16,2 0-3 0,-4-1-1 0,2 0 3 16,-2-2-4-16,0 1 2 0,-2-12-3 0,0 19-1 15,0-19 0-15,-4 13-1 0,4-13-1 0,-7 9-1 16,7-9-4-16,-11 3-1 0,11-3 4 0,-13-2-3 15,6-2 2-15,-1-2-8 0,0-3 3 0,-1-1 2 16,3-3-3-16,-2-4 8 0,2-3-12 0,5 1 9 16,-1 0 12-16,4-5 14 0,1-2 4 0,5-1-1 15,5-1-1-15,2-3-1 0,3 2 6 16,3 2 3-16,-3 6-52 0,4 1 62 0,0 1-58 16,-4 2 53-16,2 4-58 0,-4 2 50 15,2 0-60-15,-5 3 55 0,1 2-63 0,-3 1 54 16,-11 5-55-16,18 0 64 0,-18 0-5 0,7 8 0 15,-7-8-6-15,-2 17-4 0,-1-5-1 0,-5 3-10 16,-4-1-14-16,-1 3-43 0,-3 3-20 16,0-2-22-16,0-2-13 0,-1 0-43 0,3-2-27 0,1 0-89 15,1-3-65-15,3-1-86 0,3-2-428 16,6-8-388-16</inkml:trace>
  <inkml:trace contextRef="#ctx0" brushRef="#br0" timeOffset="58206.6">23576 6175 563 0,'0'0'570'0,"-11"-11"-77"0,11 11-61 16,-9-8-58-16,9 8-52 0,-13-8-91 0,13 8 34 16,-10-6-104-16,10 6 7 0,0 0-80 0,-12-2 31 15,12 2-17-15,-3 8-23 0,3-8-15 0,-2 18-13 16,4-6-10-16,0 4-6 0,2 1-7 0,1 7 0 15,0 0-3-15,4 5-5 0,-3 0-11 0,1 1-37 16,-2-2-42-16,1 1-34 0,1-5-31 16,-2-1-52-16,-1-1-20 0,0-1-66 0,1-2-28 15,1-3-10-15,2-2-39 0,-2 0-381 16,1-5-239-16</inkml:trace>
  <inkml:trace contextRef="#ctx0" brushRef="#br0" timeOffset="58690.17">23666 6355 111 0,'-7'-8'507'0,"7"8"-153"16,-8-8-59-16,8 8-33 0,0 0-31 0,-11-7 2 15,11 7-17-15,0 0-13 0,-8 8-52 0,8-8-13 16,-2 10-37-16,2-10-3 0,-2 14-32 0,2-14 4 16,-2 17-27-16,2-17 9 0,-2 18-27 15,2-18 13-15,-3 19-26 0,3-19 13 16,-2 16-18-16,2-16 7 0,-2 11-33 0,2-11-26 15,0 0-82-15,0 0-9 0,0 0-48 0,0 0 38 16,11-5 8-16,-7-3 38 0,3-6 3 16,-3 0 60-16,4-5 6 0,-4-5 57 0,2 3 34 0,-1-5 27 15,0 1 32-15,-1 1 30 0,0-1 39 16,-1 2-9-16,-1 1 10 0,2 3-1 0,-2 2-5 0,1 2-24 16,2 0-28-16,-5 3-31 0,5 4-16 0,-1-3-19 15,-4 11-17-15,10-13-10 0,-10 13-10 16,13-7-6-16,-13 7 1 0,13-1-61 0,-13 1 57 0,12 4-48 15,-12-4 58-15,14 11-55 0,-9-3 59 16,-1 1-55-16,-1 1 58 0,-1 2-7 0,0-2-14 16,-2-10-6-16,0 23-26 0,-2-12-4 15,0 0 1-15,-3 0 1 0,1-2 3 0,0 2 2 16,-1-1 3-16,1-2 1 0,-1 0-1 0,5-8 1 16,-8 14-1-16,8-14 4 0,-3 10-3 0,3-10 6 15,-3 11 4-15,3-11 3 0,4 8-2 0,-4-8 13 16,9 10-10-16,-9-10 1 0,15 7 0 0,-7-3-5 15,1 0 6-15,2 1-1 0,1-2-5 0,-1 0-11 16,-2 1-68-16,0-1-107 0,2 2-77 16,1-3-116-16,-3 2-48 0,-9-4-66 0,18 4-250 15,-18-4-250-15</inkml:trace>
  <inkml:trace contextRef="#ctx0" brushRef="#br0" timeOffset="58953.03">23895 6367 586 0,'0'0'535'15,"0"0"-20"-15,0 0-31 0,0 0-56 0,0 0-72 16,-13 0-55-16,13 0-44 0,0 0-31 0,0 0-35 16,0 0-32-16,15 0-22 0,-15 0-27 0,17 0-28 15,-17 0-17-15,17 4-14 0,-5-2-14 0,-2 2-6 16,-2-1-10-16,2 2-4 0,-2 1-1 16,0-1-6-16,-3 2 2 0,0 1 7 0,-5-8-6 15,3 17-2-15,-3-17 1 0,-2 14-3 0,2-14-1 16,-6 17-4-16,6-17 0 0,-5 13-3 0,5-13-10 15,-4 13 9-15,4-13 4 0,0 0 0 16,2 12 0-16,-2-12 10 0,9 3-7 0,-9-3-5 16,21-3-64-16,-7-2-85 0,1-2-95 0,3-6-130 15,4-2-75-15,2-4-69 0,2-4-409 16,-2-1-497-16</inkml:trace>
  <inkml:trace contextRef="#ctx0" brushRef="#br0" timeOffset="59168.64">24220 6118 198 0,'-8'-8'543'0,"1"1"-24"16,7 7-43-16,-10-10-11 0,10 10-69 0,-9-9-80 16,9 9-65-16,0 0-44 0,-4-9-38 15,4 9-28-15,0 0-32 0,10 4-16 0,-10-4-17 16,14 12-7-16,-6-3-9 0,2 5-11 0,-2 0 0 16,-1 3-3-16,1 2-3 0,-2 3-5 0,-2 2 7 15,-1 0-7-15,-2 1-10 0,-2 1-4 0,-5 0 3 16,3 4-8-16,-7-4-61 0,2 1-84 0,-3-2-69 15,-2 0-100-15,0-3-49 0,-1-4-66 0,1-3-8 16,2-1-53-16,-1-4-224 0,2 1-202 0</inkml:trace>
  <inkml:trace contextRef="#ctx0" brushRef="#br0" timeOffset="59370.79">24470 6516 713 0,'0'0'675'0,"-14"0"-57"15,14 0-69-15,0 0-95 0,-17-3-92 16,17 3-74-16,0 0-62 0,-9-6-62 0,9 6-91 0,0 0-106 16,0 0-123-16,3-15-158 0,-3 15-129 0,6-7-549 15,-6 7-591-15</inkml:trace>
  <inkml:trace contextRef="#ctx0" brushRef="#br0" timeOffset="59787.64">24543 6291 562 0,'0'0'550'0,"-16"-3"-106"0,16 3-66 15,-14-2-61-15,14 2-44 0,-10 3-55 16,10-3-18-16,-5 8-34 0,5-8-16 0,-2 10-38 0,2-10-9 15,3 15-16-15,1-6 5 0,1 0-17 16,0 1 2-16,3 1-25 0,1 1-4 0,-2-1-13 16,0-4 2-16,-2 1-14 0,1 0 7 0,-6-8-6 15,10 11 7-15,-10-11-4 0,7 6-7 16,-7-6-14-16,0 0-24 0,0 0-3 0,-1-11-3 16,-2 1 14-16,-1-4-12 0,-2-2 0 0,-2-2 9 15,2-2 3-15,-2-2 3 0,-1 1 19 0,2 0 27 16,0 0-24-16,1 1 93 0,2 0-51 0,1 2 51 15,1 2-54-15,3-1 50 0,2 2-61 0,2 0 45 16,1 2-60-16,3 0 40 0,5 1-46 16,0 0 40-16,0 2-47 0,3 1 37 0,-2 2-46 15,-1-1 31-15,0 4-52 0,-3-1 43 0,-1 4-49 16,-10 1 46-16,18-1-49 0,-18 1 43 0,9 5-34 16,-9-5 43-16,-2 14-36 0,-1-6 38 0,-5 2-44 15,-1 1 24-15,-6 1-93 0,0 3 3 0,0-2-34 16,0 0-38-16,0 0-22 0,0 2-72 0,1-2-57 15,4-3-112-15,1 1-62 0,2 1-435 16,7-12-482-16</inkml:trace>
  <inkml:trace contextRef="#ctx0" brushRef="#br0" timeOffset="60019.06">24797 6123 604 0,'0'0'577'0,"-14"-8"-92"0,5 3-49 0,-1 2-65 16,10 3-70-16,-17-8-58 0,17 8-50 0,-16-3-44 16,16 3-36-16,-12 1-14 0,12-1-25 15,-14 10-13-15,10-3-12 0,-1 1-7 16,2 4-8-16,-1 1-4 0,3 3-4 0,0 2-3 16,1-1 3-16,0 4-7 0,1 0 6 0,2 2-13 15,-1-1 3-15,2 0-40 0,-1-4-34 0,2-1-65 16,0 1-35-16,1-3-89 0,1-1-70 0,1-4-118 15,2 0-397-15,2-3-371 0</inkml:trace>
  <inkml:trace contextRef="#ctx0" brushRef="#br0" timeOffset="60535.99">24801 6242 72 0,'0'0'424'15,"-9"-7"-53"-15,9 7-24 0,0 0-23 0,0 0-42 16,0 0 1-16,0 0-33 0,0 0-26 0,0 0-44 15,5 11-19-15,-5-11-43 0,5 9-1 0,-5-9-36 16,5 12 1-16,-5-12-20 0,5 11 2 0,-5-11-21 16,4 12 4-16,-4-12-18 0,4 13 4 15,-4-13-16-15,2 8 8 0,-2-8-25 0,0 0 4 16,4 11-54-16,-4-11-44 0,0 0-63 0,0 0 8 16,10-5-16-16,-10 5 54 0,4-13-6 0,-4 13 54 15,2-20-3-15,-1 4 21 0,-1 2 39 0,0-2 37 16,0-3 26-16,0 2 29 0,0-1 11 0,0 0 18 15,1 0 6-15,0 4 28 0,1-2-27 16,2 2-12-16,-1 1-23 0,5 1-2 0,1 0-23 16,0 2 0-16,1 0-21 0,3 4 0 0,-2-1-16 15,0 1 7-15,1 1-20 0,-1 4-1 0,0-2-7 16,-11 3 8-16,17-2-13 0,-17 2 5 0,11 3-4 16,-11-3-3-16,0 0-10 0,4 12-7 15,-4-12 1-15,-9 10-4 0,3-2 6 0,-1-1 1 16,0 0 1-16,-2 1 2 0,1-1 1 0,2 0-5 15,-1 0 4-15,0 2 5 0,7-9 12 0,-9 15-14 16,9-15 18-16,0 17-12 0,0-17 11 16,5 14-12-16,0-6 14 0,1-1-15 0,-1 2 12 15,2-3-15-15,1 2 16 0,-1 1-17 16,-1 0 17-16,0 0-15 0,-1 1 13 0,0-1-9 16,-1 1 15-16,-4-10-12 0,5 19 13 0,-5-19-14 0,0 17 15 15,0-17-11-15,-4 18 9 0,4-18-13 16,-2 14-6-16,2-14-67 0,-2 12-46 0,2-12-87 0,0 0-58 15,3 13-157-15,-3-13-438 0,11 1-410 16</inkml:trace>
  <inkml:trace contextRef="#ctx0" brushRef="#br0" timeOffset="60836.89">25088 6248 117 0,'-13'-6'740'0,"13"6"-93"0,-10-4-69 16,10 4-88-16,0 0-96 0,-7-7-66 0,7 7-32 15,0 0-49-15,0 0-91 0,10-7 30 0,-10 7-38 16,15 0-33-16,-15 0-29 0,14 1-22 0,-14-1-12 16,17 5-13-16,-17-5-6 0,14 9-7 15,-14-9-2-15,10 11-10 0,-10-11 6 0,5 15-1 16,-5-15-4-16,-2 17-6 0,2-17-1 0,-5 16-5 16,2-5 6-16,-1-3-26 0,0 1 20 0,0 1 0 15,1-2-10-15,0 2 9 0,0-1 1 0,3-9-5 16,-2 17 1-16,2-17 3 0,0 17 0 0,0-17 1 15,4 16-1-15,-4-16 0 0,1 15 3 0,-1-15-11 16,0 14 13-16,0-14 11 0,-5 12-24 16,5-12-28-16,-9 13-43 0,9-13-38 0,-13 8-64 15,13-8-50-15,-18 7-94 0,18-7-49 0,-15 4-94 16,15-4-498-16,-14 3-552 0</inkml:trace>
  <inkml:trace contextRef="#ctx0" brushRef="#br0" timeOffset="61090.68">25121 6044 298 0,'-6'-13'750'0,"0"2"-119"0,3 1-102 0,3 10-118 15,0-19-74-15,6 12-56 0,2-3-33 16,2 3-33-16,4 3-31 0,3 1-35 0,2 2 56 15,4 5-15-15,3 0 4 0,2 7-46 0,1 3 2 16,1 7-21-16,-6 2 1 0,-2 7-22 0,-9 2 4 16,-6-1-32-16,-5 3 4 0,-8 0-14 0,-4 5-46 15,-9-1-75-15,0-1-115 0,-7-1-168 0,-7 5-103 16,4-11-174-16,-5-1-672 0,1-3-891 0</inkml:trace>
  <inkml:trace contextRef="#ctx0" brushRef="#br0" timeOffset="62790.84">18962 7710 223 0,'0'0'575'16,"-13"1"-18"-16,13-1-100 0,0 0 19 15,0 0-157-15,-14-1-3 0,14 1-104 0,0 0 15 16,0 0-95-16,8-4 26 0,-8 4-74 0,15-2 29 16,-15 2-74-16,19 0 42 0,-6 2-65 15,0-1 48-15,1 0-65 0,1 2 52 0,2-1-60 16,-2 1 52-16,4 0-59 0,-2 0 51 0,3 0-116 15,1-2-32-15,-2 1-98 0,3-2-82 0,-2 0-162 16,-2 1-486-16,1-1-516 0</inkml:trace>
  <inkml:trace contextRef="#ctx0" brushRef="#br0" timeOffset="62968.89">18779 8011 372 0,'0'0'610'0,"0"0"-70"0,3 13-62 0,-3-13-76 16,21 2-79-16,-3-2-42 0,4 0-44 0,7-1-29 15,6 0-40-15,1-1-34 0,2-2-26 16,0 1-28-16,1 1-168 0,-4-2-132 0,1 1-216 16,-1-3-563-16,-2 1-598 0</inkml:trace>
  <inkml:trace contextRef="#ctx0" brushRef="#br0" timeOffset="63369.18">19652 7663 253 0,'3'-10'776'0,"3"1"-73"16,0-2-119-16,3 0-26 0,3 0-108 0,0 3-39 16,1-3-100-16,1 4-30 0,-1 0-92 0,2 1-13 15,-1 1-61-15,-1 2-1 0,1 0-52 16,-14 3 15-16,25 3-43 0,-15 1-8 0,-2 2-8 16,0 1 2-16,-3 1 1 0,-2 3-4 0,-2 0 20 15,-2 2-35-15,-3 1 29 0,-3 4-35 0,2 0 27 16,-3 1-34-16,1-1 19 0,1-1-41 0,0-2 32 15,2-1-39-15,0 1 35 0,1-5-28 16,3 4 38-16,3-6-35 0,1 2 46 0,1-2-35 16,4-2 40-16,0-2-36 0,1 0 34 0,4-4-35 15,-1 2 34-15,3-2-29 0,-1-2 27 0,2 2-38 16,-4-1 30-16,2-1-113 0,-2 1-22 0,1 1-123 16,-2-4-43-16,0 2-129 0,0 1-114 0,-2 0-534 15,-10 1-686-15</inkml:trace>
  <inkml:trace contextRef="#ctx0" brushRef="#br0" timeOffset="63619.8">20112 7591 27 0,'-8'-12'814'0,"2"2"-120"16,1 1-154-16,0-1 9 0,2 1-126 0,3 9 9 15,-1-19-90-15,1 19-10 0,6-17-67 16,-1 9-21-16,2 1-61 0,2 3-22 0,1 1-50 0,-10 3-5 15,23 0-42-15,-9 3 9 0,-1 4-32 16,1 0-8-16,-3 3-9 0,1 0-3 0,-1 8 1 16,-2-2-6-16,0 2 2 0,-4 1-4 0,1 1-2 15,-3 2 13-15,0-2-22 0,-2 1 12 0,0-2-36 16,2-1-4-16,-3 2-35 0,0 0 1 0,0-4-109 16,1-2-5-16,-1-1-142 0,0-1-60 0,0-12-139 15,2 18-140-15,-2-18-357 0,0 0-617 0</inkml:trace>
  <inkml:trace contextRef="#ctx0" brushRef="#br0" timeOffset="63768.64">20100 7736 537 0,'0'0'619'0,"7"-6"-115"16,3 2 12-16,0 0-148 0,6-2-16 0,3-2-108 15,4 1 2-15,4-1-97 0,1-3 21 0,1 3-136 16,-5 1-87-16,1-3-192 0,-1 3-67 0,-2 0-126 15,-1-2-411-15,-1 1-392 0</inkml:trace>
  <inkml:trace contextRef="#ctx0" brushRef="#br0" timeOffset="64068.92">20449 7457 393 0,'0'0'683'0,"0"0"-84"0,5-15-56 16,3 11-84-16,-8 4-86 0,19-7 44 0,0 1-51 15,3 3-30-15,4 3-73 0,-3-2-29 0,0 4-65 16,2 0-35-16,-4 1-27 0,2 2 1 0,-5 4-43 16,-3 0 10-16,-5 2-33 0,-1 3 11 0,-4 1-31 15,-5 2-5-15,-2 1-5 0,-5 4 5 16,-3 2-26-16,-3-1 12 0,-3 1-18 0,0 0 25 16,2-3-29-16,3-2 26 0,1-1-27 0,2-5 26 15,4 2-19-15,4-15 22 0,2 19-24 0,5-12 31 16,2-2-23-16,4-1 20 0,6 0-25 0,1-4 16 15,2-1-70-15,5-4-10 0,-1 2-122 0,0-2-2 16,-3 1-99-16,-3 0 1 0,0 0-82 16,-9 1-67-16,0 0-20 0,-11 3-2 0,0 0-337 15,0 0-332-15</inkml:trace>
  <inkml:trace contextRef="#ctx0" brushRef="#br0" timeOffset="64390.71">19571 8068 559 0,'0'0'619'16,"0"0"-61"-16,0 0-50 0,13-5-137 0,-1 3 17 0,7-2-79 16,8-2 52-16,8 2-50 0,11-4 21 0,7 1-60 15,15-3-11-15,4-1-32 0,3 1-35 0,4 2-41 16,-2 3-30-16,2-1-26 0,-1 3-18 0,-2 2-53 16,-12-1-45-16,-1 4-61 0,-1 0-12 15,-3-1-110-15,-4 3-21 0,-4-1-99 0,-3 2-92 16,-12-3-117-16,-7 3-75 0,-4-5-411 0,-7 4-626 15</inkml:trace>
  <inkml:trace contextRef="#ctx0" brushRef="#br0" timeOffset="64818.41">19901 8263 805 0,'-15'1'672'15,"1"1"-8"-15,14-2-170 0,-17-2-3 0,17 2-94 16,0 0-40-16,0 0-33 0,0 0-44 0,4-10-56 16,5 6-28-16,4 3-50 0,-2-2-17 0,3 1-44 15,2 2-18-15,0 0-10 0,0 0-10 0,-1 3-13 16,-2-1-8-16,-2 2-7 0,0 0-2 0,-3 2-5 15,-8-6-4-15,7 13 0 0,-7-13-3 0,-3 18 1 16,-1-5-19-16,-2-1 2 16,-2 0 16-16,2 2-1 0,-2 0 2 0,2 1-3 15,1-1-3-15,1-1 0 0,1 2 0 0,6 0 3 16,-1-2 0-16,5 2 0 0,2 1 11 0,2 0-13 16,3-3 13-16,-1 2-19 0,1-1-6 0,-1-1 5 15,-2-2 15-15,-2 0-13 0,-2-1 15 0,-2 0-18 16,-5-10 21-16,-1 15-25 0,-3-6 13 0,-4-2-26 15,-6 0 15-15,0-1-30 0,-4 0 8 0,0-1-46 16,-1-1 0-16,1-1-96 0,-1-2 10 0,3-1-131 16,3 0-59-16,1-2-160 0,12 2-129 0,-14-10-358 15,14 10-598-15</inkml:trace>
  <inkml:trace contextRef="#ctx0" brushRef="#br0" timeOffset="65319.33">20400 8389 545 0,'-9'-4'694'0,"9"4"-77"0,-23 1-38 16,10 0-84-16,-5 0-96 0,1 2-24 0,0-2-70 15,-2 1-25-15,3 1-65 0,2 0-46 0,0 0-33 16,5 1-24-16,9-4-19 0,-13 6-14 0,13-6-17 16,0 0-8-16,3 11-10 0,-3-11-6 15,15 5-10-15,-2-3-21 0,0-2-48 0,3 0-29 16,2-3-85-16,0 0-27 0,0-1-29 0,1-2 4 0,-5-2 61 15,4 0-28-15,-6-2 84 0,-2 1-32 16,-4-1 83-16,-1 0-27 0,-5 10 109 0,0-15-13 16,0 15 93-16,-8-15-21 0,3 9 63 0,-3 0-44 15,8 6-11-15,-13-11-21 0,13 11-21 0,-9-6-8 16,9 6 4-16,0 0 29 0,0 0 10 0,0 0-11 16,0 0-19-16,18-1-11 0,-4 2-9 15,2-1-9-15,2 3-8 0,1 0-11 0,4 2-5 16,0-1-5-16,-2-1-5 0,0 3-2 0,-3-2-13 15,-2 1-14-15,0-1-15 0,-3 3-6 0,-5-1 6 16,-2 1 4-16,-1 1 9 0,-5-8 6 0,4 13 5 16,-4-13-3-16,2 12 1 0,-2-12 8 15,0 0-4-15,0 13 4 0,0-13 3 0,0 0 16 16,3 14 18-16,-3-14 31 0,13 3-5 0,-13-3 2 16,15 0 0-16,-2-2-11 0,-3 1-10 0,3-4-7 15,-1-2-21-15,1 0 15 0,-2-4-4 0,-1-1-7 16,-2 0-14-16,-2-1 7 0,-3 3 1 0,-3-3 7 15,-3 1-22-15,-2-1 14 0,-5 1-13 0,-4-1 8 16,0 3-11-16,-3-1 0 0,2 4-81 0,0 1-49 16,0 0-176-16,3 2-23 0,2 2-95 0,10 2-130 15,-11-1-648-15,11 1-819 16</inkml:trace>
  <inkml:trace contextRef="#ctx0" brushRef="#br0" timeOffset="65757">21133 7768 568 0,'0'0'679'0,"0"0"-137"0,0 0 12 0,0 0-121 0,0 0 4 16,0 0-106-16,0 0-20 0,0 0-103 0,0 0-1 16,0 0-53-16,0 0-2 0,11 9 0 0,-11-9-53 15,11 12 16-15,-6-2-26 0,5 2 14 16,0 1-39-16,-1 3 10 0,4 0-36 0,-1 3 16 16,1-1-30-16,0 0 15 0,0-1-60 0,0 2-28 15,0-3-129-15,1 0-43 0,-4-1-140 0,0-3-156 16,1-2-126-16,-4-1-430 0,1-2-690 0</inkml:trace>
  <inkml:trace contextRef="#ctx0" brushRef="#br0" timeOffset="65937.1">21331 7876 227 0,'-5'-13'702'0,"-4"3"-90"0,4 1-94 0,-1 1 3 15,1 0-143-15,-1 4-6 0,6 4-117 0,-14-8 29 16,14 8-91-16,-13 0 16 0,13 0-80 0,-19 8 11 15,9 0-62-15,0 0 15 0,1 3-47 0,-2 1 37 16,0 1-59-16,2 0-11 0,0 1-187 0,-1 2-84 16,4-2-199-16,-1 0-193 0,3-1-391 0,1-2-655 15</inkml:trace>
  <inkml:trace contextRef="#ctx0" brushRef="#br0" timeOffset="66250.92">21492 7615 571 0,'4'-15'621'0,"-4"15"-55"0,9-12-52 16,1 6-125-16,0 2 29 0,1 2-78 0,4 0 5 15,0 2-78-15,-1 2-50 0,-1 0-47 0,1 2-39 16,-3 2-24-16,-2 0-21 0,-2 3-15 0,-3-1-14 15,-2 3 21-15,-2-11-44 0,-2 23 24 0,-2-11-40 16,-5 5 21-16,2-5-42 0,-2 2 37 0,-1-3-33 16,2 3 26-16,1-3-36 0,1 0 32 15,1 0-30-15,5-11 33 0,0 17-34 0,0-17 14 16,11 11-14-16,-2-5-2 0,5-4-81 0,0-2-28 16,5-2-132-16,-1-1-33 0,7-4-116 0,-2 2-54 15,0-5-19-15,-2 0 3 0,0 0-359 0,-1-2-368 16</inkml:trace>
  <inkml:trace contextRef="#ctx0" brushRef="#br0" timeOffset="66501.42">21744 7524 69 0,'0'0'491'0,"2"-16"-59"16,-2 16-29-16,6-11-18 0,-6 11-22 0,16-11-33 0,-7 7-24 15,5 0-19-15,2 4-37 0,2-2-106 16,1 2 56-16,-1 2-57 0,3 2 30 0,-1 2-80 15,1 3 34-15,-1-1-61 0,-3 2 46 0,0 2-72 16,-2 2 1-16,-5 1 2 0,0 0 30 0,-3-1-37 16,-3 4 51-16,0-3-54 0,-4 1 36 0,0 2-53 15,0-2 37-15,-2 1-45 0,0 1 36 0,2-3-53 16,0-2 22-16,-3 1-107 0,3-2-11 16,3 0-123-16,-3-12-65 0,0 17-169 0,0-17-214 15,4 13-283-15,-4-13-544 0</inkml:trace>
  <inkml:trace contextRef="#ctx0" brushRef="#br0" timeOffset="66637.49">21896 7700 406 0,'0'0'596'16,"0"0"-106"-16,11-7 6 0,1 3-128 0,1 1-23 16,3-1-106-16,5-1 6 0,5-3-101 0,5 2 26 15,-1-2-90-15,3 0-3 0,-4-1-206 0,-2 1-63 16,1-2-122-16,-6 1-124 0,1 1-378 0,-9-2-350 15</inkml:trace>
  <inkml:trace contextRef="#ctx0" brushRef="#br0" timeOffset="66934.53">22256 7461 402 0,'0'0'608'0,"13"-4"-44"16,-13 4-41-16,18-1-80 0,-18 1-66 0,23-2-23 15,-10 1-48-15,2 1 33 0,-1 0-66 0,-1 1-23 16,6-1-77-16,-6 3-11 0,1 1-57 0,1-1 2 16,-3 2-49-16,-3 2 16 0,-3 0-43 0,1 1 25 15,-7 4-35-15,0-12-4 0,-2 22 1 0,-3-9 0 16,1 1-10-16,-3 0 18 0,1-1-26 16,0 1 29-16,0 3-35 0,2-3 22 0,4-3-27 15,0 3 27-15,4 0-25 0,2-2 28 0,4-1-29 16,7 2 28-16,-2-4-38 0,4 1 7 0,2-3-87 15,1-3-2-15,-2-1-105 0,-2 0 7 16,3-2-79-16,-4 1-93 0,-3-2-98 0,-1 0-63 16,-13 0-430-16,14-3-552 0</inkml:trace>
  <inkml:trace contextRef="#ctx0" brushRef="#br0" timeOffset="67252.96">21329 8024 438 0,'0'0'525'0,"15"5"-43"0,3-2-43 0,1-1-29 16,9-1-47-16,13-1-37 0,8 0-30 0,7-1-57 0,2-2 60 16,14-3-58-16,5 3 24 0,1-6-73 15,3 3-6-15,1-1-57 0,-2 0 4 0,-1 2-59 16,-19 2 4-16,-1-1-76 0,-6 2 5 0,-7-1-108 16,-8 2-31-16,-7-2-100 0,-9 3-57 0,-8 0-51 15,-14 0-80-15,18 0-37 0,-18 0-91 0,0 0-274 16,-14 2-360-16</inkml:trace>
  <inkml:trace contextRef="#ctx0" brushRef="#br0" timeOffset="67635.27">21563 8250 87 0,'0'0'691'0,"0"0"-113"0,0 0-110 16,0 0 7-16,0 0-153 0,10 7 16 0,-10-7-99 15,18 0 26-15,-18 0-98 0,22 0 18 0,-22 0-86 16,21 5 30-16,-21-5-78 0,19 2 46 0,-19-2-74 16,14 7 49-16,-14-7-65 0,9 7 50 0,-9-7-55 15,0 12 42-15,0-12-56 0,0 11 59 16,0-11-64-16,-4 17 1 0,4-17 47 0,0 16-48 15,4-6 52-15,-1 1-56 0,5 1 55 0,2 0-58 16,1 0 53-16,0-2-54 0,5 4 50 0,-3-1-60 16,-1-3 52-16,-2 1-50 0,-1-3 43 0,-1 3-52 15,-2-4 66-15,-3 2-56 0,-3-9 55 16,-1 13-54-16,-5-6 54 0,-3 1-50 0,-1-2 50 16,-3-2-72-16,-3 2 21 0,1-1-85 0,-3-1 12 15,2-2-51-15,3 2-62 0,1-4-68 0,12 0-97 16,-16 0-94-16,16 0-347 0,0 0-353 0</inkml:trace>
  <inkml:trace contextRef="#ctx0" brushRef="#br0" timeOffset="68101.03">21957 8304 648 0,'0'0'604'0,"-13"-5"-142"0,13 5 12 0,-14-5-127 16,14 5-1-16,-16-1-115 0,16 1 8 0,-14 0-84 15,14 0 23-15,-12 3-80 0,12-3 41 16,-5 5-71-16,5-5 41 0,0 0-67 0,4 15-5 16,-4-15-5-16,14 12-6 0,-3-6-5 0,0 1-2 15,3-1-1-15,1-2-2 0,1-2-5 0,0 1-16 16,-3-2-46-16,3-1-46 0,-3-1 46 16,-1 0-66-16,-1-3 62 0,0 0-41 0,1 0 63 0,-4-4-41 15,-8 8 63-15,9-13-40 0,-3 4 72 16,-6 9-17-16,4-12 47 0,-4 12-33 0,4-11 66 15,-4 11-62-15,5-8 54 0,-5 8-71 0,8-7 58 16,-8 7-63-16,12-1 59 0,-12 1-69 0,15 2 68 16,-4 0-56-16,-1 2 54 0,1 0-59 0,1 1 52 15,-2 0-53-15,1 0 47 0,-1 1-60 0,-1-1 53 16,-4-1-56-16,5 2 54 0,-2-2-57 0,-8-4 56 16,13 8-55-16,-13-8 59 0,13 7-53 15,-13-7 64-15,14 3-68 0,-14-3 55 0,17 1-48 16,-17-1 56-16,20-2-19 0,-9 0 75 0,-1-4-41 15,-1 1 46-15,-1 0-46 0,2-2 31 16,-1-4-44-16,-3 3 29 0,-1-5-43 0,-3 2 26 16,3-1-39-16,-5-1 29 0,0 1-44 0,0 12 30 15,-5-21-38-15,5 21 28 0,-4-18-85 0,4 18-95 16,-5-16-132-16,5 16-165 0,-4-7-188 0,4 7-473 16,0 0-731-16</inkml:trace>
  <inkml:trace contextRef="#ctx0" brushRef="#br0" timeOffset="68350.85">22756 7840 644 0,'0'0'585'16,"13"-7"-74"-16,-13 7-54 0,15 0-83 0,-15 0-52 15,24 3-29-15,-10 4-87 0,0 1 41 0,3 2-46 16,-1 3 17-16,0-1-54 0,-2 2 17 0,1 3-64 16,-1-2 22-16,-3 2-53 0,0 0 14 0,0-1-51 15,-4 2 18-15,1-5-42 0,-1 2 29 0,1-1-113 16,-2-3-49-16,0 2-147 0,-3-4-42 0,-3-9-129 16,8 11-121-16,-8-11-497 0,8 7-659 15</inkml:trace>
  <inkml:trace contextRef="#ctx0" brushRef="#br0" timeOffset="68534.66">23083 7972 148 0,'0'-14'657'0,"0"14"-74"16,-3-19-52-16,3 19-55 0,-5-18-80 0,1 10-79 15,1-1 26-15,3 9-99 0,-12-10 20 16,12 10-86-16,-15-8 13 0,15 8-82 0,-17 2 22 16,5 1-65-16,3 3 29 0,-3 0-58 15,-3 2 6-15,5 3-19 0,-2 3 37 0,-1-1-50 16,2-1-64-16,1 1-173 0,2-1-73 0,-1 1-193 0,4-2-173 15,-2-2-326-15,7-9-587 0</inkml:trace>
  <inkml:trace contextRef="#ctx0" brushRef="#br0" timeOffset="68804.33">23107 7777 425 0,'3'-24'676'0,"1"2"-70"0,3 1-77 0,4 0-157 15,4 0-12-15,3 3-49 0,1 1-86 16,-2 6 25-16,6 2-92 0,-4 2 34 0,5 2-58 16,-2 5 18-16,1 0-67 0,-1 3 24 15,1 4-54-15,-4 0 3 0,-1 3 18 0,-7 0-55 16,-4 2 33-16,1 1-43 0,-6-1 39 0,-2 1-47 16,-3 3 38-16,-2-2-45 0,-1 0 37 0,2 1-45 15,-1-1 34-15,1 2-38 0,0-5 41 0,1 1-56 16,3-12 62-16,4 22-40 0,1-12 33 0,4-1-47 15,4 0 37-15,0-4-76 0,4 0 20 0,0-2-106 16,2-3-2-16,0-2-101 0,4-2-105 0,0-2-87 16,-1-2-69-16,-2-3-441 0,-2-2-536 0</inkml:trace>
  <inkml:trace contextRef="#ctx0" brushRef="#br0" timeOffset="69051.45">23487 7539 289 0,'13'-8'593'0,"-13"8"-55"0,19-7-32 16,-9 3-53-16,4 1-63 0,2 2-22 0,1 0-57 15,3 1 30-15,-1 0-63 0,1 1 6 0,-2 0-79 16,4 4-17-16,-5 0-57 0,0-1-15 0,0 3-28 16,-4 2 7-16,-3 1-25 0,2 1-3 15,-4 2 26-15,-3 0-29 0,1 3 7 0,-4-1-29 16,1-2 1-16,-3 5-18 0,0-3 10 0,3 0-22 15,-1 2 11-15,-1-2-66 0,0 0-14 16,1-1-80-16,0-2-37 0,1-1-176 0,0 0-85 16,1-3-188-16,-4-8-611 0,8 11-842 0</inkml:trace>
  <inkml:trace contextRef="#ctx0" brushRef="#br0" timeOffset="69204.85">23646 7718 63 0,'0'0'664'15,"0"0"-97"-15,5-8-68 0,-5 8-113 0,16-6-21 16,-3 3-130-16,5-2 5 0,2 0-100 0,6-1 25 16,2-1-87-16,5 0 35 0,-3-1-134 0,1 0-103 15,-1-2-198-15,-3 0-212 0,-4 3-262 16,-4-5-321-16</inkml:trace>
  <inkml:trace contextRef="#ctx0" brushRef="#br0" timeOffset="69483.92">24019 7482 539 0,'0'0'605'16,"10"-4"-41"-16,-10 4-62 0,15 0-79 0,-15 0-25 15,23-2-31-15,-10 4-70 0,1 1 28 0,5-1-81 16,-2 1-25-16,-3 4-74 0,0-1 0 0,-3 0-52 16,0 2 10-16,-5 1-36 0,-2 1 22 15,-4 0-47-15,0 4 14 0,-6-3-33 16,-2 4 18-16,1-3-36 0,-1 4 27 0,0-4-43 15,1 1 22-15,1 2-25 0,2-2 30 0,2-2-28 16,3 0 32-16,0 0-28 0,8 0 26 0,1-3-28 16,4 1 25-16,2-3-27 0,2 0 8 0,1-1-57 15,-2-2-7-15,4 0-95 0,-4-1 11 0,1-2-39 16,-5 1-50-16,-13-1-67 0,20 0-62 16,-20 0-31-16,0 0 14 0,0 0-7 0,0 0-27 15,-10-3-268-15,-4 3-197 0</inkml:trace>
  <inkml:trace contextRef="#ctx0" brushRef="#br0" timeOffset="69802.85">23083 8028 271 0,'-14'4'516'0,"14"-4"-44"0,0 0-47 0,0 0-30 15,11 9-39-15,2-7-57 0,6 1-34 0,7-2-29 16,11 2-10-16,5-2-5 0,10-1-11 0,5 0-73 16,2 0 39-16,2-1-62 0,14-2 27 0,-2 0-69 15,-10 1 27-15,0-1-63 0,-7 0 34 16,-1 1-61-16,-9 0 41 0,-5-1-108 0,-6 0-16 15,-9 2-96-15,-4 0-70 0,-6 1-83 0,-16 0 11 16,18 0-42-16,-18 0 17 0,0 0-25 0,0 0-31 16,0 0-295-16,0 0-196 0</inkml:trace>
  <inkml:trace contextRef="#ctx0" brushRef="#br0" timeOffset="70200.12">23320 8225 194 0,'-13'4'713'0,"1"-1"-113"16,12-3-74-16,-15 5-127 0,15-5-1 16,0 0-77-16,0 0 30 0,0 0-82 0,0 0 27 15,9 7-51-15,-9-7 2 0,23 2-41 0,-9-2-7 16,0 1-41-16,0-1-18 0,2 2-40 0,-3-2-11 15,1 0-33-15,-3 2 1 0,3 0-26 0,-14-2 3 16,15 4-30-16,-15-4 17 0,12 9 7 0,-12-9-24 16,0 0-5-16,2 15-14 0,-2-15-13 0,-5 12-2 15,5-12-7-15,-1 15 4 0,1-15-9 0,-3 20 9 16,3-20 10-16,3 22-2 0,-2-12 2 0,4 0 34 16,0 1-29-16,-1 0 29 0,0-2-27 0,1 1 26 15,-1-2-28-15,-4-8 29 0,2 18-26 0,-4-9 24 16,-2-1-23-16,-3 1 25 0,-4 0-15 15,-3-3 19-15,1 1-26 0,-3 1 26 0,-2-2-25 16,-2 1 25-16,3-2-51 0,0 0-2 0,1-2-94 16,3 2-19-16,1-3-124 0,3 2-35 15,9-4-115-15,0 0-98 0,0 0-115 0,0 0-264 16,0 0-465-16</inkml:trace>
  <inkml:trace contextRef="#ctx0" brushRef="#br0" timeOffset="70716.92">23599 8320 213 0,'-7'-7'558'15,"7"7"-90"-15,0 0-77 0,0 0-41 16,0 0-27-16,0 0-43 0,0 0-92 0,0 0 32 16,-13 2-85-16,13-2 33 0,0 0-78 0,0 11 48 15,0-11-76-15,0 0 49 0,0 16-74 16,0-16 47-16,6 9-66 0,-6-9 52 0,7 11-66 15,-7-11 51-15,12 8-59 0,-12-8 53 0,15 5-60 16,-15-5 53-16,16 1-59 0,-16-1 57 0,17-6-68 16,-17 6 54-16,15-10-60 0,-6 5 56 0,-3-3-61 15,1-1 62-15,-3 1-60 0,1 0 61 0,-5 8-53 16,2-18 55-16,-2 18-62 0,0-16 65 0,0 16-60 16,0-12 65-16,0 12-61 0,0 0 62 15,2-13-57-15,-2 13 76 0,5-8-34 0,-5 8 60 16,13-4-53-16,-13 4 49 0,21-1-61 0,-21 1 56 15,27 1-70-15,-13-1 52 0,5 2-56 16,-1-1 70-16,0 1-39 0,-1-1 51 0,-1 1-68 16,0 2 46-16,-5-3-34 0,1 3 17 0,-12-4-48 15,18 6 48-15,-18-6-50 0,10 7 61 0,-10-7-36 16,6 6 56-16,-6-6-36 0,0 0 8 0,6 10-9 16,-6-10 0-16,0 0 12 0,7 9 52 0,-7-9-14 15,9 4-16-15,-9-4-11 0,18 2-10 0,-18-2 6 16,27-2-24-16,-16 0 11 0,3 1-23 0,2-5 14 15,-4 1-21-15,2-1 18 0,-3-2-20 0,-1 0 25 16,-4-2-11-16,-2 1 8 0,-4 9-19 0,-1-20 10 16,-4 11-16-16,-5 0 5 0,-3-1-33 15,-4 0-37-15,-2 2-131 0,-3 1-83 0,-1 3-116 16,0-2-139-16,-3 3-186 0,0 2-402 0,-1 1-733 16</inkml:trace>
  <inkml:trace contextRef="#ctx0" brushRef="#br0" timeOffset="83864.23">15022 9328 57 0,'-5'-15'647'0,"5"15"-89"0,0-16-62 16,0 16-95-16,2-17-16 0,-2 17-78 0,4-16 42 16,-4 16-75-16,4-14 23 0,-4 14-86 0,4-12-36 15,-4 12-34-15,0 0-36 0,4-13-28 0,-4 13-20 16,0 0-15-16,3-8-9 0,-3 8 40 0,0 0-62 16,0 0 48-16,-3 14-63 0,3-14 36 0,-3 24-29 15,-1-9 46-15,-1 5-39 0,1 3 40 16,-1 1-44-16,-3 2 39 0,2 4-44 0,1-2 29 0,-2 1-35 15,2 2 34-15,0-5-35 0,2-1 24 16,-1 0-25-16,1 0 25 0,0-2-24 0,2-3 37 16,-1-1-30-16,2-1 22 0,-2-2-33 0,1-2 6 15,0-2 1-15,1-12-1 0,0 20 8 0,0-20 2 16,-2 14 26-16,2-14-30 0,0 0 30 0,2 11-36 16,-2-11 31-16,0 0-37 0,2-10 35 0,-2 10-38 15,3-19 33-15,-2 5-44 0,0-4 49 0,1-5-45 16,2-2 39-16,0-7-34 0,-1-1 33 0,6-6-36 15,-1-1 35-15,2 0-34 0,3 2 5 0,0-4-36 16,3 4 21-16,0-1 33 0,3 1 27 0,0 2-38 16,5 2 35-16,1 3-40 0,1 1 38 15,4 3-35-15,-2 3 37 0,0 4-48 0,-5 4 40 16,1 5-36-16,-3 3 31 0,-1 0-37 0,-3 5 29 16,-2 3-31-16,-2 3 34 0,0 3-28 0,-2 1 35 15,-2 2-35-15,-2 4 4 0,0-1 5 0,-4 3 1 16,-1 1 33-16,-1 1-31 0,-1 0 26 0,-2 1-31 15,-1-1 30-15,-2-1-33 0,-1 1 30 16,1-1-33-16,-3-2 38 0,-2 2-34 0,1-3 30 16,-1-1-34-16,-3-1 27 0,1-2-65 0,1 1 2 15,-3-3-86-15,1-1-1 0,-2 0-80 0,2-1 39 0,-2-2-29 16,3 1-28-16,1-1-30 0,11-3-29 16,-22 1-6-16,22-1-3 0,-19-1-7 0,19 1-3 15,-9-5-36-15,9 5-225 0,-5-7-88 0</inkml:trace>
  <inkml:trace contextRef="#ctx0" brushRef="#br0" timeOffset="84180.54">15831 8899 222 0,'-8'-6'729'0,"8"6"-64"0,-14-11-102 16,14 11-102-16,-9-6-80 0,9 6-73 0,-9-5-58 16,9 5-61-16,0 0-32 0,0 0-10 0,-13 1 26 15,13-1-56-15,-6 12 30 0,3-2-51 0,0 3 26 16,-1 4-41-16,-2 4 25 0,3 3-33 0,-5 6-5 16,2 5 14-16,-1 6-38 0,0 3 16 0,-2 2-33 15,2 2 18-15,2 0-32 0,-1 1 23 0,6-2-33 16,0-3 15-16,2-1-47 0,3 0 7 0,3-5-59 15,2-7-3-15,1-1-97 0,1-3 7 0,2-3-121 16,2-2-26-16,-1-5-127 0,1-4-50 0,3-3-516 16,-3-3-621-16</inkml:trace>
  <inkml:trace contextRef="#ctx0" brushRef="#br0" timeOffset="84529.46">16048 9193 588 0,'-8'-14'676'0,"2"4"-153"0,2 1-11 16,-2 2-150-16,6 7 20 0,-4-12-71 0,4 12 4 15,0 0-51-15,0 0-34 0,2-10-28 0,-2 10-6 16,0 0-47-16,11 7-6 0,-11-7 2 0,6 13 8 16,-6-13-14-16,5 17-9 0,-4-6-21 0,0 1-14 15,-1 1-21-15,0 1-2 0,-1-1-17 0,0 3-3 16,-1 0-16-16,-2 2-1 0,1 0-12 0,-2-1-2 15,0-1-10-15,0 2-20 0,1-1-12 0,1-2 10 16,1 0-7-16,-1-1 14 0,2-1-9 0,2-2 13 16,1 1-10-16,0-2 15 0,2 1-11 0,4-4 13 15,2 0-11-15,1 1 12 0,5-2-12 0,0-1 12 16,3-2-11-16,1 0 8 0,1-1-11 0,2 1 9 16,-1-3-18-16,0 1-21 0,0 1-54 0,-2-2-3 15,-3 2-71-15,-1-2-1 0,-3 1-110 16,1-1-13-16,-14 0-92 0,19 1-77 0,-19-1-110 15,18 0-494-15,-18 0-677 0</inkml:trace>
  <inkml:trace contextRef="#ctx0" brushRef="#br0" timeOffset="84749.03">16456 9497 524 0,'0'0'665'0,"-9"-6"-76"15,9 6-30-15,-9-4-54 0,9 4-94 0,-8-5-6 16,8 5-97-16,0 0-17 0,-10-6-88 15,10 6-18-15,0 0-62 0,0 0 53 0,0 0 11 16,-9 6-3-16,9-6-23 0,0 0-20 0,2 15-23 16,-2-15-12-16,3 15-8 0,-3-3-17 15,0-12-10-15,4 20-18 0,-3-8-9 0,-1 0-9 16,0 0-8-16,-1 1-43 0,0-1-73 0,-2 1-50 16,-1-3-123-16,2 0-102 0,-1 2-108 0,0-3-129 15,3-9-147-15,-2 13-366 0,2-13-730 0</inkml:trace>
  <inkml:trace contextRef="#ctx0" brushRef="#br0" timeOffset="85230.53">16590 9451 440 0,'-4'-8'591'0,"4"8"-62"16,-4-18-76-16,4 18-58 0,-2-18-72 0,2 18-34 15,3-19-80-15,1 9 35 0,3 3-64 0,-1-1 14 16,2 2-51-16,1 2 17 0,-9 4-64 0,12-4 20 16,-12 4-31-16,16 2 37 0,-16-2-52 0,12 9 35 15,-5 0-62-15,-2 0 33 0,1 3-45 0,-2-1 24 16,0 5-42-16,0-1 31 0,-1 0-43 0,-2 1 35 16,-1-3-39-16,0 1 33 0,0-1-36 0,0-1 36 15,0-12-45-15,-1 21 32 0,1-21-36 16,-2 14 35-16,2-14-57 0,0 0 31 0,0 0-48 15,0 0 57-15,0 0-48 0,-5-10 56 0,5-2-46 16,3-3 47-16,-2-2-40 0,3-7 48 0,0-5-41 16,3-4 48-16,3-5-41 0,3-2 5 0,1 1 60 15,2 1-22-15,1 2 45 0,3 1-32 0,1 2 33 16,2 6-35-16,2-1 26 0,-3 8-23 0,0 4 29 16,1 2-12-16,0 5 27 0,-2 3-7 0,-1 1 19 15,1 5-5-15,-2 3 9 0,1 3 11 0,-3 3-13 16,0 4-13-16,-3 2 15 0,-3 4-17 0,-2 0-17 15,-1 1-8-15,-4 3-10 0,-2-1-13 0,-2 3-28 16,0-1-24-16,-2 1-28 0,-1 0-36 0,-1-3-9 16,0 1-32-16,1-1 6 0,-3-1-48 15,3-4 16-15,0-1-94 0,-1 0 10 16,2-3-32-16,-1-2-49 0,2 0-54 0,1-11-72 16,-1 14-89-16,1-14-504 0,2 11-647 0</inkml:trace>
  <inkml:trace contextRef="#ctx0" brushRef="#br0" timeOffset="85631.62">17484 9024 372 0,'0'0'625'0,"0"0"-116"16,8-6-64-16,-8 6-22 0,0 0-39 15,0 0-57-15,0 0 23 0,-8 7-86 0,8-7 12 16,-9 16-60-16,2-6-33 0,2 4-27 0,0 2-6 16,2 0 11-16,-1 1-37 0,0 4 17 0,-1 0-35 15,3 1 6-15,-1 1-33 0,2-3 5 0,-2 3-30 16,3-3-7-16,-1-1-11 0,1 2 7 15,0-3-25-15,1 0 15 0,-1-1-19 0,2 0 6 16,-1-4-10-16,0 0 12 0,2-2-12 0,-2-1 12 16,4 0-17-16,-1-2 12 0,1 0-16 0,3-1 11 15,-1-1-13-15,4-1 10 0,0-1-13 0,2 1 13 16,2 0-12-16,3-2 7 0,-3 2-5 0,3-4 7 16,-1 2-45-16,-2-1-33 0,-1-2-108 0,2 0-96 15,-2 1-157-15,0-1-202 0,0-1-709 0,-14 1-946 16</inkml:trace>
  <inkml:trace contextRef="#ctx0" brushRef="#br0" timeOffset="85913.57">17683 9507 54 0,'0'0'883'15,"0"0"-232"-15,0 0-104 0,0 0-47 0,0 0-80 16,0 0 21-16,0 0-68 0,15 2-16 0,-15-2-64 15,17 0-32-15,-17 0-63 0,21 1-23 0,-21-1-51 16,22 2-22-16,-12 1-24 0,-1 1-4 16,-9-4-32-16,15 7 9 0,-15-7-22 0,7 13 4 15,-7-13-15-15,0 17 11 0,-5-6-18 0,-1 0 13 16,-2 0-14-16,-1 1 19 0,1 2-11 0,-1-1 3 16,-1 0-3-16,3-1 0 0,2 2-14 0,1-5 18 15,4-9-7-15,-1 18 1 0,5-8-1 0,1-3-7 16,6-1 6-16,2-3-9 0,4 1-51 15,3-4-114-15,2-3-112 0,4 1-254 0,-1-4-149 16,7-1-692-16,-4-2-967 0</inkml:trace>
  <inkml:trace contextRef="#ctx0" brushRef="#br0" timeOffset="86467.99">18100 9240 137 0,'0'0'852'0,"0"0"-294"0,0 0-70 0,0 0-93 15,0 0-100-15,0 0 13 0,-10 4-65 16,10-4 35-16,-4 12-77 0,4-12 19 16,-5 19-38-16,3-7 15 0,-1 4-80 0,-1-1 18 0,2 4-61 15,0 0 23-15,0 0-53 0,0 1 29 16,2 2-50-16,0-2 30 0,2 0-43 0,-2-1 31 16,1-2-40-16,0 0 37 0,1-2-45 0,-1-3 38 15,0-2-29-15,-1-10 34 0,7 15-46 0,-7-15 5 16,0 0-56-16,14 0 53 0,-9-7-45 0,1-4 53 15,-1-5-42-15,1-5 53 0,1-2-50 0,1-7 54 16,-2-4-45-16,2-7 49 0,2 0-44 16,0-4 50-16,2-1-42 0,2 2 62 0,0 1-31 15,2 0 41-15,3 4-32 0,0 4 34 0,1 4-36 0,1 2 25 16,-1 10-38-16,2 4 20 0,-3 4-25 16,3 5 35-16,-1 6-29 0,2 2 29 0,0 7-6 15,2 4 19-15,-2 5-27 0,-5 4-4 16,3 6 1-16,-7 4-3 0,-2-2-3 0,-5 1 16 15,-3 2-24-15,-4 1 20 0,-2 1-28 0,-3-1 22 16,-3 6-31-16,-1-9-5 0,0-1-42 0,0-2 21 16,1 1-75-16,0-7 16 0,2-1-78 0,1-3 39 15,0-2-20-15,3-3-45 0,0-2-107 0,2-11-129 16,5 19-165-16,-5-19-408 0,11 7-611 0</inkml:trace>
  <inkml:trace contextRef="#ctx0" brushRef="#br0" timeOffset="86795.54">18831 9182 723 0,'3'-13'648'16,"-3"2"-86"-16,2 2-113 0,-2 9 6 0,4-18-75 16,-4 18 6-16,3-13-96 0,-3 13-19 0,3-12-88 15,-3 12-16-15,0 0-4 0,3-9 32 0,-3 9-4 16,0 0-3-16,2 13-1 0,-5-4-21 0,1 2-12 15,-4 3-20-15,2 2-4 0,-2 5-19 0,-1-1-14 16,0 3-19-16,1 0-14 0,1 1-11 16,-1 1-19-16,1-2 9 0,3 1-21 0,1 1 14 15,-1-3-22-15,2-1 8 0,3-2-1 0,-1 0 3 16,6-2-6-16,1 1-5 0,1-2-1 0,3-4 5 16,5 1-3-16,0-4-5 0,1 0-16 0,1-2-3 15,3-2-27-15,0 0-26 0,-3-2-25 0,0-2-44 16,-1 0-1-16,-1 1-42 0,-3-1-2 0,-1-2-125 15,-1 1-67-15,1-2-118 0,-3 0-163 16,0 0-647-16,-11 2-899 0</inkml:trace>
  <inkml:trace contextRef="#ctx0" brushRef="#br0" timeOffset="87164.57">19146 9554 821 0,'0'0'814'0,"-14"1"-147"0,14-1-65 0,0 0-115 16,0 0-28-16,0 0-89 0,0 0-16 0,0 0-52 15,0 0-40-15,9-10-51 0,-9 10-36 0,15-5-44 16,-15 5-17-16,18-3-29 0,-18 3-20 0,14-1-17 16,-14 1-9-16,13 1 2 0,-13-1-18 0,7 5-12 15,-7-5 5-15,0 0-13 0,3 13 4 16,-3-13-15-16,-4 12-4 0,4-12-9 15,-5 14 13-15,2-5-8 0,3-9 9 0,-5 18-10 16,5-18 7-16,2 21 3 0,-1-10 18 0,1 0-19 16,1 0 10-16,0-2-11 0,-1 2 13 0,-1 0-4 15,-1-11 15-15,2 20 11 0,-6-9-1 0,-3 0 3 16,-4 0-5-16,-3-1-2 0,-6 0-3 0,-3 0-11 16,-4-1-20-16,0 0-14 0,-1-2-23 0,2 1-20 15,2-2-20-15,4-1-26 0,3 0-35 0,3-2-68 16,14-3-92-16,-13 4-10 0,13-4-116 0,0 0 1 15,0 0-64-15,20 4-84 0,-8-6-308 0,8-1-454 16</inkml:trace>
  <inkml:trace contextRef="#ctx0" brushRef="#br0" timeOffset="87396.92">19408 9101 148 0,'13'-10'755'0,"-2"1"-147"0,4 2-91 0,0 1-48 0,2 3-68 16,0 3 17-16,3 3-51 0,3 4 27 15,2 9-37-15,4 5-16 0,1 7-25 0,-4 5-32 16,0 0-36-16,-6 6-16 0,-6 2-46 0,-3 0-16 0,-8-6-35 16,-5 1-33-16,-6 3-35 0,-5-2-67 15,-4 0-83-15,-5-4-92 0,-6-4-102 0,-7-3-140 16,0-2-27-16,-3-2-72 0,3-5-98 0,-3 2-646 15,7-7-868-15</inkml:trace>
  <inkml:trace contextRef="#ctx0" brushRef="#br0" timeOffset="88563.27">20081 9253 294 0,'0'0'508'0,"-15"2"-59"16,15-2-49-16,-14 1-32 0,14-1-24 0,-13 1-29 16,13-1-6-16,0 0-67 0,-15 3 42 0,15-3-76 15,0 0 26-15,0 0-85 0,-13 1 25 16,13-1-75-16,0 0 27 0,0 0-53 0,0 0 26 16,0 0-58-16,17 2 21 0,-5-1-37 0,3 0 31 15,5 1-50-15,0-1 37 0,2 0-47 0,4 0 33 16,1 0-38-16,-1 2 36 0,1-3-45 15,-2 0 5-15,-4 0-103 0,1 0-1 0,-2 0-62 16,-3 0-88-16,-2 0-102 0,-2 0-116 0,-13 0-571 16,17-3-674-16</inkml:trace>
  <inkml:trace contextRef="#ctx0" brushRef="#br0" timeOffset="88728.98">20029 9456 85 0,'-10'7'718'0,"2"-1"-134"0,8-6-43 16,-7 10-68-16,7-10-77 0,0 0-53 0,12 9-36 16,0-6-22-16,6-1-86 0,2-2 11 15,7 1-84-15,1 1 18 0,3-2-80 0,-1 0 33 16,2-2-83-16,2 1-68 0,-4 1-124 0,-2 0-137 16,-1 0-191-16,-4-2-599 0,3 1-722 0</inkml:trace>
  <inkml:trace contextRef="#ctx0" brushRef="#br0" timeOffset="89311.7">20818 9181 253 0,'0'0'565'16,"0"0"-96"-16,0 0-67 0,0 0-27 0,0 0-26 16,0 0-46-16,0 0-76 0,-11 3 26 0,11-3-59 15,-8 12 57-15,8-12-89 0,-6 19 39 0,4-6-69 16,-2 2 28-16,0 0-67 15,1 3 35-15,1 0-57 0,-2 1 28 0,4 2-52 16,-1 2 26-16,-1-2-44 0,2 1 29 0,0-2-43 16,0 3 35-16,2-3-40 0,-2-2 28 0,1-2-42 15,-1-1 38-15,0-2-45 0,2-2 43 0,-2-11-50 16,0 19 35-16,0-19-94 0,0 0 15 0,0 12-3 16,0-12 8-16,0 0 4 0,-5-10 1 0,5 10 13 15,-7-19 17-15,2 5-5 0,0-3 5 0,2-5 2 16,-3-1-1-16,3-3-31 0,-2-5 55 0,2 2-31 15,3 0 80-15,3 0-47 0,0-3 57 0,2 1-47 16,3 1 56-16,0-1-44 0,9 0 56 0,-2 5-54 16,6-1 3-16,3 3-16 0,3 3 36 0,-3 5-47 15,3 2 35-15,-2 3-45 0,-2 3 34 16,0 4-43-16,-5 2 37 0,0 4-42 16,-1 2 43-16,-3 2-42 0,-5 3 41 0,-3 1-40 15,-1 3 5-15,-5 1 4 0,-3 0 37 0,-5 4-56 16,-1 1 13-16,-9 1-84 0,-1-1 30 0,-3 1-29 15,0-2-27-15,2-1-27 0,0-1-31 0,2-2-37 16,3-1-88-16,3-4-32 0,2 0-39 0,4-2-13 16,6-7-428-16,-6 9-353 0</inkml:trace>
  <inkml:trace contextRef="#ctx0" brushRef="#br0" timeOffset="89595.84">21157 9034 293 0,'3'-15'540'15,"-3"15"-48"-15,1-11-79 0,-1 11-41 0,3-9-55 16,-3 9-59-16,0 0-43 0,4-10-11 0,-4 10-26 16,0 0-5-16,0 0 1 0,0 0-10 0,5 11-49 15,-5-11 50-15,-5 18-69 0,1-5 34 0,-3 2-67 16,0 4 20-16,-1 2-43 0,-3 3 35 15,-2 1-57-15,4 3 40 0,-3 0-58 0,3 1 46 16,3 1-58-16,0 1 53 0,4-5-54 0,2 2 50 16,5-1-56-16,-1 1 40 0,5 0-89 0,4-3 17 15,2-2-25-15,5-2-44 0,-1-4-80 0,4-1-89 16,2-4-139-16,0-4-92 0,-1-4-416 0,3-2-512 16</inkml:trace>
  <inkml:trace contextRef="#ctx0" brushRef="#br0" timeOffset="89947.87">21353 9174 486 0,'-9'-8'557'0,"2"2"-76"0,-1 0-71 0,8 6-61 16,-12-10-74-16,12 10-52 0,-9-5-56 0,9 5 59 16,0 0-82-16,-9 4 38 0,9-4-65 0,-4 10 37 15,4-10-75-15,-2 15 56 0,2-15-75 0,-3 20 39 16,3-7-63-16,0-1 39 0,0 1-63 0,0 3 53 15,0-3-67-15,3 1 52 0,-3 0-4 16,2 0-16-16,-2 1-3 0,0-3-6 0,2 2-4 16,0-2-7-16,-2 0-19 0,3-2-7 0,-3-10 4 15,1 20 1-15,-1-20 0 0,5 14 1 0,-5-14 4 16,2 13 13-16,-2-13-15 0,2 10 6 16,-2-10-2-16,0 0-3 0,3 14 3 0,-3-14 4 15,0 0 3-15,1 10-2 0,-1-10-6 0,0 0 5 16,3 10 7-16,-3-10 30 0,7 5 12 0,-7-5-3 15,13 6-4-15,-13-6-12 0,19 5 0 0,-6-3-2 16,3-1-4-16,1 1-9 0,2-2-9 0,0 0-115 16,4-2-140-16,-4 2-137 0,2-4-179 0,2 0-510 15,-3 1-691-15</inkml:trace>
  <inkml:trace contextRef="#ctx0" brushRef="#br0" timeOffset="90179.21">21692 9426 26 0,'0'0'763'0,"0"0"-127"0,0 0-93 0,0 0-57 16,0 0-67-16,0 0-55 0,0 0-47 0,0 0-99 16,0 0 9-16,0 0-85 0,-3 12 30 0,3-12-79 15,-4 11 32-15,4-11-51 0,-6 14 31 0,3-3-57 16,1 0 28-16,0 1-49 0,0 3 30 0,-1-1-44 15,1 2 28-15,0-3-44 0,2 0-45 0,0 0-157 16,0-1-40-16,0 0-135 0,0-1-134 0,0-11-606 16,4 16-736-16</inkml:trace>
  <inkml:trace contextRef="#ctx0" brushRef="#br0" timeOffset="90432.97">21771 9053 160 0,'4'-10'610'0,"1"1"-102"0,6 1-34 16,-2 4-64-16,-9 4-62 0,22-4-52 0,-9 5-17 16,6 4-34-16,-2 3-81 0,4 3 32 0,1 3-72 15,-2 5 40-15,-3 5-64 0,-2 1 43 0,-3 3-76 16,-6 1 34-16,-2 6-70 0,-4-2 42 0,-4 0-59 15,-5 8 45-15,-5-3-115 0,-1-3 5 16,-6 0-54-16,1-4-79 0,-2-1-79 0,-1-6-126 16,3-4-105-16,2-2-454 0,0-5-527 0</inkml:trace>
  <inkml:trace contextRef="#ctx0" brushRef="#br0" timeOffset="90695.43">22275 9547 431 0,'0'0'771'16,"0"0"-145"-16,0 0-76 0,0 0-108 0,-2 11-82 16,2-11-71-16,0 0-55 0,0 0-87 0,0 0-168 15,0 0-171-15,0 0-240 0,0 0-569 0,-6-8-602 16</inkml:trace>
  <inkml:trace contextRef="#ctx0" brushRef="#br0" timeOffset="91451.5">22453 9182 402 0,'0'0'505'0,"0"0"-47"0,0 15-55 0,0-15-58 16,-2 16-46-16,0-4-54 0,2 0-27 15,-2 0-28-15,0 3-27 0,-1 2-26 0,1 1 0 16,2 1-37-16,0-2-3 0,0 2-22 0,0 1-10 16,0-2-13-16,2 0-28 0,-2-2 12 0,2 1-9 15,-1-4 2-15,1-1-10 0,-2-12 15 0,0 22-18 16,0-22 2-16,2 14-7 0,-2-14-50 0,0 0-34 15,0 0-26-15,0 0 16 0,0 0-3 16,-13-5 27-16,7-4-4 0,4-5 22 16,-4 1-3-16,2-4 24 0,-1-5-7 0,3-1 6 15,-2-2 1-15,3-1 31 0,2-3 5 0,1-3 19 16,2 1 17-16,3-1 5 0,1 3 8 0,4 1 2 16,1 2 2-16,3 3-5 0,0 3-2 0,4 2 1 15,-3 4-18-15,0 3-12 0,1 3-8 0,-3 2-6 16,-2 3-5-16,-13 3-3 0,21 1-2 0,-14 4-3 15,-7-5 0-15,9 14-44 0,-9-14 53 0,-7 22-55 16,-2-10 57-16,-2 4-28 0,-5-1-32 0,-1 3-31 16,-4-3-35-16,2 2-38 0,2-2-23 0,1-4-87 15,3 3-61-15,2-3-36 0,1-1-82 0,4-3-260 16,6-7-201-16</inkml:trace>
  <inkml:trace contextRef="#ctx0" brushRef="#br0" timeOffset="91728.82">22738 9114 632 0,'0'0'563'0,"0"0"-81"0,0-13-57 16,0 13-68-16,0 0-77 0,0 0-53 0,0 0-46 15,-2-9-26-15,2 9-1 0,0 0-5 0,0 0-60 16,-6 9 37-16,6-9-63 0,-7 16 44 0,3-5-72 15,-1 2 48-15,-2 1-16 0,2 5-10 0,-1 1-11 16,1 3-7-16,1 0-7 0,0 2-8 16,4 0-11-16,0 3 18 0,1-3-14 0,4 0-5 15,2-1-11-15,1-2-49 0,2-1-72 16,-1-2-65-16,4-2-99 0,-1-3-78 0,3-3-149 16,1-4-411-16,-4-3-492 0</inkml:trace>
  <inkml:trace contextRef="#ctx0" brushRef="#br0" timeOffset="92028.12">22815 9160 419 0,'-2'-11'489'16,"2"11"-31"-16,0 0-46 0,7-10-39 0,-7 10-54 16,0 0-109-16,0 0 29 0,0 0-73 15,15 4 48-15,-15-4-70 0,3 10 32 0,-3-10-67 16,0 15 37-16,0-15-74 0,0 19 38 0,-3-9-70 15,2 0 42-15,-3 3-15 0,2-1-14 0,0 3-11 16,0-2-9-16,0 1-4 0,2-2-25 0,0 1 25 16,0 1-9-16,2-3-1 0,2 0-2 0,-2-2-1 15,6 1-3-15,-3-2-2 0,5-2 1 0,-1-2-3 16,2 0-3-16,0-2 2 0,-11-2 1 0,21 1-5 16,-21-1-1-16,19-3-4 0,-19 3 3 0,21-2-1 15,-21 2 1-15,18-4 1 0,-18 4-6 0,13-2-49 16,-13 2-69-16,12-5-101 0,-12 5-67 0,11-3-118 15,-11 3-65-15,9-3-475 0,-9 3-528 16</inkml:trace>
  <inkml:trace contextRef="#ctx0" brushRef="#br0" timeOffset="92284.46">23073 9350 725 0,'-13'-1'646'0,"13"1"-109"15,0 0-79-15,0 0-80 0,-6-6-46 0,6 6-31 16,0 0-40-16,10-2-85 0,-10 2 29 0,11 2-79 16,-11-2 16-16,12 4-71 0,-12-4 13 15,13 10 2-15,-13-10-18 0,10 13-13 0,-10-13-8 16,4 17-9-16,-4-17-4 0,-4 19-7 16,1-10-13-16,1 1-2 0,-3 1 6 0,1-1-7 15,3-1 0-15,1-9-5 0,-4 17 0 0,4-17 10 16,-2 15-59-16,2-15 48 0,7 9-79 0,-7-9-72 15,18 7-91-15,-18-7-140 0,21-2-98 0,-4 0-135 16,0-4-311-16,0-3-491 0</inkml:trace>
  <inkml:trace contextRef="#ctx0" brushRef="#br0" timeOffset="92512.22">23170 9069 716 0,'0'0'572'0,"-1"-12"-61"0,1 12-77 0,0 0-80 16,12-6-57-16,-12 6-58 0,16 0-16 0,-3 5-7 16,-1-1-1-16,4 4-61 0,-1 2 42 0,1 3-71 15,-1 2 25-15,1 3-58 0,-4-1 28 0,-4 5-62 16,-1 0 28-16,-4 2-48 0,-3 1 27 0,-4 1-14 16,-6 2-43-16,1-1-59 0,-5 1-62 0,-3 0-62 15,-6-2-38-15,6-4-100 0,-2-2-60 16,0-2-109-16,5-1-93 0,-1-4-254 0,4-4-366 15</inkml:trace>
  <inkml:trace contextRef="#ctx0" brushRef="#br0" timeOffset="92728.69">23412 9466 182 0,'0'0'636'0,"0"0"-78"0,10 6-62 0,-10-6-42 0,0 0-87 16,13 3-43-16,-13-3-28 0,0 0-33 15,11 1-50-15,-11-1-44 0,0 0-33 0,0 0-68 16,14-2-119-16,-14 2-142 0,0 0-219 0,4-9-196 16,-4 9-302-16,0 0-477 0</inkml:trace>
  <inkml:trace contextRef="#ctx0" brushRef="#br0" timeOffset="93149.7">23596 9084 318 0,'-9'-8'595'16,"9"8"-120"-16,-8-7-71 0,8 7-45 0,0 0-36 15,0 0-53-15,0 0-35 0,0 0-39 0,-5 7-35 16,5-7-74-16,7 19 43 0,-1-6-73 0,-1 3 47 15,4 1-14-15,1 0-22 0,-2 1-12 0,-2 2-13 16,1-1-5-16,1-2-9 0,-2 0-4 16,-1-3-7-16,-3 1 3 0,2-4-5 0,0-1-16 15,-4-10-24-15,2 17-28 0,-2-17-27 0,0 0 5 16,-2 9-17-16,2-9 26 0,0 0-4 0,-8-7 13 16,8 7 14-16,-7-14 6 0,4 3 8 0,0-3 7 15,2-3 9-15,0-1 13 0,-1-2 35 16,4-4 20-16,-1-2 21 0,3-4 8 0,2 0-16 15,2 0 4-15,2 2-5 0,3 1-11 0,0 1-3 16,5 4-13-16,1 3-4 0,0 2-15 0,3 4 2 16,-1 6-10-16,-1 1 1 0,1 2-8 0,-3 2-1 15,-1 5-4-15,-3 2 5 0,-5 0-3 0,-4 5 1 16,-3-1-6-16,-3 3 2 0,-5 1-3 0,-2 2 2 16,-6 0-47-16,-2 0 34 0,-5 1-21 15,-1-1 52-15,2-2-104 0,-1 0-11 0,4-1-64 16,1-1-81-16,2-1-77 0,5-2-61 0,3 0-85 15,6-8-298-15,0 11-274 0</inkml:trace>
  <inkml:trace contextRef="#ctx0" brushRef="#br0" timeOffset="93395.09">23996 8993 150 0,'-6'-8'616'16,"6"8"-72"-16,-7-11-86 0,7 11-38 15,-5-8-84-15,5 8-52 0,-7-8-59 0,7 8-35 16,0 0-10-16,0 0 17 0,0 0-12 0,-10 6-8 16,10-6-22-16,-7 15-75 0,5-6 42 15,-2 3-65-15,-1 1 43 0,0 3-58 0,1 2 33 16,-1 3-53-16,3 0 44 0,-1 2-61 0,0 0 49 16,3-2-54-16,2 2 46 0,0-1-55 0,2-1 48 15,1-4-75-15,1 0-28 0,2-4-76 0,0 0-86 16,1-2-153-16,5-4-116 0,-4-2-591 0,2-3-703 15</inkml:trace>
  <inkml:trace contextRef="#ctx0" brushRef="#br0" timeOffset="93661.68">24041 9013 326 0,'0'0'495'0,"-6"-14"-51"0,6 14-46 15,0 0 11-15,0 0-64 0,0 0-41 0,0 0-45 16,0 0-33-16,0 0-11 0,11 1-34 15,-11-1-32-15,6 10-14 0,-6-10-3 0,5 15-60 16,-5-15 35-16,2 19-61 0,-2-19 49 0,-2 24-69 16,2-11 39-16,0 0-56 0,-1 0 43 15,-1 4-56-15,1-4 52 0,-1 0-11 0,0 0-8 0,2-1-10 16,-1 1-18-16,1-13-5 0,0 19 6 0,0-19-6 16,1 18 5-16,-1-18-2 0,5 11-1 0,-5-11 0 15,13 6 0-15,-13-6 0 0,12 2-36 16,-12-2-46-16,15-1-44 0,-15 1-58 0,19-4-35 15,-10 1-25-15,3-1-79 0,-2 1-67 0,-1-1-81 16,1 0-323-16,-1 1-320 0</inkml:trace>
  <inkml:trace contextRef="#ctx0" brushRef="#br0" timeOffset="94014.17">24176 9197 511 0,'0'0'589'0,"0"0"-52"16,0 0-58-16,12 3-66 0,-12-3-49 0,0 0-24 0,17 0-72 15,-17 0 31-15,17 0-92 0,-17 0 0 16,14 0-80-16,-14 0 7 0,11 1-69 0,-11-1 31 16,10 6-57-16,-10-6 31 0,4 8-56 0,-4-8 44 15,-2 13-58-15,2-13 46 0,-7 14-53 0,2-5 43 16,-1 0-49-16,3-1 42 0,0 2-9 0,-1 0-1 15,4-10 2-15,-3 20-4 0,7-9 0 0,0-1-6 16,1 2-2-16,1 0 0 0,1-2 0 0,3 2-5 16,-2-1-1-16,-3-3 0 0,1 1 1 0,-2 0-14 15,-4-9 6-15,-1 16 5 0,1-16 2 0,-13 12 3 16,4-5-7-16,-4-1-1 0,-2-1-23 0,-2 0-7 16,-1-2-22-16,1-1-25 0,0 1-39 15,1 0-41-15,3-2-58 0,3 2-56 0,10-3-120 16,-17 1-87-16,17-1-525 0,0 0-606 0</inkml:trace>
  <inkml:trace contextRef="#ctx0" brushRef="#br0" timeOffset="94211.18">24320 8972 471 0,'13'-9'531'16,"1"4"-29"-16,0 2-66 0,3 1-33 0,1 5-61 15,5 4-15-15,3 4-3 0,6 8-50 0,-1 1 17 16,-2 7-58-16,-4 3 7 0,-7 1-77 0,-8-1 14 16,-8 2-41-16,-4-1-3 0,-12 7-46 15,-8-3-41-15,-5-2-122 16,-12 5-193-16,-7-2-159 0,-4-5-265 0,-4-3-452 0,-1-3-759 0</inkml:trace>
  <inkml:trace contextRef="#ctx0" brushRef="#br0" timeOffset="103430.31">20083 10058 116 0,'0'0'228'0,"0"0"-47"0,-12 2-40 15,12-2-2-15,0 0-28 0,0 0 15 0,0 0-22 16,0 0 20-16,-11 2-23 0,11-2 31 0,0 0-24 16,0 0 14-16,0 0 19 0,0 0 3 15,0 0 5-15,0 0-3 0,0 0-10 0,0 0-6 16,0 0-6-16,-8 4-8 0,8-4-8 0,0 0-10 15,0 0-4-15,0 0 2 0,0 0 7 0,0 0 1 16,0 0-9-16,0 0-7 0,0 0-13 0,11 3-10 16,-11-3-9-16,12 2-10 0,-12-2-3 0,15 0-12 15,-15 0-6-15,21 0-2 0,-21 0 4 0,25-2-5 16,-11 2 1-16,2 0-5 0,-2 0-58 16,2-1 52-16,0 1 7 0,0 0-57 0,-2 0 57 15,3 0 0-15,-3 0-4 0,0 0-4 0,-14 0 0 16,24 0-11-16,-24 0-39 0,18 0-42 0,-18 0-33 15,17-2-36-15,-17 2-37 0,11 2-33 0,-11-2-26 16,13-2-28-16,-13 2-14 0,0 0-17 16,0 0-71-16,12 2-188 0,-12-2-78 0</inkml:trace>
  <inkml:trace contextRef="#ctx0" brushRef="#br0" timeOffset="103662.36">20100 10347 550 0,'-15'6'534'0,"15"-6"-54"0,0 0-78 16,0 0-38-16,0 0-64 0,0 0-33 16,0 0-33-16,0 0-30 0,3-10-20 0,7 6-24 0,3-2-26 15,3 1-22-15,5-1-22 0,3 1-19 0,2 0-11 16,-1 1-13-16,3 1-12 0,0-1-76 0,2 2-98 15,-2-1-91-15,-1 1-136 0,1 1-113 16,-1-3-454-16,0 1-506 0</inkml:trace>
  <inkml:trace contextRef="#ctx0" brushRef="#br0" timeOffset="105491.69">20903 9932 357 0,'0'0'423'16,"0"0"-82"-16,-5-8 46 0,5 8-31 0,0 0-10 15,-3-12-20-15,3 12-28 0,0 0-38 0,2-12-32 16,-2 12-25-16,2-11-46 0,-2 11 56 0,3-9-64 16,-3 9 20-16,5-11-70 0,-5 11 30 15,5-10-75-15,-5 10 37 0,9-9-64 0,-9 9 38 16,12-7-60-16,-12 7 42 0,16-6-54 0,-3 3 48 15,-4 1-58-15,-9 2 40 0,23 0-43 0,-10 2 51 16,-1 2-54-16,1 1 48 0,0 2-50 0,0 0 52 16,-2 1-51-16,1 2 54 0,-1 1-52 0,-2 0 49 15,-4 0-52-15,0 2 45 0,-1-2-42 0,-4 0 57 16,0 2-59-16,-4-1 51 0,-2 2-51 16,-3-2 50-16,1 1-51 0,-6 0 56 0,-1-1-60 15,0 0 55-15,1 0-53 0,1-2 46 0,1-2-46 16,2 0 57-16,2-2-56 0,-2 0 53 0,4 1-49 15,6-7 52-15,-12 8-53 0,12-8 63 0,0 0-66 16,0 0 52-16,0 0-46 0,9 10 43 16,-9-10-47-16,22 1 48 0,-8-2-44 0,5 1 46 15,0 0-48-15,4 0 47 0,2 0-51 0,2 0 54 16,0 0-56-16,2 0 52 0,-1 0-64 0,-4 0-45 16,-1 0-95-16,1 0-104 0,-6 0-101 0,2-2-141 15,-4-2-516-15,-1 1-658 0</inkml:trace>
  <inkml:trace contextRef="#ctx0" brushRef="#br0" timeOffset="106008.87">21460 9904 458 0,'-4'-11'386'15,"4"11"-35"-15,0 0-57 0,2-11-6 0,-2 11-1 0,0 0-24 16,1-12-47-16,-1 12-35 0,1-11-24 16,-1 11-21-16,-1-12-20 0,1 12-21 0,-3-13-7 15,3 13-30-15,-11-15 1 0,4 8-26 0,-1-2 7 16,-3 2-16-16,-1-1 8 0,-1 2-15 0,-1 2 13 16,1 1-14-16,1 2-1 0,-2-1 4 0,2 2-5 15,-1 2-3-15,3-1 2 0,1 3 4 0,-1 1 10 16,10-5 11-16,-12 10-2 0,12-10-53 0,-3 13 58 15,3-13-37-15,4 18 34 0,3-9-52 16,0 2 51-16,4 1-57 0,0 1 56 0,3 1-57 16,0 1 53-16,3-1-7 0,-3 1-4 0,2 0-5 15,-1 1-1-15,1 0-3 0,-4-2 1 16,0 2-4-16,0-1-5 0,-6-3 2 0,3 2-1 16,-6-2-2-16,-1-1 1 0,-2-11-1 0,-2 21 0 15,2-21 0-15,-7 17 1 0,0-11-3 0,-1 1 4 16,-2-1-2-16,0-1 2 0,1-2-2 0,-2 1 2 15,11-4-5-15,-16 2 4 0,16-2 3 0,-17 0-2 16,17 0-1-16,-10-4-1 0,10 4 1 0,-5-10 0 16,5 10 4-16,0-14-2 0,2 3 3 0,2 0-27 15,5-3 77-15,3-2-32 0,1 0 34 0,4-3-63 16,2 1 47-16,-1 0-58 0,0 1 40 16,2 1-128-16,-3 3-12 0,-3-2-57 0,3 3-63 15,-6 1-104-15,-1 2-107 0,-4 1-479 16,5 1-494-16</inkml:trace>
  <inkml:trace contextRef="#ctx0" brushRef="#br0" timeOffset="106380.32">20820 10333 20 0,'0'0'646'0,"0"0"-88"16,-13-2-98-16,13 2-45 0,0 0-65 0,0 0-43 15,0 0-59-15,0-12-13 0,0 12-23 0,18-8-9 16,0 4-15-16,4-2-10 0,8 0-61 0,5-1 48 16,10 1-75-16,5 0 23 0,4 1-68 15,3 2 39-15,4 0-65 0,2 3 35 0,1 2-47 0,-1-1 43 16,-3 1-58-16,-2-1 43 0,-2 4-95 0,-2-2-4 16,-4 2-51-16,-7 0-62 0,-7 0-72 15,-7-2-54-15,-2 1-99 0,-6-1-32 16,-4-2-62-16,-5 0-293 0,-12-1-312 0</inkml:trace>
  <inkml:trace contextRef="#ctx0" brushRef="#br0" timeOffset="106842.13">20881 10475 165 0,'-15'1'649'15,"3"1"-89"-15,12-2-51 0,-19 2-35 0,19-2-92 16,-12 1-53-16,12-1-39 0,0 0-83 0,0 0 25 16,0 0-82-16,0 0 22 0,10-7-84 0,-10 7 28 15,18-2-67-15,-18 2 39 0,27 0-63 16,-15 2 33-16,4-2-55 0,-1 1 43 0,0 3-67 15,-1-1 61-15,0 2-54 0,-2 1 46 0,-4 0-49 0,3 2 44 16,-6 0-46-16,0 1 53 0,-1 1-54 16,-4-10 50-16,-2 20-52 0,-1-9 54 0,-1 0-55 15,-1 2 49-15,1-1-52 0,0 0 51 0,-1-1-45 16,2-1 41-16,0 2-47 0,3-12 56 0,0 20-57 16,1-10 56-16,2 1-53 0,-1-2 52 0,3 1-52 15,-1-1 51-15,0 1-52 0,-1 1 57 0,-1-2-53 16,-1 2 43-16,-1-11-52 0,-1 20 39 15,-4-10-56-15,-1 1 58 0,-4-2-49 0,-2 1 56 16,-6-1-52-16,4 1 54 0,-6-2-51 0,4-1 55 16,-2-1-48-16,3-2 47 0,0 0-98 0,3-1 6 15,12-3-93-15,-18 0-100 0,18 0-107 16,-5-8-117-16,5 8-506 0,8-10-591 0</inkml:trace>
  <inkml:trace contextRef="#ctx0" brushRef="#br0" timeOffset="107361.53">21382 10603 525 0,'0'0'681'0,"-20"-4"-103"0,8 0-100 16,1 2-8-16,-2 1-98 0,-1-1 1 0,1 1-90 16,13 1-1-16,-27 0-76 0,15 1-44 0,0 1-38 15,12-2-23-15,-19 4-15 0,19-4-13 0,-11 10-17 16,11-10-7-16,-2 12-8 0,2-12-6 15,7 16-6-15,-1-7-6 0,5-1-2 0,5 0-4 16,-2 1-20-16,4-3-56 0,2 1-16 0,-2-3-112 16,0-1 30-16,2-1-65 0,-7-1 40 0,2-1-25 15,0-3 85-15,-4 2-28 0,-2-5 79 0,-4-1 17 16,-5 7 5-16,4-21 11 0,-8 9 8 0,-1-1 23 16,-4-2 24-16,-2 1 25 0,-1-3 26 0,-2 4 10 15,1-2 7-15,2 1-2 0,2 3 38 16,0 0 7-16,0 0-70 0,5 3 39 15,4 8-74-15,0-15 46 0,0 15-14 0,13-12-14 16,-2 8-7-16,5 0-9 0,5 3-5 0,-3 2-1 16,8 2-9-16,-1 0 0 0,2 3-49 0,-5 2 62 15,3 1-66-15,-4 1 58 0,-3 2-50 0,1-1 53 16,-4 1-54-16,-3 0 58 0,-3-2-53 0,-4 2 56 16,0-2-47-16,-1 1 45 0,-2-3-49 0,-2-8 53 15,5 17-48-15,-5-17 60 0,4 12-13 0,-4-12 81 16,4 9-48-16,-4-9-1 0,13 4-6 0,-13-4-12 15,14 0 0-15,-5-4-6 0,1 1 27 0,-1-3-41 16,0-2 35-16,2-3-34 0,-2 0 25 0,-5-1-36 16,1 0 27-16,-3-1-35 0,-2 1 28 0,-4 2-39 15,-1-3 31-15,-5 3-36 0,2-2 36 16,-3 3-85-16,0 0-47 0,-3 3-94 16,5 2-66-16,0 0-54 0,9 4-117 0,-9-4-56 15,9 4-527-15,0 0-635 0</inkml:trace>
  <inkml:trace contextRef="#ctx0" brushRef="#br0" timeOffset="107758.43">22018 10237 548 0,'-5'-9'709'0,"-1"2"-82"15,6 7-68-15,-8-13-161 0,8 13-21 0,-6-9-117 0,6 9-8 16,0 0-91-16,0 0 44 15,0 0-64-15,0 0 25 0,14-2-46 0,-6 8 34 16,5 1-38-16,6 4 26 0,1 0-50 0,2 4 13 16,1 0-45-16,0-1 13 0,1 2-43 0,-6-4 14 15,0-2-82-15,-2 1-34 0,-3-3-100 0,1 0-16 16,-3 0-76-16,-2-4-85 0,0-1-131 0,-9-3-12 16,14 2 7-16,-14-2 62 0,0 0 77 0,9-4 98 15,-9 4 97-15,-2-11 81 0,2 11 46 16,-5-19 59-16,-2 6 4 0,0-2 62 0,0-2 22 15,-3 1 53-15,-2 0 49 0,1 1 3 0,-3 2 17 16,3 2 16-16,0 2-10 0,-2 1-35 0,5 3-28 16,0 1-23-16,8 4-52 0,-19 1 36 0,11 3-69 15,0 2 40-15,0 1-60 0,-1 3 35 16,0 1-58-16,0 0 42 0,0 1-62 0,2 1 43 16,-1 1-54-16,1-1 43 0,-1-1-144 0,2 0-68 15,-1 0-143-15,3-3-157 0,0-1-145 0,4-8-338 16,-3 12-527-16</inkml:trace>
  <inkml:trace contextRef="#ctx0" brushRef="#br0" timeOffset="108808.03">21966 9799 290 0,'-7'-6'408'16,"7"6"-9"-16,-9-9-74 0,9 9-18 0,-8-9-33 16,8 9 13-16,-6-7-30 0,6 7 9 0,-4-11-25 15,4 11-20-15,0 0-24 0,-8-10-17 16,8 10-22-16,0 0-24 0,-3-9-20 15,3 9-25-15,0 0-20 0,0 0-7 0,0 0 19 16,0 0-45-16,9 6 44 0,-3 1-38 0,4 4 74 16,-4 1-22-16,6 7 17 0,4 3 15 0,1 3 1 15,1 9 20-15,1 0-12 0,-2 4 5 0,2 2-14 16,-4 0-2-16,3 2-10 0,-5 2-4 0,0 2-1 16,-3-1-19-16,-4 1 3 0,-1 0-11 0,-7 0-6 15,-3 0 2-15,-3-2-3 0,-6-1-11 0,-4-2-8 16,-9 4-9-16,0-8-9 0,-6 4-6 0,-3-4-5 15,4-8-7-15,-2-1-27 0,-1-4-47 0,0-2-48 16,2-1-70-16,1-2-41 0,8-8-140 0,-2 1-107 16,7-2-161-16,1-4-216 0,2-3-445 0,3-3-890 15</inkml:trace>
  <inkml:trace contextRef="#ctx0" brushRef="#br0" timeOffset="109358.08">20511 9829 517 0,'0'0'503'15,"0"0"-70"-15,0 0-51 0,0 0-51 0,0 0-51 16,4-8-50-16,-4 8-34 0,0 0-32 0,0 0-16 16,6 5-4-16,-6-5-72 0,5 17 54 0,-5-17-46 15,0 25 49-15,-1-6-65 0,-3 4 66 16,0 7-47-16,-1 2 42 0,-1 8-71 0,-2 2 56 15,-1 1-59-15,1 3 45 0,-1 0-60 0,0 3 38 16,0 1-52-16,1-1 46 0,3 1-53 0,-1 1-6 16,5-3 2-16,1-2 43 0,4 0-59 0,2-2 51 15,5-4-55-15,4-3 47 0,3-4-72 0,5-1-10 16,4-5-136-16,4-4-57 0,3-5-159 16,5-3-180-16,7-5-465 0,3-5-657 0</inkml:trace>
  <inkml:trace contextRef="#ctx0" brushRef="#br0" timeOffset="110030.26">22148 9874 377 0,'0'0'639'15,"0"0"-100"-15,0 0-45 0,-3-11-65 0,3 11-69 16,7-9-99-16,-7 9 20 0,12-12-83 0,-3 4 25 16,-2 2-71-16,6-2 33 0,-2 1-88 0,3 1 30 15,-5 0-83-15,-1-1 44 0,1 3-66 16,1-1 41-16,-2 2-17 0,-8 3-13 0,13-4-10 16,-13 4-1-16,15 0 1 0,-15 0-59 0,11 3 54 15,-11-3-49-15,13 6 52 0,-13-6-52 0,7 12 53 16,-7-12-50-16,4 13 51 0,-4-13-46 0,2 14 44 15,-4-2-46-15,2-12 58 0,-2 20-48 16,0-9 42-16,0 0-38 0,2 0 52 0,0 1-39 16,0-12 65-16,2 22-50 0,0-10 36 0,2-2-43 15,1 0 31-15,1 2-39 0,2 0 21 0,1-1-29 16,-3-2 40-16,1 2-38 0,0 1 32 0,-2-3-42 16,-1 1 51-16,-4-10-26 0,0 20 39 0,-4-9-25 15,-3-3 26-15,-5 3-33 0,-1-3 25 0,-8 0-37 16,1 0 22-16,0-3-34 0,-4-1-41 15,5-1-164-15,2-1-96 0,3-2-223 0,-2-5-786 16,6 4-920-16</inkml:trace>
  <inkml:trace contextRef="#ctx0" brushRef="#br0" timeOffset="139356.38">3409 10021 6 0,'0'0'261'0,"-18"0"-52"16,18 0-6-16,-18 0-34 0,18 0 16 0,-18 0-16 0,18 0 35 15,-15 0-25-15,15 0-5 0,-14-1-10 16,14 1-23-16,-11-3-18 0,11 3-18 0,0 0-9 15,-5-9-4-15,5 9-6 0,0 0-2 0,0 0-6 16,0-12-8-16,0 12-12 0,0 0-12 0,0 0-8 16,3-10-3-16,-3 10-8 0,0 0-3 0,0 0-7 15,0 0-2-15,0 0-1 0,0 0 2 0,0 0-2 16,0 0 4-16,0 0 5 16,0 0 17-16,13 3 6 0,-13-3 12 0,6 7-13 15,-6-7 16-15,13 11-18 0,-5-6 4 0,1 1-9 16,2 0 11-16,2-1-13 0,3 0 12 0,0 2-18 15,4-1 8-15,1 1-18 0,3-1 6 0,0 2-26 16,2-2 22-16,3 1-8 0,2-1 7 0,1 0-12 16,0 2 9-16,2-3-9 0,2 1 12 0,2-1-10 15,7-1 13-15,0 1-10 0,3-2 10 0,1 2-2 16,1-2 8-16,1 0-11 0,-1 1 11 0,2-2-11 16,-1 2 8-16,-1-3-5 0,0 4-4 0,-3-2-1 15,2 2 1-15,-3 0-11 0,-8 0 6 0,0 0-5 16,0 0 4-16,-1 2-11 0,1-1 5 0,-2 1-3 15,1 1 2-15,-1-2-8 0,-1 0 6 0,2-1 8 16,0 0 32-16,-1-1 1 0,0 1-3 16,1-2 13-16,-1 0 3 0,2-1-11 0,1-2-8 15,-2 2-2-15,1-1-11 0,1 1-2 0,0-2-4 16,1 1-4-16,-2-1-4 0,1 0-3 0,-1 2-6 16,-6-2 7-16,-2 1 2 0,2-1-4 0,-1 2 0 15,-2-2 1-15,-1 0-1 0,-1 0-1 0,-5 1-5 16,0-1 1-16,-2 0-2 0,2 2 6 0,-6-2-5 15,1 2-3-15,-4-2-2 0,0 0 2 0,-13 0 2 16,23 1 0-16,-23-1 1 0,19 0-2 0,-19 0-3 16,14 0-33-16,-14 0-22 0,0 0-24 0,19 0-25 15,-19 0-14-15,0 0-2 0,13 1-14 0,-13-1 9 16,0 0-23-16,0 0-23 0,0 0-86 16,0 0-56-16,0 0-95 0,-10 3-422 0,10-3-372 15</inkml:trace>
  <inkml:trace contextRef="#ctx0" brushRef="#br0" timeOffset="140200.56">3554 10079 355 0,'0'0'276'15,"0"0"-18"-15,-12-3-49 0,12 3 7 16,0 0-55-16,0 0 15 0,0 0-47 0,-12-1 4 0,12 1-44 16,0 0 19-16,0 0-44 0,0 0 12 0,0 0-37 15,0 0 35-15,0 0 7 0,0 0 14 16,0 0-31-16,0 0 20 0,9 7-18 0,-9-7 15 16,19 3-21-16,-6-1 14 0,4 1-19 0,1 0 14 0,3-3-1 15,5 3 14-15,2-2-14 0,3 1 14 16,3-1-19-16,3 0 8 0,2-1-13 0,1 0 1 15,0 0-14-15,1-1-6 0,1 1 2 0,0 0-14 16,-1 0 6-16,1 0-17 0,-1 1 10 0,2-1-14 16,-1 0 4-16,-1 0-10 0,10 2 9 0,-10-1-13 15,0 1 10-15,2-1-10 0,4 2 10 0,-5-1-12 16,-2 3 8-16,-1-2-8 0,1-1 10 0,6 2-4 16,-1 2 5-16,1-1-6 0,0 0 9 15,-2-1 0-15,3 1 9 0,0 1-3 0,-1-1 7 16,3 0-6-16,-1-1 3 0,-1 1-14 0,2 0 4 15,-3 0-10-15,1 0 10 0,-3 1-9 0,-6-4 2 16,0 3-3-16,-1-3 3 0,-1 2-12 0,-1-2 14 16,-1 2-7-16,-4-2 1 0,-1 1 2 15,0 0 40-15,-2-2 5 0,0 2-1 0,0 0-16 16,-4-2 9-16,-1 1-12 0,-2-1-5 0,-3 1-4 16,1-1-3-16,-5 2 6 0,2-1-6 0,-4-2-3 15,2 1-7-15,-13-1-5 0,19 2 0 0,-19-2-4 16,17 3 0-16,-17-3 0 0,14 1 2 0,-14-1-2 15,0 0 0-15,16 1 2 0,-16-1-1 0,0 0-8 16,12 3-35-16,-12-3-32 0,0 0-32 16,0 0-75-16,0 0-63 0,0 0-108 0,0 0-61 15,0 0-78-15,0 0-351 0,0 0-384 0</inkml:trace>
  <inkml:trace contextRef="#ctx0" brushRef="#br0" timeOffset="141150.57">3760 9989 260 0,'0'0'302'0,"-13"1"-19"15,13-1-50-15,0 0 10 0,-14 0-50 0,14 0 1 16,0 0-46-16,0 0 4 0,-12 0-46 15,12 0 3-15,0 0-32 0,0 0 3 0,0 0-20 0,0 0 33 16,-12 3-2-16,12-3 19 0,0 0-15 16,0 0 8-16,0 0-18 0,0 0 16 0,8 7-17 15,-8-7 4-15,11 1-19 0,-11-1 8 16,23 4-24-16,-9-3 7 0,7 0-19 0,3-1-3 16,4 0 4-16,4 0-4 0,8-1-2 0,1 1-9 15,8-1 1-15,4 1-2 0,-2-1-7 0,3 1 0 16,1 0-2-16,1 0-4 0,1 0-2 0,-2 2-2 15,3 0 0-15,-2 1-1 0,0-1-1 0,-1 0-3 16,-1 1 0-16,1 0 1 0,0 1-3 0,-2 0 1 16,-1-1 0-16,-1 1-2 0,-1 1 11 0,-2-2-13 15,1 3 11-15,-3-1-13 0,1 2 11 16,-2-3-12-16,2 1 5 0,-2 0 3 0,1 1 0 16,0 0-2-16,0-1 5 0,0 2-8 0,0-1 2 15,-1-2 3-15,0 1 1 0,-5-1-1 0,0-2 10 16,1 2-9-16,-2-1-1 0,-3 0 1 0,1-2 8 15,-5 1-9-15,-2 1 8 0,-1-2-11 0,-2 0 7 16,-4 2-8-16,-4-2 7 0,1 0-10 0,-4 0 7 16,-2 0-6-16,0 0 10 0,-14-1-3 0,22 2 8 15,-22-2-9-15,17 2-4 0,-17-2 6 0,16 0-3 16,-16 0-2-16,12 0 7 0,-12 0-8 0,12 3 7 16,-12-3-4-16,0 0 7 0,14 1-5 15,-14-1 5-15,0 0-3 0,13 2 7 0,-13-2-8 16,0 0 13-16,10 2 6 0,-10-2 18 0,0 0 3 15,0 0 6-15,0 0-2 0,13 2-3 0,-13-2-4 16,0 0-4-16,0 0-3 0,0 0-8 0,0 0-4 16,0 0-3-16,0 0-11 0,0 0-2 0,0 0-3 15,0 0 0-15,0 0 1 0,0 0 0 0,0 0 1 16,0 0-1-16,0 0-19 0,0 0 18 0,0 0-10 16,0 0 12-16,0 0-5 0,0 0-11 0,0 0-36 15,0 0-48-15,0 0-45 0,-12-3-49 0,12 3-74 16,0 0-40-16,-16 0-86 0,16 0-33 15,-17 0-57-15,17 0-285 0,-17-1-273 0</inkml:trace>
  <inkml:trace contextRef="#ctx0" brushRef="#br0" timeOffset="168144.76">10504 15021 104 0,'0'0'370'0,"0"0"-83"0,0 0-59 0,0 0-48 16,0 0-38-16,0 0-26 0,0 0-20 16,0 0-23-16,0 0-9 0,0 0-7 0,0 0-7 15,0 0 28-15,0 0 25 0,0 0-1 0,0 0 8 16,0 12 18-16,0-12-15 0,0 0-14 0,-2 19 15 16,2-19 3-16,-2 16-27 0,0-2 12 0,2-3-21 15,-3 4 9-15,1 1-13 0,0 1 17 0,0 7-24 16,0-2 2-16,0 3-25 0,-1-1 3 0,1 1-5 15,1 1-9-15,-1 1-4 0,0-1-8 0,2 0-2 16,-2 1-8-16,0 0 1 0,2-3-7 0,-2 1 0 16,0 2 2-16,1-5-1 0,-1 1-2 0,0 1 0 15,0-2 1-15,0-3-4 0,1-2 2 16,-2 1-2-16,2-1-2 0,-4 0 1 0,5-5 1 16,-2 3-2-16,1-4 1 0,0 2-4 15,1-13 3-15,-3 19-9 0,3-19 7 0,-1 15 0 16,1-15 0-16,-1 14-3 0,1-14 6 0,-4 12 1 15,4-12 0-15,0 0 0 0,0 13 2 0,0-13 0 16,0 0 3-16,0 0 4 0,-2 13 2 0,2-13-6 16,0 0 2-16,0 0 3 0,0 0 11 0,0 0 12 15,0 0-2-15,4-10-7 0,-4 10-6 0,2-12-4 16,-2 12-6-16,1-13-4 0,-1 13 5 16,4-17-6-16,-4 17-1 0,2-19-3 0,0 7 3 0,0-1-4 15,2 1 1-15,-3-3 2 0,1-1 0 16,-1-2-2-16,1-1-4 0,0 1-5 0,-2-1 10 15,0 2 27-15,0-1 25 0,2 2 1 0,-2 0-11 16,0 0 1-16,2 2-17 0,-2 0-3 0,0 2-8 16,0-2-3-16,0 3-5 0,1-3 1 0,-1 2 1 15,0 0 1-15,0 1-2 0,0-3-4 16,0 14-1-16,0-22 4 0,0 22 0 0,2-20 0 0,-2 20 1 16,0-19 5-16,0 19-6 0,2-15 3 0,-2 15-11 15,0-14 3-15,0 14-7 0,0 0 1 0,0-17 1 16,0 17 1-16,0 0 11 0,2-11-22 15,-2 11 5-15,0 0-5 0,2-12 17 0,-2 12-12 16,0 0-6-16,0-12 17 0,0 12-15 0,0 0 16 16,2-16 1-16,-2 16-12 0,2-14 7 0,-2 14 4 15,0-12-4-15,0 12 4 0,1-14-9 0,-1 14-6 16,-1-13 21-16,1 13-8 0,1-15-2 0,-1 15-2 16,1-11-6-16,-1 11 9 0,1-11-3 0,-1 11 8 15,3-11-9-15,-3 11 8 0,0-11-9 16,0 11 4-16,2-10-8 0,-2 10 9 0,2-12-7 15,-2 12 7-15,0-12 0 0,0 12 2 0,0-14 2 16,0 14 23-16,0-15-11 0,0 15 6 16,3-17-8-16,-3 17 6 0,3-12-3 0,-3 12-12 15,5-15-19-15,2 8 17 0,0-1-33 0,-2 2 41 16,6 0-15-16,-3 1 18 0,3-2-19 0,0 4 9 16,1-2-10-16,0 3 5 0,1-1-5 0,1 2 10 15,-1-2-11-15,1 0 6 0,0 3-7 0,-1-2 8 16,2 1-6-16,-2 1 20 0,1 0-16 0,-1-2 7 15,3 2 0-15,-1 2 1 0,0-1-1 0,-2 1 2 16,1 1-2-16,0 1-4 0,1-1 1 0,0 4 2 16,1-1-2-16,-3 3 8 0,0-2-12 0,0 4 0 15,-1-2-1-15,-3 1 4 0,4 2-6 0,-3-2-12 16,-2 1 14-16,2 0-2 0,-4 1 3 0,1-2 1 16,-1 2 3-16,0-2-42 0,-2 0 46 0,-1 0-25 15,1 1 31-15,-4-11-39 0,2 19 42 16,-2-19-45-16,0 18 51 0,0-18-47 0,-4 16 44 15,2-5-41-15,-3-3 44 0,-3 1-6 0,0-1-5 16,-3 0-2-16,1 1-3 0,-2-1 1 0,-2-1-3 16,-2 0-1-16,0 1-2 0,-3-1-24 15,-1 0 27-15,-1-1 2 0,-2-2-5 0,0 1-1 0,0 0 2 16,4-3-4-16,-2 1 2 0,1 0-19 16,1-1 20-16,2-1 7 0,3-1-9 0,0 0 2 15,14 0-36-15,-22-3-67 0,22 3-61 0,-15-6-65 0,15 6-109 16,-6-8-89-16,6 8-132 0,2-11-481 15,5 4-648-15</inkml:trace>
  <inkml:trace contextRef="#ctx0" brushRef="#br0" timeOffset="170944.38">8229 15359 85 0,'0'0'708'0,"-5"10"-141"16,5-10-56-16,0 0-90 0,0 0-86 0,0 0-64 0,0 0-24 16,5-8-33-16,-5 8-32 0,9-13-19 0,0 2-25 15,0 1-12-15,3-2-19 0,-1-3-18 16,7 1-8-16,-3-4-13 0,6 1-9 0,-3-1-12 15,2-3-2-15,0 2-10 0,0 3-6 0,0-3 1 16,-2-1-12-16,2 3 6 0,-5 1-8 0,0 0 39 16,-1 2-1-16,-4 1 7 0,-1 3 21 0,0-2-7 15,-1 5-12-15,-2-2-9 0,-1 1-22 0,-5 8 0 16,8-5-6-16,-8 5-13 0,0 0 8 0,0 0-20 16,0 0 17-16,0 0-1 0,-2 11-1 15,2-11-3-15,-2 14 0 0,2-14-1 0,-2 20-3 0,0-8-1 16,1 0-30-16,1 2 34 0,-2 0-31 15,0 4 41-15,2-1-28 0,-4 1 21 0,1 3 0 16,-1 1-2-16,-1-1-6 0,0 2-1 0,-2 2 2 16,3-2-24-16,0 1 18 0,-2 4 0 0,-2-2 2 15,2 2 4-15,-3 0-15 0,3-4 15 16,-3-1-27-16,3-2 22 0,-4 1-9 0,3-2 18 16,-2 0-19-16,2-1 20 0,-2-5-17 0,-1 1 17 15,4-2-17-15,-1-1 16 0,-1 0-16 0,3-2 14 16,-2-2-17-16,2 0 14 0,1-2-9 0,4-6 9 15,-8 12-8-15,8-12 11 0,-7 10-7 0,7-10 8 16,0 0-18-16,-7 12 17 0,7-12-18 0,0 0 22 16,-5 9 4-16,5-9 47 0,0 0 14 0,-4 9 2 15,4-9 12-15,0 0-1 0,0 0 8 16,0 0-4-16,0 0-4 0,13 2 0 0,-13-2-5 16,20-2-14-16,-6 2-12 0,2-3-15 0,4 0-5 15,2 0-7-15,4-1-8 0,2 3-5 0,-4-3-2 16,8 1-5-16,-4 0-8 0,1 0-10 0,-2 0-21 15,0 1-18-15,-5-1-16 0,-2 0-12 0,1 3-23 16,-6-4 2-16,-1 4-37 0,-3-2 4 0,0 1-35 16,-1-2-63-16,-10 3-136 0,15-4-95 0,-15 4-119 15,8-6-170-15,-8 6-345 0,10-12-704 0</inkml:trace>
  <inkml:trace contextRef="#ctx0" brushRef="#br0" timeOffset="171393.76">9280 15423 127 0,'0'0'614'16,"-13"4"-99"-16,13-4-80 0,0 0-30 0,-13 3-67 15,13-3-38-15,0 0-35 0,0 0-14 0,0 0-9 16,17-1-12-16,-5-3-5 0,2 2-5 0,6 0-23 15,4-1-18-15,3 0-22 0,4 1-5 0,8 1-7 16,-1 0-25-16,2 0-7 0,0-1-18 0,4 1-14 16,-2 1-15-16,1-2-13 0,-1 2-11 15,-1 2-27-15,0-2 15 0,-4 1-5 0,-5 0-10 0,-3-1-2 16,-2 1-3-16,-5 0-2 0,-2 0-3 16,-1 0-1-16,-6-1-10 0,1 2 0 0,-3 1-12 15,-11-3-23-15,15 3-27 0,-15-3-60 0,0 0-80 16,0 0-89-16,8 4-95 0,-8-4-137 0,0 0-164 15,0 0-338-15,0 0-643 0</inkml:trace>
  <inkml:trace contextRef="#ctx0" brushRef="#br0" timeOffset="172209.95">11339 14927 242 0,'10'-9'445'0,"-10"9"-78"0,6-7-50 16,-6 7-29-16,7-7-19 0,-7 7-29 0,5-8-36 0,-5 8-11 15,0 0-15-15,5-10-20 0,-5 10-9 0,0 0-9 16,2-10-20-16,-2 10 17 0,0 0-24 15,0 0 6-15,5-10-26 0,-5 10-8 0,0 0-25 16,0 0-4-16,0 0-22 0,0 0-1 0,0 0-10 16,0 0 5-16,0 0 2 0,-12 6 9 0,7 2 13 15,-3 3 12-15,1 3 1 0,-3 3 4 0,2 4 8 16,-2 5-11-16,0 2 26 0,-1 9 6 16,0 1-37-16,0 1 35 0,2 2 11 0,-1 4 3 15,0-1-7-15,0 1-3 0,-1 2 4 0,2-1-26 16,1-1 2-16,2-3-31 0,1 0 11 0,2-7-21 0,2-1 9 15,1-5-22-15,3-4 3 0,4 3 0 16,4-2 0-16,4-3-8 0,4-2-38 0,4-4-62 16,4-2-64-16,3-2-55 0,3-4-113 0,-1-1-130 15,3-2-143-15,1-3-727 0,-5-3-916 0</inkml:trace>
  <inkml:trace contextRef="#ctx0" brushRef="#br0" timeOffset="173028.65">11487 15316 326 0,'-3'11'485'0,"3"-11"-34"0,0 0-82 0,-1 12-36 15,1-12-58-15,0 0-43 0,1 15-59 0,-1-15-11 16,0 0-32-16,3 12-12 0,-3-12-21 0,0 0-32 16,1 10 2-16,-1-10-25 0,0 0 4 15,0 0-22-15,3 12 8 0,-3-12-16 0,0 0 8 16,0 0-17-16,0 0 13 0,0 0-17 15,1 14 12-15,-1-14-15 0,0 0 11 0,0 0-13 16,0 0 15-16,-1 11-3 0,1-11 2 0,0 0-3 16,-3 11 0-16,3-11-2 0,0 0-2 0,-4 13-1 15,4-13 1-15,0 0 1 0,0 0 19 0,-2 10 15 16,2-10 15-16,0 0 8 0,0 0 25 16,0 0 8-16,-3 11 6 0,3-11 2 0,0 0-19 15,0 0-14-15,0 0-19 0,0 0-5 0,0 0-11 16,0 0-5-16,0 0-8 0,5-10 2 0,-5 10-15 15,0 0 9-15,7-11 4 0,-7 11 50 0,4-10-5 16,-4 10-27-16,2-14 13 0,-2 14-10 0,4-17-2 16,-3 7-13-16,0-3-35 0,-1 2 41 0,0-3-45 15,0-2 47-15,1-1 9 0,-1 0 14 0,2 0-2 16,-1 2-3-16,2-2-5 0,-2 1 15 0,3 2-11 16,0-1-7-16,0 2-9 0,-1 2-2 0,5-1 0 15,-4 2-8-15,0 1-8 0,0 1-4 0,-4 8-4 16,6-12-8-16,-6 12 6 0,8-8-2 0,-8 8 0 15,0 0 1-15,14 1-3 0,-14-1 3 0,9 9-4 16,-4 0-11-16,1-1 26 0,-1 3-21 0,2 2 17 16,0 1-17-16,1 2 21 0,2 3-22 0,0-3 19 15,1 5-5-15,0-2-1 0,1 0-2 16,0-1 3-16,0 1-3 0,-2-1-1 0,3-1-6 16,-3-2-7-16,0 0 5 0,0-2 1 0,0-1 1 15,-3-2 0-15,1-2 11 0,-3-1-3 0,0 0 4 16,-5-7-5-16,9 7-1 0,-9-7-9 0,0 0-8 15,14-3-11-15,-14 3-14 0,5-11 29 0,-5 11-1 16,3-21-17-16,-5 6 22 0,1-4-14 0,0-1 21 16,-2-4-21-16,1 0 25 0,-1-2-25 0,1 0 21 15,1 0 0-15,1 1-3 0,0 3-1 0,0 2-2 16,0 0-1-16,1 3-3 0,0 3-30 16,0-1-45-16,3 3-72 0,-3 0-21 0,2 4-56 0,1-2-24 15,-4 10-49-15,6-10-42 16,-6 10-96-16,0 0 1 0,0 0-72 0,13 2-371 15,-13-2-437-15</inkml:trace>
  <inkml:trace contextRef="#ctx0" brushRef="#br0" timeOffset="173328.88">11906 15388 267 0,'0'0'578'0,"0"0"-98"0,2 11-41 16,-2-11-58-16,0 0-43 0,-3 13-58 15,3-13-34-15,-5 11-55 0,5-11-22 0,-4 10-19 16,4-10-16-16,-4 13-31 0,4-13-12 0,-3 13-21 16,3-13-3-16,2 14-15 0,-2-14-2 0,7 11-12 15,2-7-8-15,0 1-4 0,1-2-1 0,4-1 1 16,-14-2-5-16,27-2-6 0,-14 2-3 0,0-3-2 16,1-3-2-16,-3 2 1 0,2-2 1 0,-4-3-1 15,-2 2 0-15,-4-3-2 0,1-1 3 0,-6 0 11 16,-2 2 5-16,-3-3 3 0,-3 2 3 0,-1 0-8 15,-3 2-4-15,-2 1-1 0,1 0-7 16,0 3-4-16,-1 0-33 0,5 0-53 0,-2 1-67 0,3 1-43 16,10 2-64-16,-15-2-36 0,15 2-105 0,0 0-96 15,0 0-357-15,0 0-391 16</inkml:trace>
  <inkml:trace contextRef="#ctx0" brushRef="#br0" timeOffset="174462.41">12251 15279 419 0,'0'0'659'0,"0"0"-113"0,-3-11-72 15,3 11-94-15,4-10-60 0,-4 10-35 0,11-10-33 16,-11 10-39-16,17-8-21 0,-6 4-21 0,3 1-32 16,0 3-14-16,2 0-6 0,2 1-65 0,3 2 35 15,2 1-63-15,-1 2 43 0,-2 1-63 16,0 1 46-16,-2 1-9 0,0 0-9 0,-4 2-11 15,-1 0 0-15,-2-1-7 0,-3 2-6 0,1 0-1 16,-4 0-2-16,-2-2 5 0,-2 3-2 0,0-3 4 16,-1-10-14-16,-1 21 9 0,1-21-6 0,-3 19 7 15,3-19-11-15,-2 16 13 0,2-16-10 0,-3 11 12 16,3-11-7-16,-1 11 16 0,1-11 23 0,0 0 5 16,0 0-11-16,0 0-9 0,0 0-7 15,0 0-3-15,0 0-2 0,10-11-4 0,-10 11-3 16,8-18-3-16,-4 6-36 0,2-4 43 0,-1 2-39 15,0-1 38-15,1 0-36 0,-1 0 32 0,1-1-34 0,3 1 39 16,-3 1-39-16,2 1 38 0,0 1-41 16,-1 2 40-16,0 1-44 0,-1 2 44 0,2 0-69 15,-8 7 77-15,15-10-44 0,-15 10 43 0,13-7-43 16,-13 7 39-16,14-5-34 0,-14 5 35 16,13-4-38-16,-13 4 36 0,9-3-38 0,-9 3 40 15,0 0-42-15,12-4 48 0,-12 4-45 0,0 0 44 16,0 0-41-16,11-3 43 0,-11 3-41 0,0 0 43 15,0 0-41-15,0 0 40 0,12-4-38 0,-12 4 38 16,0 0-39-16,0 0 39 0,0 0-39 0,8-4 33 16,-8 4-45-16,0 0 19 0,0 0-79 15,0 0 33-15,0 0-25 0,0 0-22 0,0 0-17 16,0 0-16-16,0 0 22 0,0 0 8 0,0 0 28 16,0 0 6-16,0 0 15 0,0 0 6 0,0 0 14 15,0 0 11-15,0 0 1 0,0 0 4 0,-4 8 5 16,4-8 2-16,0 0 2 0,0 0-1 0,0 0 5 15,0 0-1-15,0 0 8 0,0 0-2 0,0 0 1 16,-9 4 1-16,9-4-4 0,0 0 4 0,0 0-1 16,0 0 7-16,0 0 1 0,0 0 3 0,0 0-4 15,0 0 1-15,0 0-3 0,0 0 0 0,0 0 0 16,0 0 2-16,0 0 4 0,0 0 8 0,0 0 5 16,0 0 9-16,0 0 6 0,0 0 3 0,0 0-1 15,0 0-1-15,0 0-10 0,0 0 0 16,0 0-7-16,0 0-1 0,0 0 0 0,0 0 2 15,0 0 13-15,0 0 4 0,0 0 6 0,0 0-3 16,0 0-5-16,0 0-11 0,0 0-6 0,0 0-9 16,0 0-3-16,0 0-21 0,0 0 9 0,0 0 8 15,0 0-10-15,0 0 5 0,0 0 3 0,0 0-51 16,0 0 55-16,0 0-49 0,-1 14 53 16,1-14-49-16,0 0 55 0,-4 11-51 0,4-11 55 15,-2 10-5-15,2-10-7 0,0 11-2 0,0-11-2 16,-2 11 0-16,2-11 2 0,2 12-10 0,-2-12 19 0,-2 10-11 15,2-10-4-15,0 0-3 0,0 15-1 16,0-15 4-16,0 0 2 0,0 12-4 16,0-12-4-16,0 0 0 0,0 0 11 0,-1 13-10 15,1-13 2-15,0 0 0 0,0 0 0 0,0 0 2 16,-1 10-5-16,1-10-11 0,0 0 14 0,0 0 0 16,0 0 12-16,0 0-11 0,0 0 4 0,0 0 0 15,0 0 1-15,0 0-1 0,0 12-2 0,0-12 30 16,0 0 12-16,0 0-5 0,0 0-8 0,0 0-6 15,0 0-4-15,0 0-7 0,0 0-4 0,0 0-1 16,0 0-3-16,0 0-3 0,0 0-2 0,0 0 1 16,0 0-3-16,0 0 1 0,0 0-5 15,0 0 4-15,0 0-1 0,0 13 2 0,0-13 1 16,0 0-2-16,0 0-1 0,0 11 3 0,0-11-3 16,0 0 1-16,1 13-6 0,-1-13 5 0,0 0 0 15,3 13-4-15,-3-13 10 0,0 0-1 0,2 13-4 16,-2-13-1-16,0 0-11 0,4 11-23 0,-4-11-1 15,0 0-6-15,0 0-9 0,0 0 6 0,4 10-15 16,-4-10-16-16,0 0 0 0,0 0 11 0,0 0 7 16,0 0 13-16,0 0 5 0,0 0 7 0,0 0-38 15,0 0-41-15,0 0-92 0,0 0-88 0,0 0-155 16,8-6-581-16,-8 6-637 0</inkml:trace>
  <inkml:trace contextRef="#ctx0" brushRef="#br0" timeOffset="174646.43">12849 14918 323 0,'0'0'687'16,"0"0"-146"-16,0 0-94 0,1-13-81 15,-1 13-95-15,0 0-47 0,0 0-65 0,2-12-75 16,-2 12-129-16,0 0-111 0,0 0-149 0,0 0-60 15,0 0-343-15,0 0-214 0</inkml:trace>
  <inkml:trace contextRef="#ctx0" brushRef="#br0" timeOffset="175560.46">13270 15123 222 0,'0'0'517'0,"-17"0"-105"15,17 0-31-15,-19-2-67 0,6 0-29 0,0-1-57 16,2 3-24-16,-3-4-41 0,2 4-8 0,-2-3-39 16,14 3-10-16,-22-1-36 0,22 1-3 0,-19-1-25 15,19 1 11-15,-14 1-7 0,14-1 15 16,-11 4-6-16,11-4 10 0,0 0-13 0,0 0-1 16,-2 12-20-16,2-12 8 0,8 6-19 0,-8-6 7 15,13 4-17-15,-13-4 6 0,13 6-10 16,-13-6 9-16,12 5-15 0,-12-5 7 0,12 6-12 15,-12-6 11-15,9 7-14 0,-9-7 15 0,9 8-15 16,-9-8 15-16,5 14-12 0,-5-14 9 0,2 19 19 16,0-9-2-16,-1 3 3 0,-1-2-12 0,1 3 11 15,0 1-9-15,1 2 10 0,-1 0-14 0,0-1 7 16,1 2-12-16,-1 1 8 0,-1 1-8 0,0-1 4 16,-1 1-7-16,-1 1-4 0,-2-1 14 15,1 4 1-15,-4-1-3 0,-2-3-1 0,2 1 0 16,-2-1 0-16,-3-1-2 0,2-4-9 0,0 2 8 15,-2-5-8-15,3-1-4 0,0-1 1 0,2-1 2 16,-2-3 3-16,1 0-7 0,8-6 2 0,-10 6 3 16,10-6 0-16,0 0-2 0,-9-6 1 0,9 6-2 15,4-15-5-15,-2 2-11 0,3-3 6 0,4-3-18 16,3-6 4-16,5-6-18 0,0-1 19 0,1-5-16 16,4 0 16-16,0-4-39 0,1-6 22 15,-3 7-6-15,1 1 21 0,-2 1-8 0,0-1 29 16,-4 5 5-16,-2 6 53 0,-1 2 20 0,-2 6 30 15,-3 0 2-15,0 7-12 0,-2-3-17 0,0 6-14 16,-5 10-14-16,4-14-2 0,-4 14-4 0,0 0 4 16,0 0-1-16,0 0-6 0,0 0-3 0,-2 10-7 15,2-10-1-15,-2 21-1 0,2-6-9 0,0-1-1 16,3 1 1-16,-2 3-7 0,0 0-41 0,4-1 41 16,-1 1 11-16,0-1-3 0,-1-1 1 0,3 0-4 15,-1-1-36-15,1-1-45 0,0-2-11 0,-1-2-47 16,1-3-24-16,-1 1-31 0,-5-8 15 15,13 4-10-15,-13-4 52 0,14 0 5 16,-14 0 50-16,13-4 18 0,-13 4 68 0,9-7 39 0,-9 7 39 16,6-8 14-16,-6 8 8 0,0 0 8 15,7-9 3-15,-7 9-12 0,0 0-24 0,6-6-19 16,-6 6-6-16,0 0 27 0,0 0-29 0,0 0 61 16,14 5-53-16,-14-5 46 0,12 6-38 0,-12-6 24 15,17 4-51-15,-6-3 25 0,1 2-44 0,-12-3 20 16,25 0-35-16,-12-1 21 0,2-2-52 0,0 0-30 15,1-3-125-15,0 0 2 0,-2-1-20 0,0-3 15 16,2-1-11-16,-3 0 42 0,-1-4 11 0,1 1 44 16,-4-3 18-16,-3 2 56 0,-1 1 25 0,-2-1 71 15,-2 3 29-15,1-1 9 0,-4 1 20 0,2 12-1 16,-4-19-15-16,4 19-25 0,-7-13-14 0,7 13-3 16,-9-5 4-16,9 5 13 0,0 0 21 15,-13 10 10-15,13-10-2 0,-8 18-16 0,6-6 7 16,-1 4-11-16,3-1-13 0,-1 3-8 0,2 1-15 15,-1 1-14-15,3-2-8 0,-2 1-49 0,0 1-73 16,2-4-61-16,-1 1-86 0,-1-1-165 0,1 1-138 16,-2-4-182-16,1-1-598 0,-2 1-901 0</inkml:trace>
  <inkml:trace contextRef="#ctx0" brushRef="#br0" timeOffset="175696">13622 15312 31 0,'0'-13'721'0,"3"1"-122"0,1 2-106 0,2 1-59 15,2-1-98-15,3 0-57 0,2-1-64 0,4 3-29 16,3 0-46-16,2-1-20 0,2 2-33 16,2 2-9-16,1-2-26 0,3 1-69 0,-3 3-159 15,0 0-174-15,-3 1-232 0,-2 0-253 0,-3 0-375 16</inkml:trace>
  <inkml:trace contextRef="#ctx0" brushRef="#br0" timeOffset="176892.26">14284 15247 198 0,'-9'-13'512'0,"9"13"-72"15,-7-11-104-15,7 11-15 0,-3-18-59 0,3 18-5 16,0-20-47-16,2 10-12 0,0-3-42 0,3-1-13 16,-1-1-44-16,1 1 0 0,1 0-33 15,0-1 6-15,1 0-18 0,1-2 12 0,1-3-20 16,-1 3-1-16,0-2-21 0,0 1 9 0,0-4-18 15,-2 3 10-15,2-2-15 0,-3 3 24 0,-1 1 2 16,-2 1 31-16,1 2-1 0,-2 2 2 0,0 1-2 16,1-1-7-16,-2 12-11 0,0-11 20 0,0 11-5 15,0 0 9-15,0 0 5 0,-14 7-11 0,10 2-9 16,-2 3 1-16,0 1-8 0,2 6-5 0,1 4 2 16,-1 1 15-16,1 3 15 0,1 0-36 15,0 7 25-15,2-3-37 0,-1 0 26 0,1-2-43 16,1 0 29-16,-1-3-10 0,2 3-9 0,0-5 0 15,-1 0-9-15,2-1-10 0,0-5-17 0,-1-3-18 16,1-1-15-16,1-1-27 0,1-5-14 0,1 1 5 16,-6-9 3-16,10 7 15 0,-10-7 13 0,13-2 7 15,-13 2 11-15,13-7 9 0,-5 1 3 0,-3-3 9 16,0 1-21-16,-1 0 74 0,2-2-14 0,-6 10 59 16,6-15-40-16,-6 15 39 0,4-13-61 0,-4 13 25 15,0 0-44-15,5-6 42 0,-5 6-30 0,0 0 39 16,7 6-43-16,-7-6 38 0,10 10-40 0,-4-4 24 15,2 1-32-15,3-1 27 0,1 2 2 0,0-3-5 16,0 2-7-16,1-2-34 0,1-2-57 0,-2-2-67 16,1 1-40-16,0-2-9 0,-1 0-12 0,1-2 16 15,-3 0 13-15,-1-2 48 0,1 1 11 16,-2-2 36-16,-2-1 8 0,1 0 44 0,-7 6 15 16,6-13 50-16,-6 13 4 0,1-11 15 0,-1 11 5 15,-3-8 2-15,3 8-1 0,0 0 5 0,-8-7-4 16,8 7 9-16,0 0 8 0,-11 3-65 0,11-3 52 15,0 0-12-15,-5 9-2 0,5-9-5 16,0 0-2-16,2 14-2 0,-2-14-7 0,7 8-8 16,-7-8-1-16,9 8-6 0,-9-8-5 0,13 5-6 15,-13-5 3-15,12 1-66 0,-12-1-67 0,0 0-17 16,17-1 0-16,-17 1-19 0,11-3 41 0,-11 3 11 16,9-7 20-16,-9 7 34 0,7-5 45 15,-7 5 31-15,9-6 31 0,-9 6-2 0,0 0-18 16,0 0-8-16,9-3-15 0,-9 3 37 0,0 0 12 15,11 3 5-15,-11-3-7 0,10 4-4 0,-10-4-11 16,15 6-4-16,-6-2-9 0,2 0-6 0,1-1-7 16,2-1 0-16,1 0-10 0,3 0-40 0,-1-2-72 15,2 0-56-15,0 0-54 0,-1-2-59 0,0 0-30 16,-1 0-61-16,-2-1 20 0,-4-1 9 16,0 0 98-16,-1 0-2 0,-10 4 69 0,11-9 46 15,-11 9 92-15,6-8 47 0,-6 8 126 0,0 0 29 16,0-11 40-16,0 11 1 0,-6-7 30 0,6 7-12 15,-7-7-21-15,7 7-26 0,0 0-33 0,-13-8-26 0,13 8-12 16,0 0-5-16,0 0-10 0,-10-1-11 16,10 1-13-16,0 0-10 0,-8 4-59 0,8-4 47 15,0 0-6-15,-4 11-12 0,4-11-8 0,0 0-7 16,1 14 0-16,-1-14-5 0,6 12-3 0,-6-12 0 16,6 8-3-16,-6-8-7 0,9 9-56 0,-9-9-51 15,11 3-52-15,-11-3-51 0,12 2-55 0,-12-2 7 16,15-7-26-16,-7 2 35 0,-2-4 56 0,2-2 59 15,-2-1 7-15,-1-3 85 0,-1-3 55 0,-2-1 75 16,-1-5 20-16,-2-2 38 0,-2 0 5 0,-3-3 39 16,-4-1 5-16,-2 0-5 15,-1-2 29-15,-1 5 21 0,3 2-39 0,-1 6-27 16,3 0-19-16,3 4-32 0,-2 2-36 0,2 1-21 16,6 12-12-16,-5-13-10 0,5 13-12 0,0 0-62 15,7-5-81-15,-7 5-88 0,17 7-105 0,-6-2-104 16,3 1-138-16,1 5-130 0,2 0-285 0,1 1-542 15</inkml:trace>
  <inkml:trace contextRef="#ctx0" brushRef="#br0" timeOffset="177447.79">15139 15209 100 0,'0'0'540'0,"-7"13"-107"0,7-13-25 15,-3 10-71-15,3-10-21 0,0 0-59 0,8 5-32 0,-8-5-53 16,9 4-29-16,-9-4-27 0,13 0-21 15,-13 0-19-15,16-4-15 0,-16 4-12 0,18-5 5 16,-8-1-19-16,-1 2 4 0,-1-3-19 0,1 0 6 16,-3 1-21-16,-1-3 15 0,0 1-21 0,-5 8 13 15,4-15-15-15,-4 15 17 0,-3-14-1 0,3 14 25 16,-8-15-8-16,1 11 6 0,-4-2-19 0,11 6 8 16,-16-5-14-16,16 5 11 0,-17 0-5 0,17 0 12 15,-18 4-12-15,18-4 15 0,-13 8-10 16,13-8 8-16,-6 14-11 0,6-14 3 0,1 16-4 15,3-7-1-15,1-1-1 0,4 3-7 0,2-3 2 16,1 0-2-16,4-1 0 0,2-1-26 0,2-1-50 16,4-2-9-16,1 0-35 0,2-2 8 15,1-2-5-15,-1-2 27 0,0 0-15 0,0-2 38 16,-3-1-4-16,-2-1 34 0,-3 0 13 0,-4 1 54 16,-2-3 10-16,-2 2 23 0,-4 1-6 0,-7 6 24 15,4-12 2-15,-4 12 10 0,-7-7-2 0,7 7-10 16,-15-7-9-16,15 7-9 0,-19-2-14 0,19 2-7 15,-21 3-8-15,12 3-12 0,-1-2-4 0,3 2-2 16,0 1-4-16,2 1 3 0,5-8-4 0,-3 16 9 16,3-16-7-16,3 13-1 0,-3-13-3 15,9 14 0-15,-9-14 0 0,14 10-2 0,-4-6-2 16,-10-4-2-16,21 0-2 0,-9-3-4 0,3-1 1 16,-3-2 0-16,4-2-3 0,-1-3 3 0,-2-1 1 15,1-3-3-15,-4-4-2 0,-2 0 21 0,-3 0 29 16,-1 0 28-16,-4-1 3 0,-4-2-10 0,-1-1-13 15,-6-4-12-15,-4 3-12 0,-4-4-8 0,-4 3-4 16,1 5-15-16,2 1-29 0,-1 2-94 0,2 5-100 16,2 2-67-16,-2 1-115 0,5 3-95 0,0 2-125 15,3 0-318-15,-1 2-509 0</inkml:trace>
  <inkml:trace contextRef="#ctx0" brushRef="#br0" timeOffset="186459.03">15826 14658 138 0,'0'0'251'16,"-6"-6"-68"-16,6 6-24 0,-3-9-34 0,3 9-21 15,0 0-10-15,-7-10-7 0,7 10 5 0,0 0-3 16,-2-9 3-16,2 9-12 0,0 0 33 0,0 0-19 16,0 0 24-16,0-12-7 0,0 12 63 0,0 0-7 15,0 0-12-15,0 0-19 0,0 0 24 16,14 2-15-16,-14-2-6 0,11 7-30 16,-2-2 0-16,1 5-25 0,-1 1 18 15,5 4-9-15,0 6-4 0,2 4-7 0,0 4 8 0,2 5 5 16,-1 0-4-16,1 4-9 0,-2 3-8 0,2 2-12 15,-4 2-7-15,-1 1-1 0,-4 2-9 16,-2 0-7-16,-6 0-8 0,-4 2-5 0,-6-1-1 0,-6 8-4 16,-4-4-36-16,-8-3-55 0,-2-3-59 0,-5 1-57 15,-4-4-72-15,-3-3-102 0,-4-3-117 0,4-2-449 16,-3-5-502-16</inkml:trace>
  <inkml:trace contextRef="#ctx0" brushRef="#br0" timeOffset="197538.02">8436 16814 393 0,'-13'-2'452'0,"13"2"-58"0,-12-1-73 15,12 1-40-15,0 0-23 0,-13-5-24 0,13 5-35 16,0 0-15-16,-12-2-10 0,12 2-21 0,0 0-7 16,-7-8-6-16,7 8-3 0,0 0-8 15,3-10-11-15,-3 10 9 0,7-13 6 0,0 7-20 16,-1-3-18-16,3-1-11 0,3 0-19 0,-1 1-13 16,0-1-10-16,7-3-9 0,-1 3-2 0,-2-3-9 15,3 1-1-15,-4 0-2 0,5-1-5 0,-6 1-2 16,0 1 0-16,-3 0 2 0,-1 3 46 0,-1-3 12 15,0 3-10-15,-8 8-11 0,7-16-12 16,-7 16-1-16,4-13 0 0,-4 13-7 0,0 0-10 16,0-13-1-16,0 13-5 0,0 0-6 0,-5-10-4 15,5 10-27-15,0 0 18 0,0 0 8 0,-8 6 5 16,8-6 0-16,-8 15-2 0,6-6 6 0,-2 4-12 16,-1 3 13-16,3 1-21 0,-4 3 18 0,2 2-12 15,0 2 15-15,-2 1-16 0,2 1 17 0,1 4-20 16,-1-3 1-16,0-1 5 0,1-1 0 0,1 2-7 15,-1-2 6-15,1-1-2 0,0 0-2 0,2-2 5 16,-2-2 0-16,1-2-3 0,-1 0 4 0,2-3-11 16,-5 1 12-16,5 0 5 0,-1-4-5 15,1 0 7-15,-4 0-13 0,3-1-6 0,-1 0-5 16,0-2 4-16,0 1 1 0,2-10 1 0,-8 16 0 16,8-16 2-16,-6 16-2 0,6-16 2 0,-7 13 5 15,7-13-2-15,-12 12 3 0,12-12 0 0,-11 11-10 16,11-11 13-16,-12 6-6 0,12-6 8 0,-10 7-5 15,10-7 2-15,0 0 1 0,-13 3 1 16,13-3-5-16,0 0-2 0,0 0 1 0,0 0 1 16,-9-5 4-16,9 5 1 0,0 0 3 0,9-7-18 15,-9 7 36-15,13-7 10 0,-4 4 8 0,2-2 6 16,0 3 7-16,3-2-27 0,0 2 6 0,4 0-2 0,0 0-8 16,-2 1-5-16,4 1-3 0,-2 0-2 15,0 1-4-15,-1 1-7 0,1 0 7 0,1 1-16 16,-3 0-34-16,-1-1-34 0,-2 0-35 0,-2 1-70 15,1 0-28-15,-12-3-68 0,18 3-75 0,-18-3-86 16,16 2-138-16,-16-2-428 0,13-2-602 0</inkml:trace>
  <inkml:trace contextRef="#ctx0" brushRef="#br0" timeOffset="197789.81">9114 16989 668 0,'-15'4'657'0,"2"-2"-59"16,13-2-101-16,-19 4-80 0,19-4-102 0,-13 1-21 15,13-1-32-15,0 0-38 0,0 0-26 0,22-5-23 16,-4 4-21-16,7-1 7 0,4-1-21 0,7 1-27 16,5 1-13-16,-3 1-26 0,6 0-15 0,-1 0-20 15,-2 1 3-15,-2 3-11 0,1-2-18 0,-5 0-69 16,-5 1-68-16,-3-1-82 0,-4 0-93 0,-4 1-87 15,-1-2-67-15,0 1-65 0,-6 1-479 16,-12-3-594-16</inkml:trace>
  <inkml:trace contextRef="#ctx0" brushRef="#br0" timeOffset="198339.6">10383 16783 47 0,'0'0'677'0,"0"0"-114"0,-9-6-60 15,9 6-50-15,0 0-74 0,-9-7-53 0,9 7-58 16,0 0-51-16,-9-7-48 0,9 7-38 0,0 0-27 16,0 0-20-16,0 0-20 0,0 0-4 0,0 0 25 15,2 20 6-15,2-10-9 0,-1 5 12 0,-2 2-7 16,0 1-12-16,-1 1-4 0,0 2 1 0,0 1-1 15,-1 2-25-15,0 2 6 0,-2-1-15 0,-1 0-1 16,0 1-4-16,1-1-5 0,-3 0-18 0,1 0 20 16,-1 0-16-16,-1-1-2 0,0-2 3 0,2-1-8 15,-3-2 0-15,0 0 0 0,0-6-1 0,2 0 3 16,3-1 0-16,-3-5-3 0,3 3 2 0,3-10-1 16,-9 7-6-16,9-7 0 0,0 0 0 0,-7-9-15 15,7 9 4-15,-2-21 10 0,2 8-3 16,0-6 1-16,2-6-2 0,0-2-7 0,0-7 9 0,1-1 7 15,2-1-19-15,0-6 19 0,1 2-15 16,2-1 22-16,5 0-15 0,1 1-4 0,3 2 3 16,3 0 2-16,2 4 6 0,3 2-1 0,3 0-5 15,3 5 6-15,2 1 2 0,1 4 9 0,2 1 1 16,2 4-1-16,-1 5 2 0,-4 5-3 0,-7 4-9 16,2 2 11-16,-4 4 8 0,-1 3 2 0,-5 3-2 15,-3 1 14-15,-3 5-29 0,-7 0 23 0,-3 1-17 16,-2 1 14-16,-5 4-19 0,-4 1 12 0,-4 2-15 15,-3-1-4-15,-4-1 5 0,0-1-1 0,-7 2-3 16,3-5-5-16,-1-3-16 0,-2 0-37 0,1-2-14 16,0-2-55-16,5-3-35 0,-2-1-53 0,5 0-41 15,0-2-71-15,3-1-126 0,1-1-101 16,14-3-443-16,-17 0-593 0</inkml:trace>
  <inkml:trace contextRef="#ctx0" brushRef="#br0" timeOffset="198859.11">11636 16438 63 0,'0'0'580'16,"-1"-17"-84"-16,1 17-45 0,-4-17-63 0,4 17-65 16,-5-15-68-16,5 15-42 0,-8-12-38 0,8 12-29 15,-11-6 6-15,11 6-5 0,-17 4-11 0,3 2 6 16,1 6-39-16,-2 3 24 0,-4 7-4 0,-2 7 12 15,1 4-21-15,-2 2-12 0,2 7-18 16,-2 12 15-16,2 0-43 0,2 4-8 0,2 2-5 0,5 0-36 16,2 2 30-16,3-11-43 0,6 0 35 15,5-2-26-15,0 0 20 0,4-4-2 0,1-1-3 16,4-4-7-16,0-3-36 0,4-2-57 0,2-5-76 16,-3-5-121-16,3-6-146 0,0 0-136 0,-2-6-472 15,1-4-647-15</inkml:trace>
  <inkml:trace contextRef="#ctx0" brushRef="#br0" timeOffset="199405.14">11860 16820 768 0,'-8'-8'650'0,"1"0"-134"0,7 8-89 16,-12-11-97-16,12 11-19 0,-11-4-35 0,11 4-16 15,-8 4-30-15,8-4-55 0,-9 13-32 0,5-2-27 16,2-2-21-16,-1 2-17 0,-1 4-16 0,2 1-15 16,-1 0-4-16,0 1-9 0,1 0-11 0,1-2 1 15,-2 1-2-15,2-1-26 0,-3-3 27 0,3-1-2 16,-2 1-1-16,3-12 4 0,-2 16-17 0,2-16-68 16,-5 8-37-16,5-8 4 0,0 0-23 0,-8-6 25 15,8 6 8-15,-5-20 27 0,2 4 11 0,-1-3 8 16,2-4 12-16,2-4 4 0,0-1 4 0,0-6 23 15,4 1 37-15,2-3 13 0,-1 4 22 16,3 2 29-16,0 3 1 0,3 0-17 0,-1 7 17 16,1 2 5-16,1 2 5 0,-2 6 3 0,2 1-7 15,2 4 1-15,-2 4-5 0,-12 1-6 0,22 6 0 16,-11 1 6-16,1 4-30 0,0 3 1 0,-1 4-30 16,0 2 11-16,-2 5-27 0,0 1 0 0,-1 2-7 15,0 1 5-15,-1 0-17 0,-1-1-4 0,0-3-1 16,-1-1-3-16,1-1 0 0,-3-1-8 0,0-6-11 15,1 2-12-15,-2-5 0 0,1-1 5 0,1-1 12 16,-4-11 4-16,5 13-6 0,-5-13-4 0,0 0 0 16,0 0 7-16,14-4-10 0,-10-4 9 15,-2-3 10-15,3-5-13 0,-1-1 19 0,0-7-18 16,-1 1 14-16,-1-4-6 0,0 2 7 0,0-1-13 16,-1 1-4-16,1 0 9 0,-1 6 0 0,0-1 1 15,1 3-3-15,-1 0-4 0,0 4-3 0,3 1-33 16,-2 2-50-16,2 1-31 0,1 1-36 0,2 3-69 15,-7 5-117-15,16-6-112 0,-16 6-132 0,17-1-590 16,-17 1-793-16</inkml:trace>
  <inkml:trace contextRef="#ctx0" brushRef="#br0" timeOffset="199705.95">12264 16789 202 0,'-8'9'668'16,"0"-1"-120"-16,3-2-74 0,-2 3-54 0,0 1-87 15,2-1-35-15,0 1-62 0,1 1-32 0,2 0-57 16,-1 0 12-16,2 0-46 0,1-11 8 0,2 24-40 16,2-13 4-16,1 2-35 0,2-3 9 0,2 2-28 15,2-2 15-15,1-3-28 0,2 1 19 0,-1-2-28 16,-2-2 21-16,3-3-23 0,-1-1 16 0,1-2-4 16,-3-2 0-16,2-3-4 0,-1 0-4 0,-5-5 1 15,1 0-6-15,-2-2 7 0,-4-4 18 16,-2 2-12-16,-4-1 22 0,-2-2-13 15,-3 1 4-15,-2 1-4 0,-3 1-9 0,1 3-2 16,-2 1-8-16,1 3-2 0,-1 3-3 0,2 2 0 16,1 1-8-16,12 3-8 0,-20-1-30 0,20 1-44 15,-10 6-47-15,10-6-109 0,0 0-130 0,6 11-138 16,3-8-529-16,6 2-653 0</inkml:trace>
  <inkml:trace contextRef="#ctx0" brushRef="#br0" timeOffset="199936.32">12780 16645 651 0,'-13'-6'714'0,"2"1"-69"0,1 0-66 15,-1 2-102-15,-1 0-24 0,1 0-94 0,11 3-72 16,-17-2-26-16,17 2-8 0,-13 3-36 0,13-3-45 16,-8 9-15-16,8-9-35 0,-4 18-9 0,7-8-30 15,-1 5 0-15,2-1-17 0,1 4-21 0,0 1-2 16,2 3-11-16,-1 0 2 0,0-1-80 0,0 1-27 15,-3-2-66-15,1-2-60 0,-1 0-76 16,-3-1-84-16,0-2-65 0,-1-1-57 0,-3 0-16 0,0-1-26 16,-3-1-366-16,0-2-451 0</inkml:trace>
  <inkml:trace contextRef="#ctx0" brushRef="#br0" timeOffset="200091.95">12547 16974 219 0,'-14'-9'340'0,"4"0"-5"0,0-1 58 15,4 1-10-15,0-2-3 0,4 2 2 0,2 9-64 16,1-22-45-16,3 12-31 0,2-1-33 0,5 0-29 15,0 2-20-15,7-2-11 0,3 2-21 0,2 1-17 16,7-1-22-16,3 1-6 0,2 0-26 0,2 2-10 16,0-2-9-16,-1 4-10 0,-2-2-14 0,-6 2-29 15,-2 1-99-15,-7 1-157 0,2-1-104 0,-7 1-104 16,-14 2-56-16,23-1-337 0,-23 1-424 0</inkml:trace>
  <inkml:trace contextRef="#ctx0" brushRef="#br0" timeOffset="201037.57">13758 16706 519 0,'0'0'503'0,"-22"-1"-84"16,10 0-72-16,-3 2-64 0,1-1-33 16,-2 1-54-16,0 1-32 0,-2 1-30 0,2 1-21 15,-1-1-22-15,2 2-19 0,-1-1-12 0,4 2-15 16,-1-1-12-16,4 1-2 0,1-1-3 0,2 2-3 15,6-7-6-15,-12 12-3 0,12-12-5 0,-2 11-5 16,2-11-31-16,0 0-32 0,1 10-25 0,-1-10-17 16,0 0-14-16,8 6 8 0,-8-6 11 0,0 0 20 15,11-2 15-15,-11 2 10 0,7-6 20 0,-7 6 53 16,0 0 43-16,5-10 29 0,-5 10 9 0,0 0 10 16,0 0-2-16,1-12-17 0,-1 12-15 0,0 0 54 15,0 0 9-15,0 0-18 0,0 0 9 0,-1 14 1 16,1-14-24-16,1 14 20 0,3-3-13 0,0-1-23 15,3 2-18-15,1 1-13 0,4 2-11 16,3-1-5-16,0 1-7 0,3-3-18 0,5 3 7 16,-4-4-8-16,4-3 1 0,1 0-9 0,2-3-11 15,-2-4-58-15,5-1-37 0,-1-6-44 0,2-1 1 16,1-3 1-16,2-5-1 0,-7 1 27 0,4-7 23 16,-3-1 18-16,-3-2 14 0,-3-2 3 0,-3 1 26 15,-5-2 38-15,-2-1 46 0,-3-1 8 0,-3 5 32 16,-1-1 22-16,-2 3 26 0,0 3-19 0,-4 1-14 15,2 2 1-15,-2 2-26 0,-2 3-9 0,0 2-7 16,4 9 29-16,-10-6 3 0,10 6-16 0,-14 2 7 16,7 4-10-16,1 3-8 0,0 1-4 15,-1 5-25-15,2 1 1 0,1 2-17 0,3 1 5 16,0 4-13-16,1 2 4 0,2 0-14 0,2-1 5 16,1-1-57-16,3-3-28 0,0-1-25 0,2-5-28 15,3-3-21-15,0-3-15 0,4-3 7 0,3-4-3 16,-3-1 14-16,2-4 21 0,2-2 26 0,1-4 21 15,1-2 17-15,-3-4 12 0,1-3 6 0,-5-2 8 16,-3-3 6-16,-3 5 32 0,-2-3 50 16,-3 2 18-16,-3 2 23 0,-2 1-3 0,-1 1 3 15,-3 2 5-15,-4 2-13 0,-2 4 11 0,-1 2 16 16,-4 3 1-16,15 3 11 0,-26 4-5 0,12 2 15 16,0 4 3-16,1 3-46 0,2 2 4 0,2 4-39 15,4 0 5-15,1 3-9 0,5 0-29 0,2 2 2 16,3-2-93-16,2 0-83 0,5 2-117 0,0-4-117 15,7-1-201-15,0-2-240 0,6-6-541 0,3-2-957 16</inkml:trace>
  <inkml:trace contextRef="#ctx0" brushRef="#br0" timeOffset="201505.04">14772 16643 141 0,'0'0'762'0,"0"0"-150"15,-11-4-92-15,11 4-98 0,0 0-16 0,0 0-1 16,0 0-41-16,0 0-15 0,0 0-19 0,13 4-19 16,-3 1-49-16,5-1 0 0,1 0-61 0,4 4-12 15,2 1-47-15,0-1-11 0,-2 3-40 0,0-1 6 16,0 3-9-16,-3-1-12 0,-2 3-32 0,-2 1 6 16,-3 0-32-16,-3 0 20 0,-3 0-31 0,-3-4 16 15,-2 3-23-15,-1 0 2 0,-4-1-6 0,-1-1 1 16,-1-1-12-16,-2-1-2 0,1-3 0 0,1-1 2 15,-1 0 2-15,9-7-11 0,-12 6-37 0,12-6-17 16,0 0 4-16,-12-8 6 0,12 8-14 0,2-14 14 16,1 2-19-16,4-1 8 0,2-5-6 15,3 0 26-15,0 0-3 0,4-3 24 0,0 0-17 16,2 0 33-16,-2 3-10 0,1 3 21 0,-3 1-12 16,1 1 18-16,-5 4-14 0,2 0 2 0,-1 1 13 15,-2 2-13-15,0 3 14 0,1-2-11 0,-10 5 13 16,17-1 4-16,-17 1 59 0,17 1-3 0,-17-1 29 15,15 3-9-15,-5 0 10 0,-1 3-14 0,0 0 7 16,0 0-14-16,-1 1 1 0,0 1-24 16,-1 2 16-16,2 1-27 0,-1 0 8 0,-3 0-20 15,0 1 11-15,0 2-22 0,-1 0 18 0,-3-2-33 16,3 0-26-16,-3-2-42 0,1 2-22 0,-1-2-42 16,-1-10-4-16,1 15-45 0,-1-15-42 0,1 12-103 15,-1-12-75-15,0 0-73 0,0 0-5 0,0 0-30 16,0 0-434-16,0 0-530 0</inkml:trace>
  <inkml:trace contextRef="#ctx0" brushRef="#br0" timeOffset="201635.96">15286 16574 688 0,'-3'-18'622'0,"0"5"-57"0,0 1-52 0,1-1-56 16,0 1-48-16,1 2-65 0,1 10-61 0,-2-19-60 16,2 19-46-16,1-17-39 0,-1 17-31 0,6-13-44 15,1 6-94-15,3 2-119 0,-2 1-168 0,6 0-134 16,1 4-118-16,0 0-390 0,3 3-547 0</inkml:trace>
  <inkml:trace contextRef="#ctx0" brushRef="#br0" timeOffset="202488.94">15599 16704 372 0,'-7'6'682'0,"7"-6"-78"0,-11 8-46 15,11-8-87-15,-9 5-35 0,9-5-48 0,0 0-74 16,-12 3-17-16,12-3-55 0,0 0-37 0,-12-3-55 15,12 3-13-15,0 0-51 0,-10-7-5 0,10 7-28 16,-8-6 11-16,8 6-28 0,0 0 9 0,-7-6-27 16,7 6 5-16,0 0-25 0,0 0-3 15,-8-7-30-15,8 7 20 0,0 0-8 0,0 0 16 16,0 0-30-16,0 0 36 0,3 13-19 0,-3-13 25 16,5 11-13-16,-1-3 10 0,-4-8-10 0,7 15 17 15,-3-5-14-15,-3 1 3 0,3 0-6 0,-3 0 19 16,1 3-16-16,-2-1 2 0,0 2 11 0,-3 1 16 15,-1 1 4-15,0 4 9 0,-4 0-9 0,0-1-4 16,-4 4-6-16,-3 1 26 0,1-1-36 0,-3-1-2 16,1 0 3-16,-1-1-3 0,0-3-4 15,2-2 2-15,-1-1-2 0,3-3-2 0,-1-1-3 16,1-4-16-16,3 0-6 0,-1-3 1 0,1-1-10 16,10-4 7-16,-14 1 5 0,14-1-2 0,-9-6 2 15,6-2-7-15,3 8-9 0,0-23-8 0,2 9-14 16,6-7-20-16,1-5-4 0,6-8-6 0,4-2-10 15,3-3 5-15,6-9 6 0,4 1-2 0,2-1-26 16,1 0 16-16,2 0 16 0,1 2 19 0,-1 1 11 16,-1 4 16-16,-3 1 25 0,-5 8 40 0,-3 1 11 15,-3 5 52-15,-3 6 29 0,-5 4-10 0,0 2-12 16,-4 2-27-16,-2 2-21 0,-1 4 41 0,-7 6 21 16,9-3 18-16,-9 3-9 0,0 0-14 0,3 17-17 15,-3-17 0-15,0 24 4 0,-3-8-14 0,2 2-19 16,0 1 4-16,-2 3-26 0,1 0 5 0,0-3-15 15,1 5 9-15,-3-1-24 0,4-3 13 16,0-1-21-16,0 1-41 0,0-2-42 0,3-3-7 16,-2-2-13-16,3-1 13 0,0-2-32 0,0-2-16 15,-4-8 14-15,11 10 16 0,-11-10 11 0,13 4 19 16,-13-4 13-16,13-4 15 0,-13 4 3 0,12-6 24 16,-12 6 53-16,9-6 17 0,-9 6-9 0,9-5-9 15,-9 5-10-15,0 0-2 0,0 0 39 0,16 0 38 16,-16 0-7-16,9 7 17 0,-9-7 24 0,11 10 19 15,-3-4-10-15,-1 0 6 0,1 0-35 0,1 1 1 16,2-2-16-16,0-1-18 0,-1 1-15 0,3-2-15 16,-2-1-9-16,3-2-19 0,-1 0-26 15,1-3-58-15,0-2-18 0,-1-1-28 0,2-2-1 16,-2-2-14-16,2-2 37 0,-2-2 8 0,0-2 15 16,-1-2-4-16,-2-2 24 0,1-4 9 0,-1-1 7 15,-2 4 12-15,0-1 10 0,-2 2 81 0,-1 2 24 16,-1 5 40-16,-1-1 13 0,2 3-44 0,-3-1-9 15,-2 12-48-15,5-13 22 0,-5 13 26 0,0 0 16 16,0 0-37-16,7 9 20 0,-7-9 2 0,2 21 14 16,0-8-17-16,-1 2-13 0,0 3-21 15,-1 0-9-15,-1 3-12 0,0-2-42 0,-3 3-55 16,0 0-74-16,-4 0-101 0,1 0-64 0,-1 0-144 16,-2 1-158-16,0-4-126 0,-2 0-717 0,3-5-1053 15</inkml:trace>
  <inkml:trace contextRef="#ctx0" brushRef="#br0" timeOffset="202619.39">16066 16787 83 0,'1'-11'709'0,"2"-2"-98"0,2 2-65 16,1-3-70-16,4 2-68 0,3-1-47 0,0 0-34 15,4 0-26-15,2 5-37 0,-1-3-64 0,3 2-14 16,1 1-40-16,0 0-31 0,2 4-21 16,-1-1-50-16,0 0-97 0,-5 3-120 0,0-1-173 15,-5 3-198-15,-13 0-637 0,21 0-792 16</inkml:trace>
  <inkml:trace contextRef="#ctx0" brushRef="#br0" timeOffset="204137.77">16603 16700 268 0,'0'0'588'0,"-6"10"-49"0,6-10-55 16,0 0-75-16,13 0-92 0,-1-4-52 0,2 0-58 15,4 0-37-15,3-4-39 0,3-1-20 0,2-2-33 16,2-3-9-16,1 0-25 0,2-5-21 0,-2 1-18 16,-4 0-3-16,-2-1-9 0,-2-1 7 0,-2-2-4 15,-4 1 4-15,-1-3-2 0,-5 4 10 0,-2 1 12 16,-2 3 42-16,0 1 7 0,-4 2 24 0,-2 2-3 16,1 11-2-16,-3-17-27 0,3 17 31 0,-9-8 12 15,9 8 10-15,-10 5-28 0,4 2 2 0,-3 3 12 16,2 4 4-16,0 3 7 0,0 2 4 15,0 1 17-15,2 3-22 0,-1 1-7 0,2 1-30 16,1 1 2-16,0 1-27 0,0-1 7 0,1 6-32 16,-1-7-42-16,1 3-62 0,-1-1-25 0,1-3-74 15,1-4-54-15,-1-1-16 0,1-1 34 0,1-5 46 16,0-13 12-16,0 19-13 0,0-19 32 0,3 9 30 16,-3-9 22-16,0 0 43 0,0 0 33 0,10-6 15 15,-10 6 45-15,3-15 32 0,0 5 32 0,-3 10 12 16,4-21 25-16,-4 21 22 0,2-17-24 0,-2 17 8 15,3-15-47-15,-3 15-10 0,3-11-44 16,-3 11 18-16,0 0 4 0,0 0 33 0,0 0-20 0,16 4 26 16,-9 2 0-16,2 2 4 0,2 3-32 15,-1-1 14-15,4 3-41 0,2-1 7 0,-1 0-29 16,0-1 9-16,1 1-39 0,2-3-34 0,-2-1-66 16,-2-1-45-16,3-2-17 0,-2-1-2 0,3-3 19 15,-4 1 16-15,1-2 25 0,-2-3 17 0,0 1 15 16,1-3 13-16,-2-1 11 0,-1-1 13 0,-2 0 2 15,-1-2 42-15,-3 0 20 0,0 3 44 0,-5 6-7 16,9-14 17-16,-9 14 14 0,5-12 18 0,-5 12-25 16,5-9 14-16,-5 9-31 0,4-9 2 15,-4 9-31-15,0 0 8 0,6-8-34 0,-6 8 15 16,0 0-18-16,0 0 22 0,10-5-23 0,-10 5 10 16,0 0-22-16,0 0 15 0,12 0-20 15,-12 0 17-15,0 0-15 0,0 0 13 0,0 0-45 16,11-1-18-16,-11 1-53 0,0 0-20 0,0 0-37 15,0 0 13-15,0 0 7 0,0 0 43 0,0 0-1 16,-12 0 33-16,12 0-4 0,0 0 28 0,-19 1-7 16,19-1 18-16,-12 0-35 0,12 0 51 0,0 0-10 15,-13 2 21-15,13-2 32 0,0 0 45 0,0 0-3 16,0 0 26-16,0 0-15 0,7 6 6 0,-7-6-28 16,15 1 4-16,-15-1-30 0,18 2 9 0,-18-2-25 15,22-2 7-15,-22 2-13 0,20-1 7 0,-20 1-12 16,22-3 6-16,-22 3-11 0,16-3 9 15,-16 3-30-15,15-3 16 0,-15 3-10 0,11-5-8 0,-11 5-8 16,10-3 9-16,-10 3-7 0,0 0 10 16,8-5-10-16,-8 5 14 0,0 0-16 0,0 0 15 15,0 0-3-15,0 0 6 0,0 0-8 0,0 0 20 16,4 8 1-16,-4-8 47 0,5 9-14 0,-5-9 4 16,11 9-5-16,-11-9 11 0,16 10-23 0,-7-5 10 15,2-2-24-15,2 1 15 0,1 0-23 0,-1-2-2 16,3-1-63-16,0-1-20 0,3 2-46 0,-1-4-1 15,1-1-26-15,0 2 6 0,-1-3-21 0,1 1 7 16,-2-2 11-16,1-1 24 0,-4 2 28 0,1-2 17 16,-5 2 17-16,2-1 16 0,-5-1 10 15,1 2 23-15,-8 4 14 0,14-7 12 0,-14 7-8 16,10-5-4-16,-10 5 8 0,9-5-2 0,-9 5 8 16,0 0 66-16,16-1 38 0,-16 1 30 0,12 0 2 15,-12 0-19-15,18 1 1 0,-18-1-25 0,17 1-4 16,-17-1-33-16,18 1 5 0,-18-1-27 0,17 0 8 15,-17 0-23-15,13-1 10 0,-13 1-24 0,0 0 3 16,16-1-40-16,-16 1-19 0,0 0-15 0,0 0 3 16,0 0-12-16,0 0 29 0,0 0-12 15,-12-1 21-15,12 1-10 0,-14 3 17 0,14-3-16 16,-11 5 23-16,11-5-19 0,-10 6 26 0,10-6-13 16,-6 7 19-16,6-7-13 0,0 0 19 0,2 12-11 15,-2-12 18-15,9 6-19 0,-9-6 25 0,11 5-19 16,-11-5 12-16,17 0-17 0,-17 0 16 0,16-3-15 15,-4-1 14-15,-4 0-20 0,1-2 16 0,1-5-15 16,-3 1 19-16,1-3-18 0,-1-2 2 0,-4-2 8 16,1-3-13-16,-4 1 3 0,-2-6-4 0,-2 0 8 15,-4-3-7-15,0-2-3 0,-1 2 2 0,-2 0-1 16,1 4 12-16,1 5-10 0,0 2 5 0,3 3-36 16,0 2-26-16,0 4-12 0,6 8-18 0,-9-6-56 15,9 6-67-15,0 0-89 0,-6 7-104 0,6-7-121 16,4 16-100-16,1-7-379 15,2 3-613-15</inkml:trace>
  <inkml:trace contextRef="#ctx0" brushRef="#br0" timeOffset="204738.4">18062 16783 596 0,'0'0'590'0,"0"0"-53"15,1 15-63-15,-1-15-84 0,0 0-76 0,9 6-62 16,-9-6-47-16,14 0-45 0,-14 0-32 0,20-3-23 15,-9 0-17-15,2-2-18 0,0 1-16 0,2-2-10 16,-2 0-3-16,-1-1-9 0,0-2-2 0,-2 2-8 16,0-4-19-16,-2 1 16 0,-1 1-20 15,-4 0 9-15,-3 9-13 0,3-18 11 0,-3 18-16 16,-4-16 13-16,4 16-11 0,-9-13 8 0,9 13-12 16,-13-7 12-16,13 7-14 0,-13-5 18 0,13 5-13 15,-12 3 10-15,12-3-13 0,-12 8 20 0,12-8-1 16,-5 10 13-16,5-10 8 0,0 16-2 0,3-7-1 15,1 2-1-15,1 1-3 0,4 0-4 0,-1 0-2 16,3-1 2-16,1 0-5 0,3-1 0 0,2 1-5 16,1-4 0-16,3 0-2 0,0-1-17 15,-3 0-63-15,7-4-35 0,-4 1-10 0,1-2 6 16,-1-1 20-16,0-1 18 0,0-2 19 0,-3 0 12 16,0-2 6-16,-4-1 20 0,1-1 22 0,-3 0 21 15,-3-1 5-15,-2 0 22 0,-2 0 13 0,-5 8 9 16,4-14 14-16,-4 14 0 0,-4-12-9 0,4 12-14 15,-9-8-6-15,9 8-9 0,-11-5-2 0,11 5 2 16,-14 1 11-16,14-1-21 0,-16 8 26 16,9-2 16-16,0 1-20 0,1 1 1 0,2 1-5 15,0 0 26-15,4-9-27 0,-2 19 8 0,2-19-31 16,1 19 13-16,3-9-8 0,0-2-16 0,3-1-5 16,0 1 14-16,0-2-18 0,2-4 11 0,-9-2-26 15,18 7 26-15,-18-7-19 0,21-1 12 0,-21 1-17 16,19-8 14-16,-10 2-18 0,-3-3 16 0,1-3-15 15,-4-1 15-15,0-2-33 0,-4-3 45 16,-1-1-22-16,-4-5-5 0,-3-3 1 0,-5-7-1 16,-4 3 1-16,-2-2 3 0,-2 4-5 0,-1 0 4 15,2 3 0-15,2 5-3 0,3 3 1 0,0 2 0 16,5 3-12-16,-1 4-48 0,2-1-64 0,4 4-33 16,6 6-110-16,-12-7-140 0,12 7-141 0,0 0-606 15,0 0-768-15</inkml:trace>
  <inkml:trace contextRef="#ctx0" brushRef="#br0" timeOffset="204992.81">18548 16159 268 0,'14'-11'530'16,"-1"3"-53"-16,2 3-38 0,2 0-31 0,2 2-54 15,1 3-48-15,3 6-13 0,5 1-3 0,1 8 15 16,5 4 7-16,-1 5 4 0,0 3-20 0,-1 3-11 16,-5 2-28-16,-1 4 3 0,-6-3-40 0,-6 5-16 15,-2 1-27-15,-9-4-16 0,-1 1-45 16,-7 4-8-16,-5 1-17 0,-6 0-17 0,-4 0-60 16,-8 3-63-16,-4-1-116 0,-4-4-94 0,-1-1-162 15,-7-2-156-15,1-1-189 0,-1-3-608 0,-4-2-975 16</inkml:trace>
  <inkml:trace contextRef="#ctx0" brushRef="#br0" timeOffset="214234.1">8475 17843 127 0,'0'0'267'0,"0"0"-92"16,0 0-17-16,0 0-27 0,0 0-5 0,0 0-18 0,0 0-20 16,0 0-7-16,-12-1-16 0,12 1-1 15,0 0 12-15,0 0 18 0,0 0 16 0,0 0 16 16,0 0 6-16,0 0-10 0,0 0-12 0,4-9-13 15,-4 9-15-15,0 0-18 0,0 0-12 0,0 0-10 16,0-10-7-16,0 10-18 0,0 0 5 0,5-10-13 16,-5 10 7-16,0 0-7 0,8-9 29 0,-8 9 1 15,10-9 3-15,-10 9-8 0,9-7 28 0,-9 7-5 16,10-9 0-16,-10 9-15 0,12-11-4 0,-7 4 37 16,1 1 3-16,-1-1-6 0,2 0 10 0,0-3-6 15,-3 3-12-15,3-2-9 0,-1 0-5 16,2-2 27-16,0 0 18 0,-1 0-8 15,0 1-23-15,2-1-14 0,-2 0-6 0,1 0 30 16,1 0-11-16,-2 2-6 0,0-2-13 0,0 3-6 16,-1 0-10-16,0 1-2 0,0-2-7 0,-6 9-4 15,11-12-6-15,-11 12 2 0,9-13-8 0,-9 13 2 16,9-8-18-16,-9 8 13 0,7-7 4 0,-7 7 8 16,0 0 1-16,0 0 2 0,0 0-2 0,0 0-3 15,10 2-1-15,-10-2-1 0,0 0-4 16,3 10 2-16,-3-10-3 0,0 0 3 0,0 16-1 15,0-16-2-15,-3 13-1 0,3-13 4 0,0 18-3 16,0-18-22-16,-2 19 24 0,2-19-21 0,-2 20 7 16,2-8-7-16,0 0 26 0,0 1-17 0,0 1 28 15,0 0-35-15,0 0 32 0,-2-1-27 0,2 1 24 16,0 0-25-16,2 1 24 0,-4-1-24 0,4 0 24 16,-2 2-25-16,0-3 28 0,0 1-29 0,0 0 29 15,0-1-30-15,0 1 26 0,0-3-30 0,0 1 31 16,-2-1-35-16,2 1 31 0,0-12-28 0,-2 18 36 15,2-18-31-15,-2 16 29 0,2-16-31 0,0 13 32 16,0-13-29-16,-3 12 26 0,3-12-26 0,0 10 29 16,0-10-29-16,0 0 26 0,-2 14-23 0,2-14 25 15,0 0-30-15,0 0 29 0,-2 11-47 0,2-11 25 16,0 0 27-16,0 0-38 0,-2 11 31 16,2-11-22-16,0 0 27 0,0 0-31 15,-8 7 32-15,8-7-30 0,0 0 27 0,0 0-28 16,-8 7 25-16,8-7-27 0,0 0 30 0,0 0-27 15,-11 5 27-15,11-5-31 0,0 0 30 0,0 0-22 16,-10 3 33-16,10-3-17 0,0 0 38 0,0 0-33 16,0 0 35-16,-9 4-7 0,9-4 16 0,0 0-28 15,0 0 24-15,0 0-26 0,0 0 25 0,0 0-35 16,0 0 33-16,0 0-45 0,0 0 25 0,11-2-30 16,-11 2 26-16,12-3-29 0,-12 3 24 0,18-2-27 15,-18 2 38-15,24-3-42 0,-10 3 26 0,0-2-26 16,2 2 37-16,1 2-7 0,0-2 16 15,2 2-22-15,-1 0 14 0,0-1-26 0,0 2 20 16,0-1-22-16,-2-1 16 0,-2 1-18 0,-2 1 18 16,2-2-20-16,-14-1 10 0,22 4-13 0,-22-4 11 15,16 2-20-15,-16-2-31 0,12 1-101 0,-12-1-71 16,14 1-100-16,-14-1-98 0,0 0-116 0,13 0-127 16,-13 0-258-16,11-3-485 0</inkml:trace>
  <inkml:trace contextRef="#ctx0" brushRef="#br0" timeOffset="214600.74">9368 17868 138 0,'0'0'578'0,"0"0"-83"0,-9-6-58 15,9 6-62-15,0 0-68 0,-6-6-29 0,6 6-28 16,0 0-38-16,0 0 6 0,10-8-51 16,-10 8 16-16,16-6-29 0,-3 3 6 0,-1 1-23 15,6 1 8-15,0-2-51 0,-2 0 35 0,4 2-10 16,-2 1-51-16,2-2 16 0,1 1-8 0,-2 1 8 15,1-2-34-15,-1 1 10 0,0 1-34 0,-2-2 4 16,-2 2-19-16,1-1 18 0,-3 1-24 0,1-2 22 16,-14 2-26-16,22-1 18 0,-22 1-2 0,19 0-2 15,-19 0-4-15,14 0-8 0,-14 0-22 0,14-4-86 16,-14 4-119-16,0 0-132 0,12-3-116 0,-12 3-120 16,0 0-477-16,7-8-685 0</inkml:trace>
  <inkml:trace contextRef="#ctx0" brushRef="#br0" timeOffset="-214029.97">10642 17567 596 0,'0'0'514'0,"0"0"-69"0,-6-8-79 16,6 8-73-16,0 0-69 0,0 0-46 0,0 0 63 15,0 0-21-15,-8 8 24 0,8-8-54 0,-2 14 15 16,1-1-60-16,0-1 0 0,0 2-24 0,1 2 13 16,-1 2-50-16,-1 1 8 0,2 0-46 0,-1 0 19 15,1 1-37-15,-2-1 16 0,2 0-34 0,-2 1 34 16,2-1-35-16,0-1 27 0,-1-1-40 0,1-1 40 15,-1-2-37-15,1-1 26 0,-2 0-34 16,2-1 37-16,0-12-39 0,-1 19 32 0,1-19-31 16,0 18 26-16,0-18-29 0,0 12 36 0,0-12-36 15,0 0 33-15,1 13-35 0,-1-13 22 0,0 0-24 16,0 0 24-16,0 0-20 0,3-11 27 16,-3 11-30-16,1-17 29 0,-1 5-25 0,0-4 26 15,2-2-28-15,0-2 29 0,1-4-4 0,-1-1-5 16,2 0 3-16,0-1-2 0,3-2 3 15,0-1 1-15,2-1-3 0,1 3-3 0,3-1 2 16,1 1 4-16,3-2 3 0,4 0-2 0,1 3 14 0,3 2-4 16,1 1-5-16,-3 5 5 0,1 2-10 15,1 2 0-15,0 1-7 0,2 3-2 0,-4 3-2 16,-1 2 6-16,-2 2 0 0,1 5-3 0,-4 1-5 16,0 3 3-16,-3 1-1 0,0 2 1 0,-5 2 13 15,-1 3 1-15,-5 1-13 0,0-1 15 0,-4 1-16 16,-3 1 7-16,-2 0-6 0,-5 0-13 0,-1 2 16 15,-2-3-3-15,-4-1-9 0,3 1-16 0,-3-2 30 16,2-2-4-16,-3-1 1 0,-1-2-7 0,5-1-22 16,-1-3-44-16,1-2-30 0,2 0-38 0,-1-2-41 15,2-1-65-15,1 0-55 0,11 1-30 0,-16-6-101 16,16 6-42-16,-8-10-425 0,8 10-457 16</inkml:trace>
  <inkml:trace contextRef="#ctx0" brushRef="#br0" timeOffset="-213679.84">11574 17523 87 0,'-3'-10'597'0,"3"10"-104"0,-4-9-21 16,4 9-18-16,-5-9-21 0,5 9-74 0,-9-7-31 16,9 7-35-16,-9-3-19 0,9 3-41 0,-15 3 13 15,6 2-49-15,-3 4-2 0,-4 1-11 0,0 5 7 16,-3 4-48-16,0 2 6 0,-5 6-12 16,0 2-17-16,1 2-38 0,0 2-10 0,5-2-17 15,1 2-7-15,6-4-13 0,2 0 0 0,6-4-8 16,2-1-4-16,3-1-11 0,5 0 3 0,2-2-12 15,4 2 4-15,4-6-19 0,1-3-36 0,3-1-76 16,6-1-52-16,-2-5-119 0,1-1-77 0,0-1-57 16,1-2-85-16,-1-1-66 0,0 1-497 0,-2-2-694 15</inkml:trace>
  <inkml:trace contextRef="#ctx0" brushRef="#br0" timeOffset="-212994.46">11960 17786 300 0,'0'0'471'0,"0"0"-21"15,0 0-40-15,0 0-36 0,0 0-17 0,0 0 0 16,2-11-51-16,-2 11 31 0,1-12-31 0,-1 12-37 16,5-18-29-16,-2 7-45 0,2-1-44 0,2-1-18 15,0-1-41-15,3-2-1 0,2-2-33 0,1 1 4 16,0-1-28-16,1 2 7 0,2-3-23 0,2 1-2 16,-3-1-5-16,1 2 1 0,-2 3-5 0,-3 1-1 15,1 2-3-15,-3 1 2 0,-1 2-2 0,-1 1-8 16,-1 1 1-16,-6 6 10 0,8-7-3 0,-8 7 25 15,0 0 29-15,0 0-9 0,4 12 6 0,-4-12-23 16,1 20 42-16,-1-7-21 0,2 5-13 0,0 0-5 16,1 5-9-16,2 1-4 0,0 1-3 0,1 3-13 15,1 0 6-15,-1 0-21 0,2-4 26 0,-2-1-23 16,1-1 12-16,-2-1-91 0,1 0-35 16,0-4-95-16,-1-3-57 0,-1 1-62 0,2-3-35 15,-4-2-68-15,-2-10-92 0,3 16-483 16,-3-16-619-16</inkml:trace>
  <inkml:trace contextRef="#ctx0" brushRef="#br0" timeOffset="-212446.4">12099 17698 478 0,'0'0'477'0,"0"0"-14"0,2-15-56 15,-2 15-44-15,12-10-24 0,-2 5-33 0,2-2 14 16,4 1-54-16,4-1-51 0,1-3-40 15,2 3-36-15,1 0-26 0,0 0-27 0,1 0-12 16,1 1-20-16,-1 0-10 0,3-5-58 0,0 3-102 16,-4 1-45-16,-3-3 2 0,2 3-29 0,-4-3 22 15,0 2 20-15,1-2 18 0,-5 0 23 16,-1 1 28-16,-4-1 14 0,2 0 20 0,-3 1 2 0,-2-2 21 16,0 3 32-16,-2-2 42 0,-1 1 18 0,1-1-6 15,-5 10 29-15,5-16 19 0,-5 16 21 16,2-11-32-16,-2 11 30 0,4-11-24 0,-4 11 2 15,0 0 46-15,0 0 4 0,0 0-32 0,0 0-30 16,0 0-9-16,11 6 47 0,-11-6-2 16,1 16-47-16,-1-16 5 0,2 19-31 0,-2-19 0 15,0 24-25-15,0-10 7 0,0 0-24 0,-1 4 14 16,2-1-25-16,-1 1-5 0,0 1 1 0,2 0-5 16,-1-1-3-16,1-1-6 0,1 0-54 0,1-3-5 15,2-2-3-15,-1-2-69 0,3-2 17 0,3-4-17 16,0-2 36-16,3-2-24 0,1-3-13 0,6-5 4 15,-3-2 20-15,2-3 21 0,2-3 25 0,-2-7 9 16,3-4 18-16,-1-1 7 0,-3-2 11 0,-1 0 7 16,-5 2 5-16,-2 2 44 0,-1 1 62 0,-2 3 19 15,-2 3 8-15,-2 2 77 0,-1 1 13 16,-2 3-19-16,-1 13-3 0,0-17-3 0,0 17 29 16,0 0-5-16,-11-3-8 0,11 3-23 0,-8 14-34 15,5-3-29-15,1 4-1 0,1 2-43 0,1 4 5 16,2 2-28-16,2 1 5 0,1 4-25 0,4 1-5 15,0 1-8-15,1-4-7 0,3 1-120 0,0-2-117 16,1-4-149-16,-3-3-188 0,4-3-144 0,1-2-703 16,-1-2-1020-16</inkml:trace>
  <inkml:trace contextRef="#ctx0" brushRef="#br0" timeOffset="-211996.67">13625 17395 384 0,'0'0'644'0,"0"0"-52"0,-8-8-56 15,8 8-119-15,0 0-35 0,0 0-73 0,4-13-58 16,-4 13 8-16,14-3-17 0,-14 3-51 0,17-3-38 0,-5 5-41 16,0-1-18-16,2 1-21 0,-1 2-14 15,1 0-15-15,-3 1-13 0,1 1-7 0,-6 0-32 16,3 1 46-16,-9-7-23 0,5 17 12 0,-6-8-24 16,-3 2 37-16,-2 1 9 0,-4 0-2 0,-3 2 18 15,-1-1-32-15,1 2 17 0,1 0-30 0,1-2 3 16,2-1-5-16,4 1-7 0,2-1 7 0,5-2-2 15,0 1-3-15,5 0-2 0,2 0 2 0,1-2-9 16,0 0 1-16,0 0-1 0,2 0 2 0,-2-2-7 16,-1 1 0-16,-3-2-2 0,-6-6-4 0,9 11 11 15,-9-11-2-15,-2 12 4 0,-6-6 0 0,-1 0-19 16,-3 0 8-16,-1 0 6 16,-4-1-10-16,0 0-27 0,2-4-46 0,-2 2-65 15,4 0-94-15,0-3-61 0,13 0-74 0,-21 0-127 16,21 0-629-16,-18-1-746 0</inkml:trace>
  <inkml:trace contextRef="#ctx0" brushRef="#br0" timeOffset="-210364.6">14315 17767 337 0,'0'0'350'0,"-8"8"-39"0,8-8-15 0,-5 8-31 15,5-8-13-15,-6 6-11 0,6-6 5 0,0 0-3 16,-7 9 1-16,7-9 13 0,0 0-20 0,0 0 15 16,-5 6-61-16,5-6-4 0,0 0-80 0,0 0 21 15,7-6-46-15,-7 6 5 0,11-12-41 0,-3 5 12 16,-2-2-15-16,2 0-6 0,2-3-6 15,-1-1-9-15,3-3-3 0,0 0-4 0,2-5-3 16,2-1-1-16,-1-1-11 0,0-1 11 0,-2-1-14 16,0-2 6-16,1 1 5 0,-2 0-1 0,0-1-3 15,-3 0-29-15,-2 5 34 0,-2 2-23 0,2 1 26 16,-4 3-24-16,-1-1 23 0,0 4-1 0,-2 1-2 16,0 0-1-16,0 12 5 0,0-19-6 0,0 19 0 15,-2-13-1-15,2 13-4 0,-3-9 6 0,3 9-5 16,0 0 3-16,0 0-9 0,-12 3-2 15,12-3 5-15,-5 13 8 0,5-13-7 0,-4 18 2 16,3-7 2-16,0 1 2 0,1 1-3 0,1 1 0 0,0 2-3 16,2 1 2-16,-2-1-2 0,3 1 2 15,0 0-2-15,2 1-1 0,-2 0-1 0,1-1 3 16,0 0-38-16,0-1-58 0,2 1 13 0,0-4-17 16,-2 1-2-16,3-1-11 0,0-2 23 0,2-2 4 15,-1 0 21-15,1-1 13 0,-1-2 10 16,1-1 5-16,1-2 11 0,-1 1 0 0,0-1 9 15,-10-3 4-15,23 2 2 0,-11-4 1 0,-1 1 7 16,3-2-4-16,0 0 6 0,1-1-3 0,-2 0 6 16,3-2-3-16,-4 1 5 0,2-1-5 0,-2-1 10 15,-3 2 41-15,1-1 5 0,-1 2 36 16,-9 4-10-16,14-9-13 0,-14 9-8 0,12-6-9 16,-12 6-10-16,9-6-7 0,-9 6-8 0,0 0-6 15,0 0 0-15,10-2-5 0,-10 2-3 0,0 0-2 16,0 0-2-16,-4 9-3 0,4-9-3 0,-3 10-19 15,3-10 24-15,0 0-28 0,2 16 27 0,-2-16-31 16,5 10 37-16,-5-10-24 0,13 13 26 0,-13-13-29 16,16 6 24-16,-2-3-23 0,-1-2 16 0,4-1-70 15,-1-4-50-15,5 1-27 0,2-4-36 0,-1-2-1 16,4-3 16-16,0-1 25 0,1-3 9 0,-1-7 34 16,0 0 10-16,-5-2 30 0,-4 1 2 0,-2-4 22 15,-2 3-2-15,-3-2 17 0,-3-3 41 0,-4 7 32 16,-2-2 30-16,-3 3 23 0,-4-1 39 0,0 3 37 15,-3 1 24-15,-1 3-13 0,1 2-6 16,0 4-21-16,-1 1-8 0,2 4 22 0,8 5-27 16,-15-1-26-16,15 1-7 0,-8 11-22 0,8-11-16 15,-4 20-9-15,4-7-14 0,3 4-9 0,3 3-16 16,-3 4-2-16,4-1 2 0,0 4-20 0,1 1 16 16,-1 0-23-16,-1 1 13 0,2 0-26 0,-1 0-68 15,-2 0-54-15,1 0-39 0,-2-2-77 16,-3 1-40-16,0-3-15 0,-1 0 2 15,0-5 44-15,2 1 48 0,-2-4 40 0,0 1 32 16,0-5 28-16,0 0 19 0,0-1 21 0,1-1 15 16,-1-11 10-16,0 15 11 0,0-15 6 0,1 11 17 15,-1-11 21-15,0 0 20 0,0 0 29 0,0 0-1 16,6 6-10-16,-6-6 23 0,0 0 1 0,7-10-7 16,-7 10-10-16,5-11 51 0,-5 11-25 0,3-16-11 15,-2 4-21-15,1 1-4 0,-2-1-17 0,2-1 2 16,-1-1-11-16,0 1 0 0,1-3-9 0,-1 2-2 15,1-1-2-15,1 0-2 0,1 0-3 0,0-1-10 16,-2 1 10-16,5 3-14 0,-4-2 8 0,3 1-8 16,1 1 8-16,1-1-6 0,2 1 10 0,0 0-11 15,4 0 8-15,0-1-11 0,1 0 2 16,2 0-82-16,1-1-37 0,5 0-13 0,-2-1-20 16,-1-1 19-16,1 0 4 0,-2-2 38 0,1 1 16 15,-6 2 9-15,3-2 21 0,-4 4 8 0,-3 0 23 16,0 0 56-16,-2 2 57 0,-3 3 69 0,-1-3-2 15,-4 11 2-15,5-11 24 0,-5 11 28 0,0 0 5 16,0 0-1-16,0 0-3 0,0 0-13 0,-8 14-14 16,6-5-7-16,-1 4-44 0,1 4-8 0,-2-1-25 15,2 2-25-15,-1 5-14 0,1 0 5 0,0-1-23 16,-1 3 6-16,2-2-28 0,0 0-9 0,1-1-2 16,1-1-19-16,-1 1-119 15,1-2-106-15,2-2-191 0,-1-1-118 0,1-2-148 0,-1-2-509 16,1-2-805-16</inkml:trace>
  <inkml:trace contextRef="#ctx0" brushRef="#br0" timeOffset="-210225.57">15507 17505 419 0,'0'0'523'0,"-5"-14"-65"16,5 14-89-16,10-11-68 0,-1 5-55 0,4 2-57 15,3 0-34-15,4 0-23 0,3 0-31 0,4 2-22 16,1 0-115-16,1-1-197 0,1 3-130 15,0-1-381-15,-1 0-251 0</inkml:trace>
  <inkml:trace contextRef="#ctx0" brushRef="#br0" timeOffset="-208830.01">16049 17577 454 0,'0'0'478'0,"-9"-4"-74"0,9 4-28 16,6-9-72-16,-6 9-24 0,13-12-68 0,-2 3-43 16,-1 0-32-16,3-2-30 0,1-1-17 0,1-1-21 15,0-4-12-15,4-1-15 0,0-1-8 0,0-2-8 16,-4 0-3-16,0 0-12 0,-3 3 7 0,-1 3 16 15,-2-3 82-15,0 5 14 0,-1 0 37 0,-2 1-3 16,-3 1-5-16,-3 11 18 0,1-14 17 0,-1 14-2 16,-1-11-4-16,1 11-7 0,0 0 8 0,-15 3-27 15,15-3-25-15,-12 15-3 0,4-6-25 0,-1 5-21 16,2 0 3-16,3 1-35 0,-1 7 5 0,-2-3-29 16,2 1 11-16,2 2-28 0,0 0 19 0,3-1-25 15,-1-1-5-15,1 0-3 0,0-1-7 0,1 0-82 16,0-1-62-16,2-4-68 0,2 0-35 15,-3-3-62-15,2 0-41 0,0-3-27 0,-4-8-67 16,10 12 52-16,-10-12 66 0,12 5 65 0,-12-5 55 16,12-4 28-16,-12 4 52 0,13-9 75 0,-5 0 81 15,-3-1 41-15,3 0 56 0,-3-1 55 16,0 2 26-16,0-1 54 0,-5 10-19 0,8-14 5 16,-8 14-38-16,5-11 13 0,-5 11 5 15,0 0-1-15,0 0-27 0,0 0-28 0,10 7-41 16,-10-7-5-16,9 15-37 0,-5-5-12 0,2 0-18 15,1 3-9-15,-1 0-6 0,3-1-10 0,-3 0-5 16,3-1-5-16,-1-1-7 0,2 0-6 0,-1 0-7 16,0-4-98-16,1-1-77 0,-1-2-101 0,2 0-36 15,-11-3-19-15,19 3 2 0,-9-6 43 0,1 0 33 16,-2 0 71-16,0-2 18 0,-1-1 51 0,1-1 30 16,-3-2 63-16,1 0 58 0,-3-1 41 0,-1-1 5 15,0 0 42-15,-3 11 47 0,5-19-37 0,-5 19-12 16,0-16 4-16,0 16 28 0,-5-12-2 0,5 12-24 15,-5-7 6-15,5 7-26 0,0 0-16 0,0 0-10 16,-12-2-8-16,12 2-3 0,0 0-28 0,-4 10 10 16,4-10-24-16,0 0-3 0,3 11-8 0,-3-11-5 15,4 10-3-15,-4-10-5 0,5 10-1 0,-5-10-6 16,5 8-53-16,-5-8-86 0,4 7-67 16,-4-7-44-16,0 0-25 0,9 9 1 15,-9-9 39-15,0 0 19 0,0 0 65 0,0 0 19 0,0 0 37 16,0 0 12-16,0 0 55 0,0 0 44 0,8-7 73 15,-8 7-2-15,0 0 41 0,1-15 15 0,-1 15-30 16,2-10 83-16,-2 10-32 0,6-14 41 0,-6 14 8 16,5-11-25-16,-5 11-16 0,12-12-4 0,-5 6 6 15,1 0-28-15,0 2-30 0,-8 4-21 16,14-6-18-16,-14 6-15 0,16-3 1 0,-16 3-31 16,14-3 9-16,-14 3-18 0,11 3 12 0,-11-3-23 15,12 4 11-15,-12-4-19 0,8 8 12 0,-8-8-17 16,6 7 14-16,-6-7-25 0,0 0-25 0,5 10-30 15,-5-10 27-15,0 0-35 0,6 10 24 16,-6-10 1-16,0 0 26 0,8 6-9 0,-8-6 19 16,0 0-8-16,0 0 18 0,12-6-10 0,-12 6 0 15,7-8 3-15,-7 8 13 0,12-9-12 0,-12 9 24 16,7-10-14-16,-7 10 4 0,7-8-7 0,-7 8 20 16,0 0-20-16,11-7 71 0,-11 7 5 0,0 0-19 15,0 0 4-15,0 0-29 0,8 7 15 0,-8-7-26 16,0 0 12-16,1 12-21 0,-1-12 17 15,2 10-22-15,-2-10 13 0,2 13-22 0,-2-13 2 16,7 11 1-16,-7-11-29 0,8 10-77 0,-8-10-58 16,13 6-53-16,-2-3-15 0,-11-3 0 0,22 0-16 15,-22 0 41-15,25-5 37 0,-14 3 37 0,4-3 24 16,-2-2 27-16,3 1 19 0,-5-3 13 0,2 2 19 16,-2-1 89-16,0 0 15 0,-4 0 60 0,1 0 12 15,-2 3 17-15,-6 5-28 0,9-10-2 0,-9 10 9 16,0 0 20-16,0 0-16 0,0 0 7 0,0 0-3 15,0 0-45-15,0 0-6 0,3 11-31 0,-3-11 3 16,-1 11-30-16,1-11 13 0,-2 11-21 0,2-11 9 16,3 14-25-16,-3-14-7 0,3 11 0 0,-3-11 3 15,6 11-3-15,-6-11 0 0,7 8-7 16,-7-8-19-16,7 8-27 0,-7-8-13 0,10 4-7 16,-10-4-2-16,0 0 7 0,14 5-1 0,-14-5 9 15,0 0 7-15,0 0 3 0,10-5 14 0,-10 5 11 16,0 0 7-16,4-7-1 0,-4 7 5 0,0 0 4 15,3-13 1-15,-3 13 5 0,2-11-3 16,-2 11 2-16,2-13 3 0,-2 13 2 0,5-17 5 16,-4 5 44-16,0 2-8 0,0-5-9 0,2 0-9 15,-2-3-4-15,1-1-4 0,0-4-5 0,0-1-4 16,1-1 0-16,3-4-7 0,-4 4 2 0,3 0-1 16,-4 1-1-16,-1 4-3 0,0-1 1 0,-1 4 4 15,-3 0-5-15,2 4-10 0,-1 4 3 0,3 9 2 16,-7-9 2-16,7 9 1 0,-10 9-2 15,5-1-10-15,0 3-102 0,2 3-117 0,-1 1-106 16,1 2-111-16,1 2-119 0,2-1-447 0,-2 2-623 16</inkml:trace>
  <inkml:trace contextRef="#ctx0" brushRef="#br0" timeOffset="-208214.48">17188 17520 63 0,'5'9'474'0,"-5"-9"-77"0,0 0-96 16,0 0-44-16,0 0 1 0,0 0-5 0,14 1-45 16,-14-1-1-16,0 0-22 0,16-1-32 0,-16 1-26 15,13-3-19-15,-13 3-18 0,16-3-13 0,-16 3-13 16,19-6-10-16,-9 1-11 0,-1 1-7 16,-1 0-6-16,0-2 12 0,-8 6 33 0,11-11-6 15,-11 11 48-15,9-11-19 0,-9 11-8 0,2-9-33 16,-2 9 25-16,-2-11-4 0,2 11 14 0,-10-5-37 15,10 5 15-15,-13-3-40 0,13 3 8 0,-15-1-3 16,15 1 1-16,-13 3-11 0,13-3 0 0,-12 6-1 16,12-6-11-16,-9 9-10 0,9-9 9 0,-1 10-1 15,1-10-3-15,4 13 1 0,-4-13-6 0,11 14-1 16,-3-10 0-16,1 2-6 0,0-1-3 16,4 1-37-16,-1-2-4 0,5 0 10 0,1-1 4 15,-1 0 1-15,6-1 4 0,-2-1 1 0,1 1 12 16,1-4 5-16,-1 1 6 0,3-1 1 0,-5-1 2 15,-1 0 2-15,-3 1 0 0,-2-1 3 0,-4 0 8 16,2 1 30-16,-12 2 8 0,14-4 17 0,-14 4 15 16,0 0 17-16,0 0-9 0,0 0-13 0,0 0 18 15,0 0-9-15,0 0 12 0,-13-3-33 0,13 3 12 16,-13 9-34-16,13-9 7 0,-12 8-19 0,12-8 3 16,-13 11-22-16,13-11-1 0,-6 13-3 0,6-13-5 15,-5 12 3-15,5-12 0 0,1 10 2 0,-1-10-4 16,5 10-2-16,-5-10-5 0,13 6-4 15,-13-6 3-15,17 1 12 0,-17-1-41 0,24-3 7 16,-11-1-22-16,2 0 12 0,-2-3-6 0,0-1 19 16,-2-1-5-16,-1-2 19 0,-1-3-11 0,-4-2 5 15,-1-1 3-15,-1-1 6 0,-5-3-5 0,-3-4 5 16,-3-1 4-16,-4-2-1 0,-4-1 0 0,-3-2 4 16,1 8 4-16,0 2 3 0,3 4-7 0,1 3-2 15,-1 3 0-15,3 3 1 0,3 3 0 16,9 5-7-16,-14-3-81 0,14 3-168 15,0 0-129-15,-9 3-146 0,9-3-165 0,0 0-274 16,8 12-561-16</inkml:trace>
  <inkml:trace contextRef="#ctx0" brushRef="#br0" timeOffset="-207980.21">17804 17161 167 0,'10'-12'705'0,"-10"12"-105"0,17-6-56 16,-17 6-79-16,23 2 10 0,-9 4-15 0,4 5-26 16,0 6-28-16,2 2-36 0,0 4-40 0,3 4-1 15,-1 2-14-15,-1 0-54 0,-2 2-25 16,-10-3-58-16,0-1-17 0,-8-2-33 0,-4 1-11 16,-4 3-36-16,-2 0-8 0,-10 1-31 0,-3 1-24 15,-5-4-109-15,-2 0-99 0,-6-1-108 0,-2-1-132 16,-8 1-176-16,5-4-155 0,-1-3-675 0,0 2-1046 15</inkml:trace>
  <inkml:trace contextRef="#ctx0" brushRef="#br0" timeOffset="-205365.22">8121 17823 193 0,'0'0'350'0,"1"13"-43"15,-1-13-7-15,0 0-12 0,0 0-15 0,0 0 8 16,0 0-6-16,0 0-29 0,0 0-10 0,0 0 1 15,0 0-2-15,0 0-37 0,0 0-12 0,2 10-59 16,-2-10 1-16,0 0-46 0,0 0 5 0,0 0-32 16,0 0 27-16,0 0-39 0,0 0 12 0,0 0-25 15,0 0 27-15,0 0-32 0,0 0 22 0,0 0-31 16,-11 3 39-16,11-3-21 0,-10-1 40 16,10 1-11-16,-19-8 20 0,7 2-19 0,-1-1 14 15,-3-2-9-15,-3-1-11 0,2 0-9 0,-1-4-7 16,0 2-8-16,-5-5-5 0,3 1-6 0,-2 1-1 15,2-3 4-15,-2-1-22 0,4 0 15 0,-1 0-18 16,1-4 11-16,2-1-17 0,-3-4 17 0,2-4-17 16,-1-1-1-16,1-3 4 0,-1-1-8 0,3-3 2 15,-2-2 3-15,-2-1 12 0,-2-7-9 0,1 6-1 16,4 0-15-16,0 0 29 0,-1 1-22 16,0-2 25-16,4 2-15 0,-1 1 11 0,1 3-15 15,3-2 13-15,4 8-8 0,0-2 10 0,5 0-10 16,0-2 13-16,3 1-14 0,2 0 21 15,1-5-15-15,3 2 12 0,1-1-14 0,0 2 17 16,5 0-23-16,-3 1 12 0,3 2-14 0,-1 0 12 16,0 0 0-16,1 2-2 0,-3 4 0 0,1 0-3 15,-4 2-1-15,-1 0 0 0,2 1-9 0,-2 4 2 16,0 0 4-16,-3 1 0 0,1 1-11 0,-1 4 16 16,1-2-3-16,2 2 6 0,-2 0-20 0,0 0 18 15,3 1-16-15,3-2 18 0,-3 1-15 16,2 1 8-16,0 1-2 0,3-1 14 0,0 2-19 0,1 0 18 15,1-1-19-15,0 2 18 0,1-1-16 16,0 3 13-16,1-3-17 0,2 3 18 0,-4-2-21 16,2 3 22-16,1-2-14 0,-1 1 12 0,-1 3-12 15,-3-1 12-15,4 1-8 0,-2 0 11 0,-1 0-17 16,-1 0 14-16,2 2-12 0,-1-1 12 0,-2 0-16 16,3-1 13-16,-4 3-14 0,1-1 14 0,-4 2-11 15,1-1 16-15,-9 4-11 0,18-7 6 0,-18 7-16 16,12-3 24-16,-12 3-20 0,14-4 17 0,-14 4-20 15,0 0 21-15,17-3-23 0,-17 3 24 0,11 0-14 16,-11 0 11-16,0 0-14 0,16-1 17 0,-16 1-14 16,0 0 12-16,11-3-10 0,-11 3 8 0,0 0-13 15,0 0 18-15,12-2-16 0,-12 2 14 0,0 0-16 16,0 0 12-16,0 0-16 0,0 0 15 16,11-2-16-16,-11 2 11 0,0 0-12 0,0 0 0 15,0 0-10-15,0 0 15 0,0 0-13 0,0 0 17 16,0 0-6-16,0 0 12 0,0 0-16 0,0 0 11 15,0 0-12-15,0 0 12 0,0 0-17 0,-14-3 10 16,14 3-31-16,0 0 38 0,-16-2-8 0,16 2 8 16,-13-3-10-16,13 3 10 0,-18-3-8 0,18 3 13 15,-20-2-10-15,20 2 7 0,-18-4-7 0,18 4 9 16,-18-1-9-16,18 1 10 0,-14-3-8 0,14 3 8 16,-14-4-7-16,14 4 13 0,-11-3-9 0,11 3 7 15,-10-2-10-15,10 2 8 0,-11-6-14 0,11 6 11 16,-8-4-11-16,8 4 10 0,-8-6 6 15,8 6 1-15,-10-6-11 0,10 6 8 16,-9-5-14-16,9 5 17 0,-10-4-17 0,10 4 16 16,-13-5-12-16,13 5 9 0,-10-5-11 0,10 5 10 15,0 0-14-15,-13-4 18 0,13 4-12 0,0 0 10 16,-12-4-12-16,12 4 12 0,0 0-8 0,0 0 8 16,-11-4-10-16,11 4 11 0,0 0-13 0,0 0 13 15,0 0-11-15,0 0 11 0,-9-3-11 0,9 3 9 16,0 0-7-16,0 0 11 0,0 0-13 15,0 0-1-15,0 0 2 0,0 0 3 0,0 0-7 16,-12-1 17-16,12 1-22 0,0 0 21 0,0 0-14 16,0 0 16-16,0 0-16 0,-6 8 16 0,6-8-9 15,0 0 5-15,0 0-10 0,-5 8 8 0,5-8-10 16,0 0 9-16,0 0-10 0,0 0 16 0,0 0-8 16,3 10 4-16,-3-10-5 0,0 0 9 0,9 6-11 15,-9-6 11-15,11 3-8 0,-11-3 4 0,13 3-8 16,-13-3 9-16,15 5-8 0,-15-5 11 0,19 2-15 15,-19-2 11-15,20 6-11 0,-9-3 22 0,1 0-27 16,-1 2 13-16,1-1-8 0,1-1 6 0,-2-2-1 16,3 3 9-16,-3 1-9 0,-1-2 7 0,1 2-13 15,-1-1 15-15,-10-4-13 0,16 9 12 0,-16-9-9 16,15 7 7-16,-15-7-8 0,12 6 8 16,-12-6-6-16,11 6 6 0,-11-6-6 0,9 4 8 15,-9-4-4-15,0 0 2 0,9 5 6 0,-9-5 13 16,0 0-12-16,0 0 10 0,8 5-13 0,-8-5 10 15,0 0-15-15,0 0 11 0,0 0-12 0,0 0 10 16,0 12-11-16,0-12 4 0,-6 9-4 0,6-9-3 16,-11 11-4-16,4-6 17 0,-4 4-14 0,2 2 9 15,-4-1-3-15,-1 4 12 0,-1 1-22 0,0 0 17 16,-2 4-16-16,1 1 16 0,-1-1 2 0,3-3-8 16,0 1-22-16,1-1-85 0,0-1-134 0,4-3-130 15,2-2-95-15,2 2-116 0,0-2-492 0,5-10-687 16</inkml:trace>
  <inkml:trace contextRef="#ctx0" brushRef="#br0" timeOffset="-201166.23">8132 17731 132 0,'0'0'261'0,"0"0"-42"15,-8-6-29-15,8 6-30 0,0 0-14 16,-7-10 9-16,7 10 6 0,0 0-30 0,-2-14 32 16,2 14-34-16,0 0 4 0,-2-14-27 0,2 14 11 15,0 0-16-15,0-14-4 0,0 14-22 0,0 0-4 16,0-12-23-16,0 12 6 0,0 0-17 15,2-10 8-15,-2 10 0 0,0 0 9 0,0 0 6 16,0 0-4-16,0-13 9 0,0 13 1 0,0 0 5 16,0 0 7-16,0 0 9 0,0 0 4 0,-2-9 20 15,2 9-1-15,0 0 21 0,0 0 4 0,0 0-6 16,0 0-15-16,0 0-11 0,0 0 6 0,0 0-21 16,0 0-12-16,0 0-15 0,0 0-14 0,0 0-5 15,0 0-8-15,0 0-2 0,0 0 1 0,0 0 8 16,0 0 4-16,0 0-3 0,4 9 1 0,-4-9 31 15,5 16-10-15,-1-7-13 0,-2 2 3 0,1 2-7 16,1-2-20-16,0 2-19 0,1 0 27 0,-1 0-19 16,-1 0 11-16,1 0-19 0,0-1 11 0,-1 0-14 15,1 0-4-15,-2-1 7 0,1-1 9 0,0-1-10 16,1 1 5-16,-4-10-9 0,4 16 9 16,-4-16-13-16,1 12 11 0,-1-12-12 0,2 12 11 15,-2-12 8-15,0 0 1 0,4 12-7 0,-4-12 12 16,0 0-10-16,2 10 8 0,-2-10-9 0,0 0 7 15,0 0-6-15,0 0 0 0,2 12-11 0,-2-12 8 16,0 0-12-16,0 0 10 0,0 0-43 0,0 0 49 16,0 0-9-16,0 0 9 0,0 0-3 0,0 0 5 15,0 0-4-15,0 0-4 0,0 0-8 0,0 0 6 16,0 0-10-16,0 0 5 0,0 0-5 0,0 0 5 16,0 0-2-16,0 0 8 0,0 0-13 15,0 0 16-15,0 0-16 0,0 0 8 0,0 0-18 16,0 0 21-16,0 0-10 0,0 0 9 0,0 0-9 15,0 0-8-15,0 0 12 0,0 0 9 16,0 0-12-16,0 0 7 0,0 0-9 0,0 0 12 16,0 0-14-16,0 0 14 0,0 0-9 0,0 0 7 15,0 0-13-15,0 0 4 0,-11 4-6 0,11-4 3 16,0 0-1-16,-18 0 12 0,18 0-9 0,-13 1 10 16,13-1-9-16,-17 0 14 0,17 0-1 0,-21 0 25 15,21 0-5-15,-23 1 5 0,11-2-11 0,-1 1 6 16,-3 0-2-16,3 0 10 0,-2-1-10 0,1 1-5 15,1-1-2-15,-1 1 3 0,14 0-8 16,-22-2 11-16,22 2-20 0,-19 0-3 0,19 0-23 16,-15-1-22-16,15 1-47 0,-10-2-36 0,10 2-96 15,0 0-84-15,-6-6-112 0,6 6-99 0,0 0-132 16,8-8-467-16,-8 8-731 0</inkml:trace>
  <inkml:trace contextRef="#ctx0" brushRef="#br0" timeOffset="-194617.62">16424 14804 486 0,'-8'-8'422'15,"8"8"-89"-15,0 0-44 0,-6-7-89 0,6 7-12 16,0 0-59-16,-3-12 14 0,3 12-51 16,0 0 4-16,0 0-44 0,0-11 20 0,0 11-21 15,0 0 26-15,0 0-17 0,0 0 35 0,0 0 16 16,0 0 29-16,0 0-15 0,0 0 11 0,0 0-9 16,0 0 6-16,-3 14-12 0,3-14-9 0,-1 13-18 0,1-13-12 15,1 19-14-15,-1-19-13 0,2 23-8 0,-1-11-4 16,2 4-10-16,-1-2-2 0,2 3 0 0,-1 0 8 15,1 1 7-15,-1-1-2 0,1 1-7 16,0 1 12-16,0 2-44 0,0-6 54 0,1 2-59 16,-1 1 53-16,1-4-45 0,1 1 57 15,0-4-52-15,2 0 48 0,1-4-59 0,1 0 53 16,2-4-35-16,3-3 34 0,3-4-41 0,6-5 55 16,11-4-43-16,3-8 43 0,11-7-32 0,4-1 52 15,5-2-29-15,2-4 3 0,3 1-28 0,2 3 12 16,-1 1-32-16,-2 0 19 0,0 7-30 0,-5 0 22 15,-3 3-27-15,-10 5 23 0,-3 1-22 16,-3 3 14-16,-9 1-25 0,-6 3 22 0,-1 1-27 0,-6 1 21 16,-1 2-24-16,-3 0 22 0,-12 3-21 15,17-1 30-15,-17 1-26 0,0 0 30 0,0 0-49 16,0 0-9-16,0 0-99 0,-3 11-26 0,3-11-74 16,-15 5-50-16,15-5-86 0,-18 6-38 0,5-4-63 15,3 0-38-15,10-2-345 0,-23 4-412 0</inkml:trace>
  <inkml:trace contextRef="#ctx0" brushRef="#br0" timeOffset="-193218.94">19259 16318 298 0,'0'0'265'0,"0"0"-5"0,-4-12-62 0,4 12-15 16,0 0-19-16,-6-10-5 0,6 10-6 0,-5-9-7 15,5 9-22-15,0 0-16 0,-5-11-4 0,5 11 3 16,0 0-6-16,-5-9-1 0,5 9 3 0,0 0 1 16,0 0-1-16,-4-11-5 0,4 11-5 0,0 0-9 15,0 0-8-15,0 0-7 0,-6-6-8 16,6 6-2-16,0 0-8 0,0 0-3 16,0 0-6-16,0 0-8 0,0 0-2 0,0 0 17 15,0 0 27-15,0 0-3 0,0 0-3 0,0 0-17 16,0 0 6-16,1 14 8 0,-1-14 12 0,3 12-13 15,-3-12-11-15,5 17-6 0,-5-17-1 0,3 19 1 16,0-8 1-16,0 0 13 0,-1 1-8 16,1 3-1-16,-1-1-5 0,1 0 10 0,0 2 5 15,-1 0 5-15,0-1-8 0,4 1 14 0,-3 0-24 16,0-1 21-16,1 1-23 0,0-1-10 0,0 0 4 0,1-1 19 16,0-1-10-16,-1-2 13 0,-1-1 18 15,4 0 5-15,-3-3 18 0,7 0-8 0,-2-3-2 16,3-3-9-16,3-2-13 0,3-2-2 0,6-6-15 15,4-1-11-15,7-6-5 0,2-3-10 0,1 0-4 16,2-4-5-16,-1 0-3 0,9-5-6 0,-2 0 0 16,-5 6-6-16,-1-3 2 0,1 4-5 0,-2 1-1 15,-1 2-4-15,-2 1 3 0,-8 4-1 0,-1 2-3 16,-7 2-2-16,-1 0-8 0,-4 3-16 0,1 1-18 16,-4 3 0-16,-12 2-10 0,15-1-40 0,-15 1-28 15,0 0-53-15,9 7-57 0,-9-7-87 0,0 0-97 16,-3 13-50-16,3-13-100 0,-9 12-116 0,2-5-276 15,0 0-545-15</inkml:trace>
  <inkml:trace contextRef="#ctx0" brushRef="#br0" timeOffset="-155043.23">2969 16246 473 0,'0'0'397'0,"0"0"-41"0,0 0-47 0,0 0-41 16,0 0-38-16,0-13-52 0,0 13-36 0,0 0-52 16,0 0-68-16,0 0-89 0,4-8-117 15,-4 8-119-15,0 0-296 0,8-7-112 0</inkml:trace>
  <inkml:trace contextRef="#ctx0" brushRef="#br0" timeOffset="-132265.2">1216 13703 10 0,'10'-29'-4'0,"2"-5"2"0</inkml:trace>
  <inkml:trace contextRef="#ctx0" brushRef="#br0" timeOffset="-115585.65">2650 15740 520 0,'-2'-11'409'0,"0"-2"-16"0,-1 2-73 16,1 0-29-16,-1 1-29 0,0-2-45 0,1 1-46 16,-1 0-14-16,1-2-20 0,-1 3-6 0,1-1-5 15,-1 1-8-15,3 10 0 0,-2-19-18 0,2 19-17 16,-4-15-19-16,4 15-14 0,-3-10-11 0,3 10-4 15,0 0-13-15,0 0 5 0,0 0 17 0,-5 17 16 16,3-6-11-16,2 5-4 0,-2 1-12 0,0 8-1 16,-2 1 2-16,0 8 4 0,-1 6 14 0,0 3 2 15,0 4 0-15,-2 2-1 0,0 3-13 0,0 11-1 16,-2 0-5-16,2 1-5 0,-2 0-2 0,1-2 1 16,0 1-7-16,-2-4-3 0,4-7 0 0,1-1 3 15,0 0-2-15,2 2 4 0,2-3-9 0,1-3-4 16,0 2-2-16,0-2 4 0,1-1-6 0,-1-1-1 15,0-7-19-15,1 1 21 0,1-3-24 0,-2 2 26 16,1-1-30-16,-1-1 32 0,0 2 0 16,0-3-11-16,0-1-2 0,-1 0 9 0,-1-5-5 15,2-2 4-15,-1 0-6 0,1-2 1 0,-1-1 3 16,-1-2 0-16,1-1-1 0,0-2-5 0,0-2-36 16,-1-1-17-16,1-3-1 0,0 0 0 0,-2-1 13 15,3-12-4-15,-3 16 23 0,3-16-7 0,0 0-15 16,0 15 6-16,0-15-4 0,0 0-17 0,0 0-51 15,0 0-66-15,0 0-76 0,11-11-68 16,-11 11-96-16,5-16-491 0,0 2-475 0</inkml:trace>
  <inkml:trace contextRef="#ctx0" brushRef="#br0" timeOffset="-113269.61">2558 15748 365 0,'0'0'339'0,"0"0"-32"0,0 0-58 0,-11 3-29 15,11-3-44-15,0 0-5 0,0 0-46 16,0 0 12-16,0 0-32 0,0 0-7 0,0 0-29 0,0 0-9 15,0 0-16-15,-9-3-8 0,9 3-16 16,0 0 7-16,9-7-17 0,-9 7 7 0,15-4-12 16,-4-2 7-16,3 4-11 0,3-3 11 0,4-1-1 15,5-1 20-15,6 0 23 0,9-4 21 16,2-1-4-16,3 0-3 0,7-1 5 0,8-2-4 0,4 1-3 16,0 2-3-16,4 3-10 0,0 1-1 0,-10 1-6 15,0 5-5-15,0 0-1 0,-3 2-4 0,2 0-4 16,-2 3-12-16,-1 1 10 0,0 1-4 0,-2 2-2 15,1-1-1-15,1 3-4 0,1 0-3 0,0-2-1 16,11 4 0-16,-1-3-3 0,1 2-3 0,2-1 2 16,4-1-2-16,-2-4-5 15,2 3 4-15,2-4-3 0,0-1 0 0,-10 0-4 16,-1-2 1-16,12 0 1 0,-12-2 0 0,1 2-3 16,-2-1 4-16,-2 1-3 0,-1-1 0 0,-3 1 0 15,-3 0 1-15,-3 1 1 0,-11 0-4 0,-1 1 2 16,-7-2 1-16,-3 1 1 0,-1 1 0 0,-2-2-1 15,-4 0 0-15,0 0 2 0,0 1-1 0,1-1-1 16,-2-1 6-16,0 1-8 0,2 0 1 0,-3-2 1 16,1-1-2-16,-2 2 2 0,-1-1-1 0,0 0-1 15,-2-1-4-15,-1 3 4 0,-1-2-1 0,-1 0 0 16,-2 2-1-16,-11 0-1 0,23-2 1 16,-23 2 8-16,22 0-9 0,-8 0 5 0,-14 0-1 15,25 0 1-15,-12 0 0 0,3 1-3 0,-2-1 4 16,2 0-2-16,0 0 1 0,3-1-1 0,1 1 1 15,2-2-2-15,0 0 0 0,3-2 2 0,-2 2 0 16,2 0 0-16,-1-2-2 0,-1 0 1 0,-3 2 0 16,1-2 1-16,-1 1-2 0,-1 1 0 0,1 0 1 15,0-1 2-15,-3 1 0 0,0-2-2 0,-1 1 0 16,-1 0 0-16,-2 2-1 0,0-1 0 0,-13 2-1 16,19-3-3-16,-19 3 0 0,16 0-4 0,-16 0 7 15,12-1 0-15,-12 1 3 0,0 0 3 0,0 0 7 16,0 0 11-16,14 0 2 0,-14 0-2 15,0 0-9-15,0 0 0 0,0 0-3 0,0 0 0 0,0 0-5 16,12 1-4-16,-12-1 5 0,0 0-3 16,0 0 0-16,0 0 0 0,5 6 1 15,-5-6 6-15,0 0 48 0,-5 13 3 0,5-13-7 16,-11 14-7-16,3-5 2 0,-2 2-9 0,1-1-6 16,-1 2-5-16,3 0-6 0,-2 1-1 0,0 2-7 15,0 0-2-15,1 1 2 0,0 1-6 0,2-2 0 16,-2 3-1-16,2-1-5 0,0 1-6 0,0 3 5 15,1-2 2-15,-1-1 5 0,2 1-11 0,-1 3 5 16,1-2 8-16,-1 3-10 0,1-3 5 16,-2 2-7-16,1 0 0 0,1 2 2 0,-2-3 0 15,2 1 6-15,0 1-10 0,0-2 7 0,-2 2-4 16,2-1 1-16,-1 0-4 0,1-1 6 0,0 0-6 16,-1 1 2-16,2-3 1 0,1 0 1 0,-2-2-9 15,2-1 2-15,-1 3 2 0,0-1 9 0,2-1-4 16,0 0 1-16,-1 1-2 0,0-1-1 0,1 0-5 15,-2-1 5-15,2 1 24 0,-1 1 21 0,2-1-12 16,-1-1 1-16,1 2-11 0,0-1 2 0,0 2-12 16,0-3 7-16,0 2-9 0,-1-1 4 0,0 0-8 15,-1 0 4-15,-1 0-11 0,1 1 13 16,-1-1-16-16,1 2 2 0,0-3 1 0,-1 1-2 16,-1 1-8-16,3 0 11 0,-2 0-4 0,1 1 16 15,0-2 8-15,1-1 9 0,1 3 1 0,0-2-7 16,0-1 0-16,1 0-13 0,1-1-2 0,-1 1 8 15,2 0-5-15,-1-1-1 0,1 1 4 0,-1-1 0 16,1-1-1-16,0 3-8 0,-2-3 2 0,5-1 2 16,-3 3-2-16,-1-2-5 0,1-2-3 0,-1 0 4 15,0 1 4-15,0-2-4 0,1 1-1 0,-1 0-1 16,1-2 1-16,0 1 0 0,-2-1-1 0,1 0-8 16,2 1 9-16,-4-11 1 0,3 16-1 0,-3-16-1 15,1 15-2-15,-1-15 1 0,2 13-19 16,-2-13 25-16,3 13-4 0,-3-13 0 0,1 12-6 15,-1-12 4-15,2 11-4 0,-2-11 1 0,0 0-10 16,2 15 19-16,-2-15-1 0,1 10-7 0,-1-10 2 16,0 0-9-16,3 12 20 0,-3-12-18 15,0 0 1-15,0 15 9 0,0-15-1 0,0 0 1 0,0 13 1 16,0-13-12-16,0 0 18 0,0 0-10 0,0 14 0 16,0-14 2-16,0 0-2 0,0 0-11 0,0 0 12 15,0 14 5-15,0-14-3 0,0 0 0 0,0 0 1 16,0 0 0-16,0 0 0 0,0 0-2 0,-5 9-2 15,5-9 2-15,0 0-3 0,-13-1-3 0,13 1 5 16,-15-3-5-16,15 3 0 0,-19-1 0 0,6-1 6 16,0 1-3-16,-6 0-3 0,0 1 1 15,-3-2 13-15,-1 1-11 0,-5 2-5 0,-3-1-5 16,1 2 11-16,-8-1-1 0,0 1-1 0,-1 0-8 16,-2 1 10-16,0-1 0 0,-3 0-10 0,-2 2 12 15,-2 1 7-15,2-3-13 0,-3 1 4 0,2 0 10 16,-2-1-13-16,7 1 13 0,0-3-29 0,-7 1 33 15,1 2-20-15,-2-1 15 0,1-2-19 0,-2 0 2 16,1 1 6-16,-1 1 8 0,-1-1-6 0,1 1-4 16,-3-1-2-16,0 2 3 0,0 1-11 0,1-1 29 15,-2-1-17-15,1 2 8 0,0 1-20 16,0 0 4-16,0-2 3 0,2 2 1 0,-2-1-7 16,3 2 12-16,0-1-22 0,0-1 26 0,3 2-2 15,0 0 2-15,0 1-3 0,1-1 0 0,2 0 2 16,0 0-8-16,-44 8 6 0,51-10-5 0,0 1-17 15,-1 0 24-15,-7 1-3 0,8-2-8 0,-2-1 9 16,1 3-6-16,-1-2 7 0,2-1 1 0,-1 2-23 16,2-3 20-16,0 3-24 0,0-2 21 0,1 0-30 15,2 0 21-15,-3 0-19 0,6-2 24 0,3 2-20 16,-1-1 31-16,-1-1-30 0,0 0 18 0,3-1-17 16,-2 0 32-16,2-1-31 0,-2 1 29 0,1 0-30 15,0 0 26-15,0 0-24 0,0 0 25 16,0 1-26-16,1-1 34 0,-1 2-33 0,1 1 27 0,-1-2-18 15,1-1 29-15,-1 3-32 0,4-1 29 16,2-1-27-16,0 1 25 0,2 1-28 0,1-1 21 16,-1-1-25-16,0 0 24 0,3 1-21 0,0-1 28 15,2 0-26-15,2-1 28 0,1 2-30 0,-1-2 27 16,13 0-21-16,-22 0 13 0,22 0-9 0,-17 0 5 16,17 0-6-16,-13-2 30 0,13 2-30 0,-13-4 26 15,13 4-27-15,-10-2 24 0,10 2-26 0,-8-5 26 16,8 5-28-16,-8-5 30 0,8 5-28 0,-8-6 28 15,8 6-31-15,-7-5 22 0,7 5-15 0,-8-6 22 16,8 6-30-16,-6-6 32 0,6 6-24 16,-9-6 21-16,9 6-23 0,-6-7 22 0,6 7-23 15,0 0 26-15,-8-6-28 0,8 6 25 0,0 0-21 16,-9-8 6-16,9 8 21 0,0 0-34 0,0 0 23 16,0 0-25-16,0 0 29 0,-4-10-33 0,4 10 34 15,0 0-29-15,8-6 27 0,-8 6-21 0,8-6 15 16,-8 6-17-16,11-5 30 0,-11 5-5 0,14-4-2 15,-14 4 2-15,16-8-18 0,-16 8 11 0,17-6-2 16,-17 6 4-16,17-8-4 0,-17 8-1 0,17-8 4 16,-11 3 1-16,3 0-3 0,0 0 1 0,-1-1-2 15,-8 6 0-15,11-10 1 0,-3 2-9 0,-8 8 3 16,10-13 7-16,-5 6 7 0,-5 7 5 16,8-16 2-16,-6 7-7 0,2-1 2 0,-4 10 0 15,1-21-9-15,-1 11-15 0,0-4 20 0,0 1-22 16,0 0 23-16,0 0-29 0,0-1 26 0,0 3-21 15,2-3 27-15,-1 4-30 0,0-2 29 0,-1 12-36 16,3-20 27-16,-3 20-18 0,2-16 15 0,-2 16-14 16,5-16 23-16,-5 16-23 0,6-12 22 0,-6 12-26 15,5-9-9-15,-5 9-28 0,0 0-3 0,6-9-74 16,-6 9-98-16,0 0-115 0,0 0-159 0,0 0-535 16,0 0-655-16</inkml:trace>
  <inkml:trace contextRef="#ctx0" brushRef="#br0" timeOffset="-111902.92">4990 15146 376 0,'0'0'593'0,"0"0"-88"16,-12-5-31-16,12 5-83 0,0 0-62 0,-5-10-62 16,5 10-34-16,0 0-47 0,0-15-21 0,0 15-33 15,4-8-14-15,-4 8-22 0,2-11-9 0,-2 11-2 16,0 0-14-16,6-10-13 0,-6 10-11 0,0 0-11 15,7-7-5-15,-7 7 2 0,0 0-8 16,13-3-6-16,-13 3 2 0,0 0-11 16,18 2-5-16,-18-2 3 0,15 1-1 0,-15-1-3 15,16 4 1-15,-16-4-4 0,17 3 1 0,-8 0 1 16,-9-3-2-16,14 7-4 0,-14-7 5 16,9 8-2-16,-9-8 3 0,4 11 2 0,-4-11-1 0,-1 17-2 15,1-17-2-15,-7 19-2 0,2-10-41 0,0 2 54 16,0-1-1-16,-1 1-3 0,1-2 2 0,1 0-2 15,0-1-6-15,4-8-1 0,-8 14-3 0,8-14 11 16,-2 13-8-16,2-13 2 0,0 0 1 16,1 13 0-16,-1-13 0 0,8 7-3 0,-8-7 1 15,9 7 0-15,-9-7-2 0,11 4 1 0,-11-4-1 16,13 7-1-16,-13-7 0 0,13 9 1 0,-13-9 1 16,13 7 4-16,-7 0-6 0,-6-7-1 0,13 11 6 15,-13-11-3-15,8 11 1 0,-8-11 4 0,4 12-3 16,-4-12 0-16,3 13-4 0,-3-13 1 0,-5 15 1 15,5-15-2-15,-8 16 2 0,3-10 2 0,-1 2 4 16,-2 0-6-16,-2-3 0 0,2 1 2 0,-1 0 0 16,-1-1 2-16,1 0-4 0,0-2 4 15,0 3-1-15,9-6-1 0,-14 3-57 0,14-3-83 16,-10 1-97-16,10-1-135 0,0 0-124 0,-8-8-502 16,8 8-595-16</inkml:trace>
  <inkml:trace contextRef="#ctx0" brushRef="#br0" timeOffset="-110301.45">5160 15093 8 0,'0'0'466'0,"0"0"-40"16,-14-4-75-16,14 4-28 0,-9-3-53 0,9 3 2 15,-11-3-41-15,11 3-16 0,-10-4-28 0,10 4 5 16,-10-4-19-16,10 4 1 0,0 0-25 16,-12-3 2-16,12 3-25 0,0 0-45 0,-10-4 12 15,10 4-29-15,0 0-3 0,0 0-19 0,0 0-3 16,0 0 21-16,-9 6-4 0,9-6-7 0,0 0 2 15,0 19 11-15,0-19-7 0,0 21-6 0,-2-6-39 16,2 3 73-16,0 3-59 0,0-2 50 0,0 6-12 16,0 0-10-16,0 3-9 0,2-2-9 0,1 1-2 15,-2 1-10-15,3 2-3 0,-1-4-3 0,0-1-4 16,2-1 0-16,0-1-6 0,-1-3 1 0,0-3-19 16,0-1 24-16,0-2-11 0,-1-1 0 0,-1-3 8 15,1 2 2-15,-3-12 3 0,5 17 1 0,-5-17 38 16,1 13 1-16,-1-13-9 0,0 0-9 0,0 0-10 15,0 0-1-15,0 0-9 0,-14-5 0 16,10-5-6-16,-1-1-3 0,-2-1-4 0,2-7 2 16,-1-1-1-16,1-4-30 0,0-7 33 0,0 0-31 15,2-2 22-15,1-1-14 0,2 1 26 0,0-1-35 16,2 1 38-16,1-2-5 0,2 5 2 16,1 0 0-16,2 1-8 0,2 3-1 0,-2 4 0 0,1 2-1 15,0 1 1-15,0 4 0 0,-2 1-7 0,2 2-3 16,-1 4 0-16,0 4 1 0,-8 4 8 0,14-4-2 15,-14 4 2-15,12 5-5 0,-6 3 6 0,-3 1-1 16,1-1 0-16,-1 6-1 0,-2-3 3 16,-1 3-36-16,0-1 42 0,-2 4-36 0,-2-1 30 15,1 1-51-15,-2 1 33 0,0-2-50 0,0-1 45 16,-3 0-42-16,2 0 38 0,1-1-24 0,-2-1-14 16,2-3-12-16,-1 0-3 0,2-2 0 0,4-8-6 15,-5 13-33-15,5-13-55 0,0 0-54 0,0 0-15 16,0 0-37-16,0 0-9 0,11-1 31 15,-2-8 11-15,0 0 71 0,0-3 21 0,6-3 63 16,-2 1 18-16,1-1 84 0,-1 3 23 0,1-1 80 16,-4 3 24-16,-1 1 41 0,0 1-4 0,0 0 5 15,-9 8-29-15,12-7 49 0,-12 7 11 0,0 0 6 16,0 0 1-16,14 0-9 0,-14 0-47 0,0 0 18 16,2 13-29-16,-2-13 1 0,4 10-52 15,-4-10 5-15,4 14-39 0,-4-14 10 0,4 16-35 16,-4-16 18-16,5 16-36 0,-1-7 16 0,-4-9-24 15,9 14 16-15,-9-14-24 0,9 15 11 0,-9-15-51 16,10 9-13-16,-10-9-102 0,11 5-26 0,-11-5-82 16,0 0-104-16,16 0-76 0,-16 0-109 0,10-8-93 15,-10 8-274-15,9-17-480 0</inkml:trace>
  <inkml:trace contextRef="#ctx0" brushRef="#br0" timeOffset="-110165.35">5302 14927 375 0,'0'0'554'0,"-9"-11"-97"0,9 11-59 16,-6-7-56-16,6 7-33 0,0 0-74 0,0 0-31 16,0 0-50-16,4-10-21 0,-4 10-70 0,9-3-81 15,-9 3-138-15,14-2-118 0,-14 2-179 0,18-4-286 16,-5 2-244-16</inkml:trace>
  <inkml:trace contextRef="#ctx0" brushRef="#br0" timeOffset="-109586.02">5516 15063 385 0,'-6'9'609'0,"-1"1"-99"15,2-3-49-15,5-7-86 0,-10 16-74 0,10-16-55 16,-8 14-27-16,8-14-48 0,-5 15-27 0,5-15-27 16,2 14-14-16,-2-14-19 0,6 13-14 0,0-6-13 15,3-1-10-15,2-1-15 0,-1-1-3 0,5-1-49 16,-2 1-35-16,3-1-18 0,0-3-17 0,2-2-23 15,-2 0-28-15,2-2-3 0,1 0-57 0,-1-6-59 16,0 0-37-16,-2-2-21 0,-1-3 21 0,-4 0 58 16,0-2 59-16,-1-1 81 0,-5-3 82 0,-1 3 99 15,-3-1 64-15,-1 1 101 0,-1-1 24 16,-2 1 43-16,1 1-5 0,-2 0 7 0,0 2-13 16,-2 2-24-16,2 2-31 0,0 1-42 0,0 2-42 15,4 8-27-15,-10-8-19 0,10 8-12 0,0 0-13 16,-14 0 5-16,14 0-55 0,-4 10 16 0,4-10-11 15,0 16-10-15,3-5-4 0,0 1-8 0,4 2-3 16,-1 0-2-16,1-1-4 0,2 4-37 0,-1 0 39 16,3-1-70-16,-2 1-13 0,2-3-91 0,-2-2 28 15,0-2-25-15,2 2-21 0,-2-5-29 0,-1-1-14 16,1-2 9-16,-9-4 2 0,17 5 55 0,-17-5 14 16,14-3 48-16,-5-3 5 0,-4 1 68 0,1-3 52 15,-1-1 58-15,0-1 39 0,-1-1 29 16,1 1 30-16,-1 2 38 0,-4 8-3 15,5-18-14-15,-5 18-20 0,3-14-18 0,-3 14-31 0,0-13-30 16,0 13-24-16,0 0-11 0,-11-5-23 16,11 5-8-16,-11 4-13 0,11-4-2 0,-10 8-9 15,10-8-25-15,-7 17 21 0,7-17-24 16,-2 18 24-16,4-9-24 0,2 1 26 0,3 1-28 16,2-2 19-16,2 1-65 0,-1-1 4 0,2-4-48 0,5 2 47 15,-2-4-26-15,0 0 39 0,4-3-92 0,-5 0 7 16,0-1-74-16,-2-1-75 0,0 0-115 0,-12 2-80 15,20-6-82-15,-20 6-409 0,15-7-537 0</inkml:trace>
  <inkml:trace contextRef="#ctx0" brushRef="#br0" timeOffset="-109235.58">6348 14806 936 0,'-10'-2'783'16,"10"2"-109"-16,-17-3-139 0,17 3-90 0,0 0-60 15,-10-8-57-15,10 8-34 0,0 0-53 0,4-7-45 16,-4 7-38-16,0 0-35 0,14-3-22 16,-14 3-26-16,9 4-12 0,-9-4-15 0,9 9-8 0,-9-9-8 15,3 18-7-15,-3-18 0 0,-3 22-11 16,-1-8-4-16,-1 1-5 0,0 0-2 0,0 1 0 15,0-1-2-15,1 1 3 0,3-2 0 16,2 2 0-16,1-2-4 0,1-1-13 0,6 2 20 16,-3-2-13-16,2-2 17 0,0 1-16 0,0-1 18 15,-1-2-19-15,-2 0 20 0,0-1-21 0,-5-8 22 16,5 15-22-16,-5-15 25 0,-3 18-25 0,-4-11 14 16,-2 4-45-16,-5-1 10 0,0 0-76 0,-4 1-23 15,-1 0-160-15,-2 1-60 0,1-2-159 0,-4 5-169 16,-1-5-411-16,-1 3-704 0</inkml:trace>
  <inkml:trace contextRef="#ctx0" brushRef="#br0" timeOffset="-107902.8">6260 14764 208 0,'0'0'236'0,"0"0"-50"16,0 0-28-16,0 0-19 0,0 0-15 0,0 0-1 15,-13 0 14-15,13 0-25 0,0 0-11 0,0 0-5 16,0 0 0-16,0 0-29 0,0 0 41 0,-13-2-36 16,13 2 29-16,0 0-29 0,0 0 23 0,0 0-26 15,0 0 17-15,0 0-10 0,0 0 3 0,0 0-6 16,0 0 0-16,0 0 1 0,-11 2-5 0,11-2-22 15,0 0 12-15,0 0-15 0,0 0 9 0,0 0-20 16,0 0 5-16,0 0-22 0,13-2-32 0,-13 2-64 16,12-1-16-16,-12 1-71 0,18-2 7 0,-18 2-9 15,17-1-17-15,-17 1-8 0,18 1 0 0,-18-1-9 16,17 0-30-16,-17 0-216 0,13 2 77 0</inkml:trace>
  <inkml:trace contextRef="#ctx0" brushRef="#br0" timeOffset="-102386.74">3918 16272 176 0,'0'0'203'0,"0"0"-26"0,-4-14-47 0,4 14-2 15,0 0-32-15,-7-11 10 0,7 11-31 0,-1-10 47 16,1 10-19-16,-4-11 16 0,4 11-9 0,-5-9 33 16,5 9-4-16,-8-11-5 0,8 11 2 15,-6-10-18-15,6 10-18 0,-8-13-14 0,8 13-1 16,-9-10-9-16,9 10-16 0,-11-13-6 0,11 13-10 16,-12-11 3-16,12 11-2 0,-11-11-4 0,2 6-4 15,9 5-7-15,-13-10-5 0,5 5 1 0,8 5-14 16,-15-7-4-16,15 7 27 0,-17-6-9 15,17 6 2-15,-19-5-3 0,19 5 7 0,-19-2-4 16,19 2-5-16,-18-2 0 0,18 2-1 16,-20 0 0-16,20 0-1 0,-23 0 5 0,23 0-7 0,-22 3 0 15,22-3 3-15,-22 1-8 0,22-1 4 16,-21 2-3-16,21-2-2 0,-21 4 3 0,21-4 1 16,-22 3 14-16,8-1-17 0,4 0 6 0,0 1 12 15,-2-1-19-15,1 2 10 0,1-1-5 0,-2 1-3 16,2 0-3-16,0-1-2 0,-2 1-2 0,3 0-2 15,-1 1-2-15,0 0 1 0,1 0-2 0,0 1 0 16,-1-2-1-16,2 3-1 0,0-3-2 0,1 3 1 16,-2-1 0-16,1 2 0 0,0-1 3 0,1 2-3 15,-3-1 0-15,1 1-1 0,1 0 7 0,-2 0 5 16,1 2 4-16,1 0 12 0,0-1-5 0,0 0-5 16,1 0-4-16,2-2 0 0,-2 3-3 15,2-4 1-15,-1 3 7 0,1-2-4 0,0 2 0 16,0-1-1-16,5-9-3 0,-8 14 0 0,3-3-2 15,5-11 6-15,-6 16 8 0,3-6 4 0,-1-2 24 16,0 2 10-16,4-10-5 0,-6 18-10 0,3-9-6 16,0 2-9-16,0-1-6 0,1-1-7 0,-1 3 2 15,0-3-1-15,1 1-7 0,1 0 3 0,-2 0-2 16,3-10-4-16,-3 19-4 0,3-19 4 0,-2 20 1 16,2-20 6-16,-2 18 7 0,2-18 1 0,3 19-11 15,-2-9 1-15,2 0-4 0,-3-10 8 0,4 19-6 16,-2-10 9-16,1 2-11 0,0-3 5 15,-1 4-8-15,1-1 6 0,2-2-9 0,-2 2 11 16,1 0-12-16,0-1 3 0,0-1-5 0,0 2 10 16,0-2-2-16,2 0 0 0,-2 0 9 0,1-1 27 15,0 3-11-15,0-3 7 0,-1-2-15 0,5 3 4 16,-3-1-20-16,1-1 16 0,-1 0-19 0,3 1 15 16,-3-2-14-16,3 2 8 0,-1-1-22 0,1 0 23 15,0-1-13-15,0-1 14 0,-1 3-26 0,3-2 22 16,-2 0-20-16,1-1 14 0,2 1-14 15,-1 0 12-15,1 2-5 0,1-1 10 0,-1-1-15 16,1 1 17-16,0-1-16 0,1 0 11 0,-1 0-7 16,2 0 10-16,-2-2-12 0,0 2 11 0,1-1-11 15,0-1 11-15,0 1-16 0,0-2 7 0,2 1 15 16,-1-2-13-16,2 1 10 0,-1-1-23 0,2-1 23 16,-2 2-10-16,2-2 9 0,0 0-3 0,-1 0 0 15,-1 0-9-15,0-1 9 0,0 1-16 0,4-1 15 16,-4 0-7-16,-2 0 8 0,3 0-15 0,-3 0 14 15,1-1-12-15,-2 1 13 0,1 0-18 0,0-1 20 16,0-1-13-16,-1 1 6 0,1-2-14 0,0 1 17 16,-1 0-8-16,2-4 12 0,1 3-13 0,-1-2 10 15,-1 1-14-15,1-3 20 0,-1 3-17 0,1-2 21 16,0 0-24-16,-1 0 15 0,-2-1-14 16,1-1 16-16,0 1-16 0,-4 1 16 0,0 0-13 15,1 0 31-15,-2 0 11 0,0 0 18 0,-3-2-28 16,5 0 16-16,-4 1-5 0,-1 0-11 0,2 1-4 15,-1-4 4-15,0 2-8 0,-2 0 0 0,3-1-9 16,-3 1 6-16,1 1 23 0,0-4 3 0,-5 11-4 16,7-16-9-16,-7 16-5 0,6-16-16 0,-6 16 7 15,6-18-5-15,-6 18-16 0,5-17 22 0,-5 17-15 16,5-18 25-16,-5 18-25 0,3-16 29 0,-3 16-9 16,2-17 18-16,-2 17-21 0,1-19 11 0,-1 19-21 15,0-19 15-15,0 19-19 0,0-22 15 0,0 22-17 16,-1-22 29-16,0 12-15 0,1 10 9 0,-1-22-16 15,-2 13 15-15,1-2-15 0,0 0 33 16,0 2-16-16,-1-2 13 0,1 0-14 0,-1-1 5 16,-1 2-20-16,0 1 13 0,1-2-20 0,-1 0 17 15,-3 0-20-15,4 0 15 0,-1 1-15 0,-1 0 28 16,1-1-13-16,-1 1 1 0,1 1-2 0,-1-1 5 16,1 1-2-16,-1 0 0 0,1-1 3 0,0 3-6 15,0-2-3-15,4 9-1 0,-10-16-3 16,6 8-3-16,-1 1 2 0,0 0-4 0,0-1 1 15,1 0 0-15,-2 2-1 0,1-2 1 0,-2 0-6 16,2 1-2-16,-1 0 1 0,-3 0 0 0,1-2 9 16,2 2-2-16,-3 0 0 0,0 0 2 0,1 1-1 15,-1 0-1-15,-1-1 2 0,0 1-1 0,1 0 4 16,0 2-1-16,-1-2-3 0,-1 1-2 0,1 1-2 16,-1 0 0-16,0 0-1 0,1-1 3 0,-1 2 0 15,0 0 0-15,1-2 9 0,1 2 6 0,-2-2-2 16,3 2 0-16,-3-2-2 0,2 0-3 0,-2 1-1 15,0 0 12-15,1-1-19 0,-4 0 16 0,1 0-20 16,0 1 13-16,-2 0-18 0,-1-1 9 0,0 3-14 16,-2-2-28-16,1 3-52 0,-2-2-52 0,0 3-44 15,-2 0-40-15,1 2-56 0,1 0-45 0,-2 0-52 16,-1 2-18-16,1 3-28 0,2-2-71 0,1 1-25 16,3 0-46-16,-1 0-297 0,2 1-414 15</inkml:trace>
  <inkml:trace contextRef="#ctx0" brushRef="#br0" timeOffset="-101655.78">3365 16493 435 0,'0'0'468'16,"0"0"-63"-16,0 0-94 0,0 0-38 16,0 0-13-16,0 0-26 0,0 0-45 0,0 0-33 0,-1 12-21 15,1-12-21-15,0 0-20 0,-2 15-16 16,2-15-16-16,0 11-10 0,0-11-8 0,0 15-8 16,0-15-7-16,0 14-4 0,0-14-6 0,1 13-3 15,-1-13-5-15,2 11-2 0,-2-11 0 0,4 10-1 16,-4-10 0-16,0 0-3 0,1 12 3 0,-1-12 1 15,0 0 3-15,0 0-4 0,3 12 4 0,-3-12-6 16,0 0 0-16,0 0 2 0,0 0-2 0,0 0-2 16,1-13 0-16,-1 13 3 0,-2-13 2 0,2 13 10 15,-3-19-20-15,-1 7 40 0,3 1 9 16,-1 0 12-16,0-1 5 0,1 0 5 0,0 2 7 16,1 10 5-16,-3-18-1 0,3 18-9 0,-1-14-11 15,1 14-14-15,-1-13-15 0,1 13-5 0,0 0-2 16,3-9-3-16,-3 9 3 0,0 0-3 0,13 3 6 15,-13-3-9-15,12 9-5 0,-5-2-6 0,1 0-3 16,1 0 14-16,0 2-8 0,0 2 7 0,2-3-13 16,0 4 16-16,-1-3-10 0,2 1-10 0,-1 1 2 15,-2-2 0-15,2 0-4 0,-3-2 5 0,0 0-4 16,-1-1 10-16,-7-6-4 0,12 10 3 0,-12-10-5 16,0 0 3-16,14 2-3 0,-14-2 3 0,0 0-7 15,5-13 7-15,-5 13-17 0,-3-18 18 0,2 6-14 16,-3-2 19-16,0-2-15 0,1-1 6 0,-1 1 4 15,-1-2 5-15,1 1-7 0,-1 3 8 16,2 1-9-16,1 2 2 0,-1 2-10 16,-1-1 3-16,4 10-3 0,3-12 1 0,-3 12-16 15,6-10-80-15,-6 10-69 0,13-4-83 0,-13 4-71 16,15 0-101-16,-15 0-54 0,21 6-458 0,-11-5-511 16</inkml:trace>
  <inkml:trace contextRef="#ctx0" brushRef="#br0" timeOffset="-101372.46">3627 16498 524 0,'-4'11'545'0,"4"-11"-71"15,0 0-74-15,0 0-68 0,3 9-75 0,-3-9-49 16,0 0-32-16,6 12-34 0,-6-12-25 0,7 7-23 16,-7-7-14-16,10 9-17 0,-10-9-13 0,14 9-10 15,-6-4-5-15,1 0-5 0,0-2-6 0,-9-3-4 16,20 5-3-16,-20-5-2 0,22 0-2 0,-22 0-1 15,20-4-1-15,-9 1 1 0,0-2-4 0,-2-2-1 16,-3 0 0-16,1-3 0 0,-3 3-2 0,-1-3 1 16,-3 10 5-16,-3-21 15 0,0 12 3 0,-3-1-6 15,-3 1-3-15,-2 1 2 0,-1 3-8 16,0 1-5-16,-2 1-3 0,1 3-1 0,13 0-26 16,-24 1-61-16,12 1-53 0,1 0-50 15,1 3-68-15,2 1-52 0,-1-2-79 0,3 2-417 16,6-6-328-16</inkml:trace>
  <inkml:trace contextRef="#ctx0" brushRef="#br0" timeOffset="-100806.8">3480 16793 106 0,'0'0'543'0,"0"0"-62"0,-7-6-38 16,7 6-27-16,0 0-50 0,0 0-45 0,1-14-47 15,-1 14-38-15,7-11-47 0,-7 11-36 0,12-8-23 16,-12 8-31-16,12-6-17 0,-12 6-17 0,14-2-9 16,-14 2-18-16,14 2-2 0,-14-2-12 0,13 7 4 15,-13-7-12-15,12 12 2 0,-12-12-10 16,9 12 5-16,-5-4-4 0,-4-8 1 0,7 15-1 15,-7-15-3-15,3 13 0 0,-3-13 1 0,5 12-2 16,-5-12 2-16,3 10 3 0,-3-10-1 0,0 0-1 16,6 8-14-16,-6-8-25 0,0 0-43 0,8-8 0 15,-8 8-1-15,7-13 24 0,-4 4 1 0,1-1-25 16,-1-2-16-16,-1-1-10 0,-1 1 13 0,2 0 11 16,0 2-1-16,-3 10 6 0,1-19 5 0,-1 19 6 15,0-14-9-15,0 14-19 0,0 0-18 0,0 0-8 16,1-12-9-16,-1 12 6 0,0 0 4 15,0 0 18-15,0 0 13 0,12 5 18 0,-12-5 11 16,9 6 11-16,-9-6 17 0,9 5 42 0,-9-5 38 16,10 5 26-16,-10-5 32 0,11 4 21 15,-11-4 16-15,9 7 14 0,-9-7 5 0,11 5-13 0,-11-5-24 16,8 9 25-16,-8-9-13 0,7 11-11 16,-7-11-30-16,6 10-3 0,-6-10 15 0,4 12-25 15,-4-12-14-15,5 13-10 0,-5-13-16 0,5 13-3 16,-5-13-18-16,4 12 1 0,-4-12-5 0,3 11-2 15,-3-11-3-15,3 8-5 0,-3-8-5 0,6 7-39 16,-6-7-87-16,0 0-84 0,0 0-89 0,0 0-73 16,12-2-52-16,-12 2-8 0,3-11-395 0,-3 11-352 15</inkml:trace>
  <inkml:trace contextRef="#ctx0" brushRef="#br0" timeOffset="-100682.91">3726 16667 271 0,'0'0'463'0,"-8"-9"-65"0,8 9-36 0,-6-6-33 16,6 6-33-16,-8-6-37 0,8 6-41 0,0 0-34 15,-6-7-34-15,6 7-33 0,0 0-20 16,0 0-30-16,0 0-56 0,0 0-66 0,0 0-68 16,2-10-78-16,-2 10-73 0,0 0-106 0,15-3-314 15,-15 3-200-15</inkml:trace>
  <inkml:trace contextRef="#ctx0" brushRef="#br0" timeOffset="-100084.95">3841 16668 402 0,'0'0'538'0,"0"0"-60"16,1 13-53-16,-1-13-35 0,-4 9-63 15,4-9-39-15,-5 9-37 0,5-9-15 0,-6 7-30 16,6-7-28-16,0 0-29 0,-11 10-26 0,11-10-27 16,0 0-12-16,-9 7-18 0,9-7-24 0,0 0 3 15,-8 6-12-15,8-6 3 0,0 0-15 0,0 0-3 16,0 0-8-16,0 0 0 0,12 5-2 0,-12-5-2 16,13 0-4-16,-13 0 2 0,19 3-4 15,-11 1 1-15,5 1-3 0,-4 1 2 0,0 2 0 16,0 3 1-16,-1-1 2 0,0 4-3 0,-4 0-2 15,0 2 4-15,-1-1-1 0,-2 1-1 0,-1 2-21 16,-3-1 25-16,1 0 0 0,-1-1 0 0,-1 0-2 16,0-1 1-16,0-2-2 0,-1-1 1 0,0-3 5 15,5-9 0-15,-6 15 0 0,6-15-3 0,0 0-5 16,0 0-43-16,0 0-21 0,-8-5-11 0,8 5-29 16,3-19-20-16,-1 4-26 0,2-2-3 15,0-5-11-15,1-3-16 0,0-4 21 16,0-1 17-16,-2-1 2 0,-2-1 7 0,2 5 23 0,-2 0 28 15,-1 3 46-15,0 4 73 0,0 3 56 0,-1 1 13 16,-2 4 6-16,3 12 36 0,-2-18 17 0,2 18 9 16,-6-9 0-16,6 9-24 0,0 0 13 0,0 0-10 15,-10 6-27-15,10-6-14 0,-1 11-28 0,1-11-13 16,1 14-19-16,3-5-8 0,0 0-17 0,1 1 0 16,0-1 0-16,2 1 3 0,3 0-1 0,-1-1-8 15,1 0-7-15,0-2-2 0,2 0-3 0,1-1-42 16,-2-3-47-16,0 0-44 0,-1-1-58 15,3-1-29-15,-13-1-23 0,18-1 29 0,-18 1-8 16,16-3 42-16,-16 3 33 0,9-6 29 0,-9 6 38 16,7-7 58-16,-7 7 60 0,0 0 47 0,0 0 15 15,0 0-3-15,0 0 17 0,0 0-23 0,0 0-2 16,0 0-22-16,0 0 5 0,0 0-20 0,0 0-2 16,0 0-15-16,0 0 0 0,0 0-15 0,21-1-24 15,-21 1-121-15,16-2-83 0,-8-1-115 16,4-2-116-16,-1 0-497 0,1-1-502 0</inkml:trace>
  <inkml:trace contextRef="#ctx0" brushRef="#br0" timeOffset="-99922.42">4122 16573 559 0,'0'0'673'0,"-20"-2"-82"0,20 2-60 16,-13-3-89-16,13 3-69 0,-11-2-60 0,11 2-66 15,0 0-33-15,0 0-23 0,-12-1-14 0,12 1-38 16,0 0-17-16,6 7-34 0,-6-7-4 0,8 7-29 15,-8-7 1-15,10 11-22 0,-5-4 3 0,-5-7-16 16,12 14-2-16,-6-7-65 0,-1 1-66 0,1 0-73 16,-6-8-67-16,8 14-118 0,-8-14-58 15,8 10-61-15,-8-10-70 0,4 9-241 0,-4-9-324 16</inkml:trace>
  <inkml:trace contextRef="#ctx0" brushRef="#br0" timeOffset="-99239.7">4190 16611 65 0,'0'0'616'16,"0"0"-103"-16,0 0-67 0,-5 10-51 0,5-10-52 15,0 0-53-15,0 0-24 0,-6 8-46 0,6-8-25 16,0 0-47-16,0 0-20 0,0 0-35 0,0 0-8 16,0 0-26-16,9-9-8 0,-9 9-11 0,11-8-8 15,-11 8-1-15,14-7-40 0,-14 7-43 0,12-9-45 16,-12 9-18-16,12-8-3 0,-12 8-21 0,9-8 33 15,-9 8 6-15,5-9 17 0,-5 9 15 0,5-11 16 16,-5 11 17-16,0 0 26 0,0-13 34 0,0 13 25 16,-5-10 22-16,5 10 15 0,0 0 16 0,-6-8 8 15,6 8 4-15,0 0-4 0,-9-8 2 0,9 8-16 16,0 0-21-16,0 0-10 0,-11-4 12 0,11 4 4 16,0 0-1-16,0 0-28 0,0 0-5 15,-2 12-9-15,2-12-3 0,0 0-11 16,6 13 3-16,-6-13-10 0,8 9 2 0,-8-9-6 15,11 10 8-15,-11-10-11 0,16 8 0 0,-16-8-3 16,18 5 1-16,-7-3-13 0,-11-2 0 0,17 0-44 16,-17 0-25-16,19-2-10 0,-19 2-29 0,15-6-17 15,-15 6 7-15,12-7 2 0,-12 7 7 0,5-9 17 16,-5 9 18-16,0 0 13 0,-3-10-3 0,3 10 29 16,-10-5 6-16,10 5 7 0,0 0 5 0,-15-1-14 15,15 1-59-15,-13 1-86 0,13-1-107 16,0 0-90-16,-10 6-395 0,10-6-290 0</inkml:trace>
  <inkml:trace contextRef="#ctx0" brushRef="#br0" timeOffset="-97839.8">4481 15756 130 0,'0'0'314'0,"0"0"-96"0,0 0-26 16,0 0-39-16,0 0 8 0,0 0-43 0,0 0-4 15,-13 10-38-15,13-10 10 0,-11 11-25 0,3-7 19 16,-2 2-28-16,0 4-8 0,-1-2-3 0,-1 3-10 15,-1 2 2-15,-2 0-4 0,2 0 0 0,-1 2-15 16,1 2-22-16,1-2 29 0,0 3-34 0,1-1 24 16,2 2-33-16,-2-1 25 0,3 0-4 15,2-2-6-15,-2-1-5 0,3-2-2 0,0-1 6 16,4-4 1-16,-2 2 12 0,3-10-11 0,-1 15-1 16,1-15 11-16,4 12 2 0,-4-12-4 0,6 9 3 15,-6-9-2-15,13 3 0 0,-13-3 4 16,14 1-3-16,-14-1 9 0,20-4-4 0,-7 0 4 15,4-2-6-15,1-5-19 0,7 1 29 0,5-5 0 0,4-1-8 16,6-3 3-16,1-2-2 0,10-2 3 16,-2-2-3-16,4 2-23 0,1-2-27 0,-4-2-29 15,2 4 10-15,0 0-24 0,-2-2 24 0,-5 6-3 16,-3 2 28-16,-1-2-14 0,1 2 28 0,-4-1-13 16,-2 4 26-16,-1-2-14 0,-6 4 29 0,-2 0-16 15,-4 2 36-15,-3 1-18 0,-4 3 11 0,0 0-20 16,-4 2 23-16,-2 0-23 0,-10 4 20 0,15-5-19 15,-15 5 18-15,0 0-27 0,0 0 24 16,4 9-23-16,-10-3 21 0,-3 1-23 0,-1 3 22 16,-6 2-26-16,-5 3 24 0,-5 2-10 0,-5 4 11 15,-3 1-28-15,-2 1 5 0,-10 6 3 0,0 3 25 16,-2-1-31-16,-4 4 8 0,0 2 1 0,-3 1 0 16,0 2 21-16,1 1-27 0,-1 2 24 15,1-2-15-15,1 1 20 0,3-3-15 0,3 0 24 16,3-5-22-16,10-6 25 0,2-1-24 0,4-4 11 15,6-5-22-15,2-1 24 0,7-3-28 0,3-3 23 16,1-3-19-16,9-8 33 0,-7 11-5 0,7-11 24 16,0 0-20-16,12 5 27 0,1-7-19 0,2-3 28 15,7-1-26-15,7-3 47 0,8-6-23 0,8-1 8 16,9-6-24-16,3 0-7 0,5-1-12 0,2-3 1 16,4 0-6-16,4-2-4 0,1 0-4 15,5-1-28-15,-1-2 22 0,2 1-45 0,0 1-10 16,-1-2-46-16,-1 2-51 0,1-2-27 0,-3 3-21 15,2 0-1-15,-3 3-41 0,1-1 6 0,-5 1-147 16,-2 3 168-16</inkml:trace>
  <inkml:trace contextRef="#ctx0" brushRef="#br0" timeOffset="-97523.46">6115 15851 190 0,'-44'17'251'0,"-11"7"-32"0,0-2-18 15,-4 1-6-15,-4 3-10 0,-2 1-28 0,-5 1-13 16,0 2-16-16,-3 1-8 0,-1 1-10 0,1 0-18 16,-1 2-17-16,1 1-14 0,1 0 2 0,3-2-28 15,2-1 11-15,2 1-27 0,3-1-2 0,5-4-32 16,5 1 15-16,9-8-34 0,6 1 15 0,4-3-32 16,7-4 18-16,3-1-25 0,8-3 33 0,3-3-12 15,5-1 28-15,7-7-14 0,-4 9 23 0,4-9-10 16,11 2 16-16,1-4-26 0,6-2 27 0,5-4-24 15,15-6 27-15,6-3-24 0,14-7 24 16,8-7-23-16,5-1 21 0,22-11-26 0,7 1 28 16,2-5-24-16,3-1 8 0,4 0-6 0,2 1 27 15,0 1-33-15,-2 3-32 0,-7 6-57 0,-6 0-28 16,-18 10-57-16,-7 1 8 0,-5 4-51 0,-8 3-86 16,-13 2 218-16</inkml:trace>
  <inkml:trace contextRef="#ctx0" brushRef="#br0" timeOffset="-97223.74">6158 16010 63 0,'-55'27'209'16,"-4"1"-33"-16,-4 3-6 0,-3-2-50 16,-3 4-4-16,-4-2-29 0,-4 3 23 0,1-2-27 15,-16 5 23-15,14-5-30 0,2 0 0 0,-2-2-29 16,4 1 16-16,-1-2-35 0,3-1 13 16,3 0-30-16,4-4 18 0,4 1-25 0,3-2 18 15,5 0-25-15,10-3 21 0,3-3-27 0,4 0-3 16,2 0 1-16,9-4 2 0,1 3-1 0,7-5 0 15,1 0-6-15,4-1 5 0,3-2 3 0,0 1 19 16,9-9-22-16,-8 12 26 0,8-12-25 0,0 0 23 16,0 12-23-16,0-12 24 0,0 0-22 0,14 6 1 15,-14-6 4-15,21-5 5 0,-5 1 37 0,9-4-15 16,5-4-6-16,11-4 32 0,4-2 22 0,14-8-25 16,4 0 22-16,8-4-22 0,4 0 19 0,19-9-38 15,0 2 20-15,1-1-52 0,-16 7-43 0,-1 1-73 16,-1 3-28-16,-4 1-73 0,-1 1-41 15,-4 1-141-15,-4 4 139 0</inkml:trace>
  <inkml:trace contextRef="#ctx0" brushRef="#br0" timeOffset="-96206.9">5089 16637 351 0,'-62'24'269'0,"-3"-2"-45"15,-1 3-38-15,0 2-5 0,1-1-64 16,1 2-2-16,2 0-46 0,4-3 8 0,3 0-38 16,4 0 16-16,11-5-37 0,3 1 18 0,4-3-30 15,6-2 21-15,3-3-30 0,7-2 19 0,4-2-24 16,4-3 23-16,9-6-22 0,-6 11 22 0,6-11-23 16,8 6 22-16,-8-6-23 0,30-1 21 0,-4-3-23 15,7-3 17-15,11-4-16 0,5-2 3 0,14-1-12 16,2-4 23-16,3-1-22 0,5-2 2 0,1 0 8 15,4 0 2-15,1-1 1 0,1 1-1 0,1 0 23 16,-2 2-62-16,-3 2-12 0,-5 2-45 0,-3 1 14 16,-14 5-13-16,-3-1 33 0,-4 2-3 0,-3 2 30 15,-10 1-14-15,-5 1 31 0,-2 1-18 0,-5 2 27 16,-5 1-10-16,-2 0 33 0,-4 1-5 0,-11-1 30 16,16 6-4-16,-16-6 14 0,0 0 11 15,-3 12-4-15,-3-5-6 0,-7 2-6 16,-4 0-7-16,-8 4 12 0,-3 0-33 0,-9 5 12 0,-7 0-41 15,1-1 7-15,-15 6-31 0,-2 0 16 0,0 1-13 16,-2 0 28-16,-5 1 2 0,0 0 40 0,-1 2 17 16,-1 0 15-16,-2 2 9 0,2 0 2 0,-2 0-6 15,4-1-8-15,2 1 10 0,4 0-33 0,2 0 16 16,4-2-33-16,4 1 19 0,7-5-30 0,6-2 20 16,2 2-47-16,3-3 18 0,6-4-23 0,6 0 21 15,4-3-31-15,3-4 27 0,5 1-17 16,9-10 30-16,-7 10-23 0,7-10 32 0,9 5-27 15,-9-5 30-15,29-3-26 0,-4-3 23 0,8-3-15 16,12-6 19-16,16-5-11 0,5-2 44 0,5-7 2 16,6 1 44-16,20-11-3 0,4-1 24 0,1 1-51 15,2 1 18-15,2 2-24 0,-4-1-4 0,-1 5-24 16,-17 6-23-16,-1 3-37 0,-2 0-36 0,-2 2-20 16,-5 5-18-16,-5 0-18 0,-16 5-6 0,-2 2 25 15,-5 0-15-15,-11 4 32 0,-3 1-18 0,-5 1 31 16,-7 1-12-16,-3 1 26 0,-4 1-9 0,0 3 29 15,-13-3-8-15,11 4 29 0,-11-4-14 16,0 0 34-16,-5 17-23 0,-5-9 26 0,-8 3-19 16,-6 3 32-16,-9 1-11 0,-6 3 37 0,-7-1-25 15,-7 7 34-15,-10 0-15 0,-5 0 34 0,-2 3-9 16,-4-1 30-16,-3 1-4 0,0 2 20 0,1 1-21 16,0-4 10-16,2 4-25 0,4-3 4 0,1 0-34 15,4 1 6-15,2-1-25 0,4-1 8 0,5-1-22 16,11-6 11-16,3 2-23 0,5-3 1 0,7-4-49 15,6-1-1-15,4-1-21 0,7-3 34 0,3-2-14 16,8-7 31-16,0 0-19 0,10 7 33 0,3-8-23 16,11-3 29-16,10-4-30 0,10-3 27 0,15-5-26 15,9-2 32-15,5-2-21 0,3-3 38 0,5-1-12 16,2 2 39-16,-1-3-27 0,1 1 17 0,-5 3-28 16,0 1 17-16,-2-1-28 0,-3 4 8 15,-5 1-31-15,-5 2 17 0,-11 2-31 0,-6 4 23 16,-1 0-24-16,-10 1 27 0,-3 1-22 0,-6 3 23 15,-8 1-22-15,1 0 29 0,-5 2-21 0,-14 0 41 16,17 4-16-16,-17-4 32 0,5 7 1 0,-5-7 20 16,-7 12-28-16,1-5 18 0,-7 2-17 0,-2 2 21 15,-4 0-15-15,-3 3 14 0,-4 0 5 0,0-1 19 16,-2 2 0-16,-7 0 11 0,0 1-13 0,1-1-3 16,-3 0-12-16,0-1-2 0,1 0-12 0,-2 1-4 15,1 0-11-15,0-2-6 0,5-2-1 16,2-1-1-16,1 0-15 0,1-2-22 0,3-1-35 15,1 0-23-15,0-3-60 0,1 0-65 0,2-2-50 16,-4 3-180-16,1-5-181 0,-3 0-126 0</inkml:trace>
  <inkml:trace contextRef="#ctx0" brushRef="#br0" timeOffset="-95290.43">4136 17030 211 0,'0'0'417'0,"0"0"-43"16,0 0-72-16,0 0-42 0,10-4-59 15,-10 4-24-15,0 0-49 0,0 0-11 0,0 0-24 0,-11 7-3 16,11-7-15-16,-13 5-6 0,3 0-21 0,-3 0 0 16,-1 1-20-16,-7 0 2 0,0 2-13 0,-5 3 3 15,-6 0-13-15,-5 3 12 0,-4 0-15 16,-2-1 4-16,-6 5-10 0,-8 1 9 0,-5 3-26 0,0 0 40 16,-2 3-11-16,0 0 6 0,0 0-11 0,0 0 11 15,3 0-7-15,1-1 2 0,3 1-17 16,5-2 10-16,11-3-5 0,3-2 9 0,3-3-8 15,8-2 6-15,6-3-15 0,2-1 9 0,6-2-8 0,2-3 11 16,11-4-6-16,0 0 8 0,0 0-9 16,0 0 19-16,0 0-2 0,19-7 13 0,-3-2-2 15,7 0 12-15,5-3 9 0,10-5 8 0,5 2-4 16,3-4-17-16,10 1 2 0,5 0-4 0,-1 2-9 16,2 0-5-16,0 2-7 0,1 1-19 0,-9 2-11 15,1 0 1-15,-2 3-6 0,0 0-3 0,-2 1-8 16,-1 1 12-16,-4 2-6 0,-7 1 9 15,-1 1-8-15,-6 2 13 0,-2 0-5 0,-3 0 7 16,-5 2-21-16,-2 1 2 0,-5-2 6 0,-3 5 16 16,-3-1-12-16,-9-5 17 0,5 12-10 0,-5-12 9 15,-9 15-5-15,-1-4 14 0,-8 1-5 0,-5 2 14 16,-8 5-20-16,-3-1 21 0,-5 1-11 0,0 0 7 16,-5 2-9-16,1 0 9 0,-2-2-10 0,3 1 11 15,1-1-13-15,1 0 11 0,3-1-12 0,4-3 8 16,8-4-13-16,5 0 5 0,4-4-7 0,5-4 9 15,11-3-12-15,0 0 8 0,0 0-8 0,0 0-5 16,7-8-24-16,9-3 3 0,4 0-19 0,5-5 25 16,10-3-9-16,2-4 29 0,2 1-12 0,1 0 36 15,38-21 1-15,-40 24-15 0,-3 1 18 0,-3 2-15 16,-6 3 17-16,-6 3-13 0,-1 1 26 16,-5 3 8-16,0 0 22 0,-14 6-12 0,13-7 17 15,-13 7 2-15,0 0 5 0,0 0-3 0,-12 2 8 16,1 2 6-16,-5-2-8 0,-3 2-1 0,-4 2-10 15,-6 1-13-15,-3 1-13 0,-3 1-6 0,-7-1-21 16,-1 2-36-16,-2-1-28 0,3-2-24 0,-4 2-27 16,4 0-29-16,-2-3-30 0,0 1-59 0,5-3-21 15,1 1-58-15,1 1-1 0,-3-2-218 0,2 1-23 16</inkml:trace>
  <inkml:trace contextRef="#ctx0" brushRef="#br0" timeOffset="-95057.24">2931 17259 90 0,'11'-11'119'0,"1"0"-20"0,-1 1-25 16,5-4-15-16,-2 2-10 0,1-1-2 0,0 1 10 16,1 1 4-16,-5 1-9 0,2 0-5 0,-3 2-1 15,-1 2 6-15,0 0 4 0,-1 1-5 0,-8 5-4 16,9-8-8-16,-9 8-8 0,0 0-1 0,0 0-10 15,0 0-3-15,0 0-5 0,-7 9-4 16,7-9-7-16,-14 10-18 0,5-4-21 0,-1 4-23 16,-5-3-25-16,3 2-37 0,-6 1-141 0,3 0 83 15</inkml:trace>
  <inkml:trace contextRef="#ctx0" brushRef="#br0" timeOffset="-92075">3298 17001 349 0,'0'0'254'0,"7"-8"-28"0,-7 8-68 16,5-9-15-16,-5 9-47 0,0 0 1 0,3-11-37 15,-3 11 7-15,0 0-29 0,-8-9 13 0,8 9-19 16,-11-2-2-16,11 2-23 0,-17 0 21 16,4 3-22-16,-1 2 23 0,-6 2-22 0,-2 2 21 15,-6 4-26-15,-5 5 30 0,-4 1-8 0,-4 3 28 16,-8 6-6-16,-1 0 25 0,-1 3-11 0,0-1 34 16,3 0-19-16,-1 1 8 0,6-2-26 0,4-3-4 15,6-1-23-15,1-1 1 0,3-1-20 0,3 0-1 16,6-5-42-16,2-4-25 0,4-1 5 0,-9 12-99 15,15-15 74-15,3-2 33 0,5-8-7 0,-4 10 32 16,4-10-20-16,0 0 32 0,0 0-22 0,10 4 27 16,-10-4-13-16,16-4 39 0,-6-1-15 0,3-2 34 15,4-4-10-15,2-1 34 0,6-4-17 0,7-6 25 16,1-3-12-16,11-7 14 0,0-2-8 16,5-2 2-16,-2-2-23 0,4 1 2 0,0-3-15 15,1 2 3-15,-3 0-17 0,-1 3-34 0,-1 0-22 16,-5 3-16-16,-6 5-9 0,-2 3 0 0,-7 2-1 15,-4 5 14-15,-5 2-12 0,-6 4 1 0,-5 3 3 16,-7 8 12-16,4-11 5 0,-4 11 12 0,0 0 3 16,-22 4 9-16,3 3 42 0,-6 5-7 0,-8 3 37 15,-3 3-18-15,-4 4 27 0,-8 5-16 16,-2-1 6-16,-3 3-22 0,2-1 1 0,0 1-5 0,3-3 11 16,0 2-19-16,10-6-39 0,2-1 35 0,3 0 8 15,2-3-21-15,7-4 15 0,5-3-14 0,1-2 10 16,5-1-14-16,2-3 11 0,11-5-12 15,-13 0 14-15,13 0-13 0,0 0 3 0,0-11-10 0,4 2 8 16,3-4 4-16,6-4 16 0,2-4 5 16,3-2 10-16,4-3-17 0,2-2 5 0,-1 0-18 15,-1 2-5-15,0-3-17 0,-2 1-6 0,1-1-14 16,-3 0 6-16,-4 2 0 0,-2 1-3 0,-1 1-5 16,-3 1 10-16,-1 2-20 0,-3 0 18 0,-3-1-14 15,0 2 20-15,-2 1-9 0,0-1 21 0,1 3-14 16,-3 1 38-16,2 0-11 0,-2 1 14 0,2 0-16 15,-2 4 23-15,2 1-15 0,-1 1 3 16,-2 0-15-16,4 10 11 0,-9-13-16 0,9 13 16 16,-13-7-18-16,13 7 18 0,-16-1-19 0,16 1 19 15,-17 2-26-15,17-2 18 0,-18 5-30 0,18-5 12 16,-14 5-27-16,14-5 22 0,-13 5-39 0,13-5 16 16,-9 4-11-16,9-4 33 0,0 0-16 0,0 0 27 15,0 0-20-15,0 0 35 0,11-9-21 0,-1 0 26 16,1 0-16-16,3-5 30 0,5-5-9 0,3-1 19 15,4-4-22-15,-2-4 10 0,2 1-13 0,-2-2-20 16,0-2-4-16,0 0 2 0,-3 1 0 0,2-3 9 16,-3 0-27-16,-2 3 34 0,-3 4-19 0,-2 2 58 15,0 0-14-15,-4 6 41 0,-1 4 6 0,-2-1-4 16,-2 4-17-16,1 0-12 0,-5 11-9 0,0-14-7 16,0 14-4-16,0 0-6 0,-9-9-5 15,9 9 2-15,-13 3-19 0,13-3 17 0,-22 6-4 16,10 2 0-16,-6 0-11 0,1 2-2 0,-3 2-6 15,-2 2 1-15,0 1 2 0,-2 0 0 0,0 2 15 16,-2-1-14-16,0 1 14 0,4 1-15 0,-4-1 16 16,3-1-17-16,0 2 15 0,4-4-21 0,1-1-1 15,3-2-44-15,2-2 13 0,5-1-11 0,2-3 26 16,6-5-15-16,0 0 31 0,0 0-23 0,13-3 27 16,2-5-40-16,8-5 15 0,10-6-16 0,4-3 28 15,11-8-18-15,1-3 13 0,6-1-4 0,0-2 34 16,3-2 13-16,1-1-4 0,1 2 20 15,-3 1-20-15,-2 2 21 0,-5 2-33 0,-10 7 24 16,-7 3-21-16,-4 3 25 0,-9 5-27 0,-9 3 21 16,-11 11-28-16,2-13 29 0,-2 13-25 15,-19-1 23-15,-1 2-17 0,-6 6 22 0,-8 0 17 16,-12 4 19-16,-3 3 4 0,-8 3 5 0,-3 1 0 16,-2 1 4-16,3 2 1 0,2-2-6 0,2 1-3 15,12-2-11-15,-1-1-12 0,6-1-12 0,3 0-6 16,7-3-5-16,3 0-3 0,4-4-6 15,3 0 1-15,3-2-7 0,2-2 4 0,3 1 1 16,1-2-1-16,9-4 2 0,-9 4-1 0,9-4-1 16,0 0-3-16,0 0-1 0,0 0-12 0,0 0-12 15,9-8-12-15,-9 8-31 0,17-9 31 0,-7 1-31 16,5 0 22-16,3-1-3 0,5-4-6 0,4-2-2 16,5-3 3-16,2 0 1 0,2-1 0 0,4-1 20 15,-1-1-30-15,0-1 19 0,0 0-46 0,2 0-2 16,-5 0-29-16,1 0 22 0,-1 4-16 0,-3-1 29 15,-7 3 2-15,-2 5 35 0,-7 0-4 0,-3 4 31 16,-7 0 3-16,-7 7 44 0,6-7 2 0,-6 7 57 16,0 0-4-16,-22 7 50 0,1 4-10 0,-4 2 25 15,-10 6 9-15,-5 2-3 0,-2 1-15 0,-6 6-15 16,-2 0-17-16,4 1-18 0,8-4-36 16,3 0 15-16,5-3-15 0,1 0-10 0,9-3-15 15,2-1-6-15,4-3-2 0,5-2-4 16,4-1-7-16,2-3-5 0,3-9-16 0,6 14-18 15,1-8-12-15,2-1-10 0,4-3-5 0,5 0-6 16,1-2-7-16,7-4-12 0,8-2-2 0,2 0-31 16,6-4 2-16,1-1 4 0,3 0 11 0,2 0 20 15,2-3 10-15,1 2 13 0,-1-1 30 0,1 0-13 16,0-1 26-16,-3 1-9 0,2 3 25 0,-4-1-16 16,1 3 22-16,-4 0-13 0,-9 4 19 0,-4 1-28 15,-5 1 28-15,-3 2 4 0,-7 2 28 0,-2 2 31 16,-13-4 23-16,10 9 18 0,-10-9 9 15,-10 17-2-15,-4-5-9 0,-8 3 24 0,-7 5-25 16,-7 0-20-16,-1 0-13 0,-4 4-6 0,0-2-12 16,-9 3-9-16,11-3-10 0,-2 0-7 0,4-2-7 15,1 0-11-15,5-4 0 0,7-1-24 0,6-6-27 16,0 0-16-16,8 0 17 0,1-3-10 0,9-6-8 16,0 0-23-16,0 0-6 0,0 0-20 0,13 2-3 15,1-6 1-15,8-4-5 0,6-1 8 0,9-4 11 16,2 0 14-16,6-5 13 0,9-1 15 15,1-3 11-15,4-1 5 0,2-2 6 0,2 0 8 16,-3-2 4-16,3 1 1 0,0-2 3 0,0 2 0 16,-1-1 3-16,0 2 0 0,-2 3 24 15,-3-5-17-15,-1 3 20 0,-3 1-28 0,-12 5 22 16,-3 2-24-16,-3 2 21 0,-9 2-21 0,-5 3 19 16,-3 3-19-16,-5 1 34 0,-13 5-19 0,10-3-5 15,-10 3 34-15,0 0-15 0,-14 8 11 0,0-3 15 16,-6 3 14-16,-3 1-7 0,-6 3 2 0,-5 1 3 15,-4 2-10-15,1 2-7 0,0-2-9 0,2 2-26 16,7-5-9-16,-1 1 24 0,5 1-5 0,4-3-8 16,1-3-38-16,6 0 15 0,0-1-23 0,7-1 20 15,6-6-39-15,-6 7-4 0,6-7-43 0,0 0 14 16,19-3-11-16,-2-1-4 0,5-2 4 0,7-3 6 16,10-4 24-16,3 0-5 0,-1-3 33 15,2 1-11-15,3 0 30 0,-4 0-10 0,-1 2 25 16,-1-1-24-16,-10 7 24 0,-4-1-20 0,-5 0 26 15,-4 6-13-15,-4 0 51 0,-13 2-8 0,17-3 31 16,-17 3-3-16,0 0 35 0,0 0 1 0,-12 10-1 16,1-4 7-16,-8 3 6 0,-2-2-6 0,-7 3-9 15,-1 1-2-15,-2 0-12 0,0 0-9 0,-1 0-29 16,0-3-18-16,3 1 19 0,1 1-11 0,5-2-7 16,4-3-4-16,2 1-28 0,4 0-16 0,2-4-34 15,11-2 20-15,-12 4-47 0,12-4 22 0,0 0-38 16,0 0 17-16,0 0-6 15,11-6 5-15,-1 3 1 0,1-1 12 0,3-2 5 16,3 2 32-16,0-1-13 0,2-1 18 0,0 1-13 16,-1 2 31-16,1 0-22 0,-2-2 25 0,-2 3-16 15,-3 1 30-15,-12 1 0 0,19 0 41 0,-19 0-8 16,7 5 15-16,-7-5 25 0,0 0 18 0,-6 14-2 16,-2-8-20-16,-4 2 31 0,0-1-9 0,-3 0-41 15,1 2 13-15,-3-1-41 0,4-1 18 0,-1 0-27 16,3-1 10-16,2-1-46 0,1-1 5 0,8-4-88 15,-8 8-72-15,8-8-127 0,0 0-287 16,0 0-103-16</inkml:trace>
  <inkml:trace contextRef="#ctx0" brushRef="#br0" timeOffset="-91120.18">4204 15759 253 0,'0'0'336'16,"0"0"-82"-16,-14 0-24 0,14 0-16 0,0 0-36 15,-15-7-26-15,15 7-13 0,-8-4-27 0,8 4-15 16,-9-10-22-16,9 10-13 0,-12-9-7 0,12 9-20 15,-16-11-3-15,7 6-9 0,-2 0-6 16,-3 1-3-16,0 1-7 0,-4-1-1 0,-1 1-2 16,0 2-2-16,-4 1 0 0,0 0 1 0,-4 1-2 15,0 2-1-15,0 1 1 0,-1-1 2 0,3 1-2 16,1-3-3-16,4 3-4 0,3-1 5 0,4-1-3 16,3 3 1-16,10-5 3 0,0 0 6 0,0 0-55 15,15 7-69-15,5-7-81 0,11 0-143 0,15-4-157 16,6-1 9-16</inkml:trace>
  <inkml:trace contextRef="#ctx0" brushRef="#br0" timeOffset="-90236.77">4883 16580 137 0,'0'0'595'16,"0"0"-84"-16,-12-7-68 0,12 7-50 0,-7-7-58 15,7 7-63-15,-3-11-27 0,3 11-25 0,0-18-39 16,0 18-23-16,1-22-24 0,4 9-8 16,-2-3-15-16,5-2-35 0,-3-2 10 0,3-1 0 15,0 0-1-15,0 1 1 0,2-2-21 0,-1 1-2 16,0 1-11-16,0-1 7 0,0 0-5 0,0 2-16 16,1 3 2-16,-4 1-9 0,1 1-5 15,-2 2 3-15,0 2-27 0,2 2 5 0,-3 0 7 16,-4 8-4-16,7-11 6 0,-7 11 13 0,0 0-3 15,0 0-7-15,13 0 2 0,-13 0-5 0,7 11-1 16,-2-3-9-16,-1 1 6 0,1 3-9 0,0 0 6 16,2 2-10-16,-2 1 9 0,0 2-7 0,-1 0 11 15,0-1-15-15,-3 3 2 0,3 0-54 0,-3 0-33 16,-1 1-26-16,0 1-26 0,0-2-28 0,-3 0-36 16,1 0-2-16,-1 0-2 0,-2-2 3 0,3-1-14 15,-5 1-11-15,3-3-24 0,-2-1-10 0,1-1-11 16,-2 0-26-16,2-3-338 0,-1-2-148 15</inkml:trace>
  <inkml:trace contextRef="#ctx0" brushRef="#br0" timeOffset="-89841.63">4924 16566 574 0,'0'0'465'0,"4"-11"-44"0,-4 11-33 15,12-15-27-15,-3 5-42 0,4-3-44 0,2-2-50 16,0 0-42-16,4-1-38 0,3 0-29 15,-3-1-21-15,4 1-21 0,-1 0-48 16,-1 0-98-16,-4 3-68 0,0 0-62 0,1 0-49 16,-2 1-31-16,-1-1 18 0,-3 0-24 0,0 4 20 15,-3-3 17-15,-3 1 65 0,2 1 24 0,-4-2 70 16,-1 2 16-16,-3 10 76 0,3-20 28 0,-4 9 50 16,1 11 43-16,-2-22 29 0,2 22-19 0,-2-19 52 15,-1 10-16-15,3 9 46 0,-5-17-19 0,5 17 21 16,-3-16-10-16,3 16 5 0,-3-11-38 0,3 11-29 15,-3-11-37-15,3 11-17 0,0 0-29 0,0 0 7 16,-4-8 24-16,4 8-1 0,0 0-22 0,2 12 27 16,-2-12 2-16,-2 16-7 0,4-6 8 0,-2 2-27 15,0 1-5-15,-2 0-16 0,2 4-20 0,-1-1-6 16,0 1 5-16,1 3-32 0,-1-3 34 16,1 2-13-16,-2-1 8 0,1 0-13 0,1-2-2 15,0 0-18-15,0-3-36 0,0-1-22 0,1 1-51 16,-1-13-68-16,0 22-46 0,0-22-33 0,0 15-29 15,0-15-80-15,3 11-18 0,-3-11-51 0,0 0-276 16,0 0-222-16</inkml:trace>
  <inkml:trace contextRef="#ctx0" brushRef="#br0" timeOffset="-89674.68">5194 16371 542 0,'0'0'498'0,"0"0"-72"0,-6-9-59 15,6 9-58-15,3-14-41 0,3 6-45 0,1-2-33 16,4-2-31-16,4-1-30 0,0 0-32 16,2-2-78-16,2 1-108 0,2-1-99 0,0 0-103 15,-4 2-121-15,1-1-302 0,0 1-218 0</inkml:trace>
  <inkml:trace contextRef="#ctx0" brushRef="#br0" timeOffset="-88591.57">5469 16004 473 0,'0'0'460'0,"0"0"-102"16,-11-4-4-16,11 4-34 0,0 0-18 0,-11 8-44 15,11-8-35-15,-2 12-39 0,2-12-13 0,-3 17-24 16,2-6-2-16,1-11-43 0,0 22-5 0,0-11-17 16,0 4-17-16,0-3-10 0,1 2-12 0,0-1-7 15,1 0-3-15,-1 0-8 0,0 3-3 16,2-2-4-16,-1-1-2 0,1 0-1 0,0-1-2 15,-1-2-5-15,2 1-47 0,-2 0-41 0,-2-11-10 16,3 16 12-16,-3-16 15 0,4 14 8 0,-4-14 10 16,2 11 6-16,-2-11 12 0,0 0 2 0,5 7 4 15,-5-7 7-15,0 0-3 0,0 0 9 0,14-5 4 16,-14 5 4-16,11-10 7 0,-5 3 12 0,1 1 8 16,0-1 4-16,1 0 7 0,-1-1 3 15,1 0-2-15,2 0 0 0,-2-2 9 0,-2 2-15 16,0 1 17-16,-1 0-5 0,-5 7 11 0,11-13-19 15,-11 13 3-15,5-11-18 0,-5 11 3 0,0 0-15 16,-1-14 11-16,1 14-18 0,0 0 10 0,-9-5-12 16,9 5 8-16,0 0-11 0,-14 5 7 0,14-5 1 15,-9 6 0-15,9-6-4 0,-6 10 2 0,6-10-1 16,-4 12 1-16,4-12-2 0,1 11 3 0,-1-11 2 16,8 13 1-16,-1-8-1 0,0 0 0 0,4-3-2 15,0 1 0-15,-11-3-3 0,24-1-5 0,-9-3 9 16,2 0-11-16,-1 0 2 0,5-3-55 15,-1-1-13-15,1 1-39 0,-1-5 1 0,1 2-29 16,-3 0 31-16,1-2-13 0,-4 0 45 0,2 0-6 16,-3 0 45-16,-3 3 16 0,-3-1 46 0,-2 2 2 15,-6 8 28-15,7-14 5 0,-7 14 31 0,0 0 2 16,-3-11 0-16,3 11 3 0,0 0-19 0,-18 0 8 16,8 4-10-16,0 0 1 0,-1 2-16 0,-1 3-2 15,0 1-15-15,3 1-2 0,-1-1-15 16,2 1 1-16,2 2-11 0,2-3 6 0,2 0-6 15,2-10 1-15,3 18-5 0,1-9-2 16,3-3-1-16,0-2 3 0,3 0 3 0,-10-4-44 16,19 0-67-16,-7 0-32 0,-2-3-29 0,2 0-15 15,1-4-5-15,-4 1 17 0,1 0-7 0,-1-2 52 16,-3-2 2-16,-2 2 54 0,0 1 24 0,-4 7 62 16,1-16 9-16,-1 16 43 0,-1-11 8 0,1 11 33 15,-6-9-11-15,6 9 17 0,-10-3-6 0,10 3-9 16,0 0-19-16,-15 2 15 0,15-2-1 0,-6 7-8 15,6-7-8-15,-5 10 3 0,5-10-12 0,2 10 2 16,-2-10-8-16,8 11-16 0,-8-11 1 0,14 10-19 16,-4-7 2-16,1 0-12 0,2-1 1 0,2-2-12 15,0-2 3-15,0-1-16 0,2-3-54 0,-3 2-28 16,2-3-9-16,-1-1 1 0,-1-1 6 16,-3-1 22-16,1-1 2 0,-3 0 19 0,1 2-2 15,-2-3 29-15,-2 4 46 0,0 1 36 0,-6 7 13 16,9-14-2-16,-9 14-15 0,7-9-14 0,-7 9-7 15,0 0 9-15,5-6 12 0,-5 6-6 0,0 0 4 16,7 9 12-16,-7-9 7 0,3 15 11 0,-1-6-4 16,0 2-16-16,0 1-12 0,1 0-29 0,-2 0 7 15,2 0-31-15,-2 1 15 0,2-1-11 0,-2-1 14 16,0 0-46-16,2-1-27 0,-3-10-45 0,2 15-16 16,-2-15-37-16,3 13-16 0,-3-13-27 0,0 0-39 15,0 0-6-15,0 0 25 0,0 0 38 0,7-5 33 16,-7 5 31-16,2-20 10 0,-2 5 38 15,1-1 38-15,-1-4 57 0,0 1 12 0,-1 0 50 16,1-1 39-16,0 1 1 0,0 1 36 16,0 1 4-16,-2 2 2 0,2 3-16 0,0 0-22 15,2 2-31-15,-2 10-25 0,0-18-35 0,0 18 1 16,0 0 4-16,4-10-7 0,-4 10-6 0,0 0-7 16,11 2-15-16,-11-2 1 0,15 8-28 0,-6 0 26 15,3-1-18-15,1 2 15 0,-2 0-49 0,2-1-54 16,0 2-80-16,0-2-100 0,-3 3-142 0,0-3-181 15,-4 3-121-15,2-4-374 0,-8-7-693 16</inkml:trace>
  <inkml:trace contextRef="#ctx0" brushRef="#br0" timeOffset="-88458.86">6239 16115 574 0,'0'0'561'0,"-16"-2"-62"0,16 2-14 0,0 0-93 15,3-9-59-15,3 3-62 0,3-2-48 0,4-1-40 16,6-2-38-16,5-3-27 0,2-2-18 0,9-1-21 15,1-2-52-15,-4-2-163 0,-5 5-156 0,-3 1-181 16,1 0-494-16,-6 3-554 0</inkml:trace>
  <inkml:trace contextRef="#ctx0" brushRef="#br0" timeOffset="-87358.66">5027 16789 224 0,'0'0'556'0,"-8"-5"-97"0,8 5-47 15,0 0-54-15,-12-5-28 0,12 5-78 0,0 0-31 16,-12-3-47-16,12 3-26 0,0 0-42 16,-10 1-9-16,10-1-29 0,-8 4-1 0,8-4-26 15,-10 9 6-15,10-9-20 0,-8 12 6 0,8-12-14 16,-5 13 8-16,5-13-6 0,-1 12 0 0,1-12 1 16,2 10-10-16,-2-10 11 0,9 11-14 0,-9-11 10 15,14 4-9-15,-14-4 4 0,17 3-14 0,-17-3-8 16,20-3-33-16,-9 0 9 0,0-1-23 0,-1-4-26 15,2 2 22-15,-2-2 20 0,-1-3-11 0,-1 3 25 16,-3-3 8-16,0 2-1 0,-3-2 14 0,-2 11 30 16,0-19 22-16,-2 9 26 0,2 10 12 15,-9-17-11-15,4 11 12 0,-2 0-10 0,0 1 1 0,-2 0-13 16,9 5-4-16,-18-4-13 0,18 4-3 16,-20 1-14-16,12 3-1 0,8-4-12 0,-18 7-15 15,18-7 16-15,-10 9-11 0,10-9 4 0,-7 11 1 16,7-11-4-16,0 0 3 0,3 14-5 0,-3-14-3 15,7 7 3-15,-7-7 1 0,17 4-4 0,-17-4-3 16,18-3 2-16,-5 2 0 0,-2-4-5 16,2 0 8-16,2-1-5 0,-2 1 1 0,0-3-13 0,-2 0 12 15,2-1 3-15,-4 2 0 0,0 0-1 16,-2 0 24-16,1 1 42 0,-8 6 11 0,12-10-3 0,-12 10-24 16,10-7-3-16,-10 7-14 0,0 0 62 15,17-2-20-15,-17 2 15 0,14 8-26 0,-4-3 8 16,-2 1-14-16,1 0-13 0,2 1-8 0,-2 1-6 15,1 2-8-15,-1-1-5 0,2 1-3 0,1-1 3 16,0-1-9-16,-3 0 0 0,1 1-3 0,1-1 0 16,-2-2 0-16,0-2-2 0,0 0-11 0,1 1-16 15,-10-5-4-15,18 3-7 0,-18-3-7 0,17-2-7 16,-17 2 10-16,13-4 6 0,-13 4 5 0,11-9 2 16,-11 9 10-16,5-9 0 0,-5 9 4 0,3-10-9 15,-3 10 23-15,0 0 41 0,0-12-12 0,0 12 14 16,0 0-26-16,0 0 14 0,1-12-26 0,-1 12 13 15,0 0-17-15,5-7 21 0,-5 7 5 16,12-4-5-16,-12 4 2 0,16-5-6 0,-5 1-3 16,4-1-6-16,0-1-21 0,2 2 17 0,-2-1-30 15,3-2-6-15,-1 3-47 0,-3-3-5 0,-1 1-41 16,1 0-14-16,-3-2-25 0,-1 3-8 0,-3-1 30 16,-1-2 19-16,-1 1 28 0,-5 7 19 0,4-15 11 15,-4 15 10-15,-1-14 22 0,1 14 44 0,-8-16 57 16,3 9 7-16,-1 0 34 0,-3 0-10 0,0 1 13 15,1 1-12-15,-2-1 11 0,2 2-28 0,8 4-17 16,-14-7-24-16,14 7 4 0,-11-2-20 0,11 2 7 16,-9 3-24-16,9-3 27 0,-4 9-22 0,4-9 11 15,2 12-15-15,2-4 9 0,0 2-20 16,6 1 16-16,-1 1-5 0,3-2-3 0,2 2-3 16,0 1 0-16,2-2-19 0,0-1-50 15,-1-1-48-15,-1-3-92 0,3-2-107 0,-6-1-164 16,3-2-165-16,-1-3-570 0,0-1-813 0</inkml:trace>
  <inkml:trace contextRef="#ctx0" brushRef="#br0" timeOffset="-87070.18">5918 16447 734 0,'-11'9'646'0,"11"-9"-86"0,-8 12-84 0,8-12-89 0,-6 18-60 16,6-18-23-16,0 16-51 0,0-16-53 15,5 19-9-15,-1-9-32 0,1-2-20 0,0 2-40 16,2-3-11-16,-2 3-28 0,5-1 2 0,-1 0-22 16,0-2 4-16,1 0-17 0,-2-1 2 0,0 0-67 15,2-1-43-15,-10-5-18 0,14 6-39 0,-14-6-8 16,14 2-26-16,-14-2-40 0,14-5-38 0,-14 5-7 16,14-9-26-16,-6 1 8 0,-3-1 59 0,0-4-2 15,-1 1 59-15,-2 0 17 0,1 0 118 0,-2 0 48 16,1 2 29-16,-2 10 10 0,-2-16-9 0,2 16-15 15,-2-15-6-15,2 15-8 16,-7-10-18-16,7 10-10 0,-9-7-81 0,9 7-108 16,-10-5-104-16,10 5-278 0,-12-3-89 0</inkml:trace>
  <inkml:trace contextRef="#ctx0" brushRef="#br0" timeOffset="-86873.92">6004 16312 303 0,'-14'0'736'0,"0"0"-128"0,14 0-96 0,-24 0-87 16,24 0-96-16,-18 1-65 0,18-1-55 0,-16 0-41 15,16 0-37-15,0 0-32 0,0 0-79 0,0 0-71 16,0 0-69-16,0 0-55 0,0 0-52 0,17 0-54 16,-5-1-47-16,3 0-8 0,-1 0-42 0,5-1 33 15,-1 0-145-15,0 1 18 0</inkml:trace>
  <inkml:trace contextRef="#ctx0" brushRef="#br0" timeOffset="-86643.23">6110 16298 767 0,'0'0'127'15,"18"0"99"-15,-18 0 4 0,9 4 28 0,-9-4 12 16,0 0 8-16,-2 9-10 0,2-9-19 0,-9 9 1 16,1-3-14-16,0 1-20 0,-2-1-23 0,1 3-25 15,-1-1-19-15,0 0-27 0,1 2-19 16,1-1-22-16,1 0-16 0,2-1-11 0,5-8-8 16,-6 16-15-16,6-16 2 0,7 14-6 0,-7-14-1 15,18 10-8-15,-3-6 5 0,2 1-9 0,2 0-2 16,-1-3-8-16,1 2 4 0,-1-1-4 15,-2 2 2-15,0-2-8 0,-1 2 6 0,-5-1-6 16,-2 3 6-16,-8-7-6 0,10 12 12 0,-10-12-10 16,-3 15 2-16,-4-5-2 0,-1-1 4 0,-3 1-13 15,-3-1 10-15,1 1-9 0,0-1 13 0,-1-3-31 16,2 2-84-16,0-3-72 0,3-1-117 0,9-4-145 16,-12 4-164-16,12-4-303 0,0 0-477 0</inkml:trace>
  <inkml:trace contextRef="#ctx0" brushRef="#br0" timeOffset="-86221.46">6316 16301 85 0,'0'0'773'0,"-14"0"-154"0,14 0-115 0,0 0-85 15,-16 0-66-15,16 0-37 0,0 0-38 0,0 0-31 16,0 0-41-16,11 3-42 0,-11-3-29 15,18 6-28-15,-5-3-18 0,2 2-30 0,0 0-12 16,-1 1-11-16,2-1 3 0,-3 3-10 0,-2-2-1 16,2 1-11-16,-4 0 6 0,-3 1-9 0,1 1 1 15,-7-9-7-15,7 14 2 0,-7-14-7 0,0 13 4 16,0-13-4-16,-4 11 6 0,4-11-7 0,-8 7 5 16,8-7-5-16,-11 2 4 0,11-2-5 15,-9-3-1-15,9 3-1 0,-10-14 8 0,8 5-14 16,0-4 9-16,1 0-1 0,2-3 1 0,3 0-4 15,0-3 7-15,3 1-8 0,3 0 6 0,-1 0-1 16,2 1-2-16,0 2-8 0,-1 4 6 0,0 2-1 16,1 1-2-16,-2 3 2 0,1 0 1 15,-10 5-1-15,16 0 1 0,-16 0-1 0,14 6-2 16,-14-6 3-16,9 9-1 0,-9-9 1 0,6 16 8 16,-2-9-14-16,-4-7 10 0,6 19-11 0,-6-19 11 15,5 16-6-15,-5-16-38 0,4 13-28 0,-4-13-33 0,4 12-33 16,-4-12-53-16,5 9-44 0,-5-9-80 15,0 0-106-15,7 6-72 0,-7-6-336 0,0 0-364 16</inkml:trace>
  <inkml:trace contextRef="#ctx0" brushRef="#br0" timeOffset="-86053.85">6436 16036 352 0,'0'0'523'0,"0"0"-32"15,0 0-67-15,0 0-60 0,0 0-92 0,0 0-49 16,8-7-67-16,-8 7-21 0,0 0-103 0,17 0-73 16,-17 0-129-16,19 0-98 0,-19 0-127 15,25-2-268-15,-9 2-171 0</inkml:trace>
  <inkml:trace contextRef="#ctx0" brushRef="#br0" timeOffset="-85326.17">6795 16077 480 0,'0'0'576'0,"-17"9"-50"0,5-7-88 16,-2 6-45-16,3-4-75 0,-3 1-43 0,1-1-57 16,2 2-37-16,0-2-47 0,11-4-22 0,-15 8-25 15,15-8-7-15,-8 10-18 0,8-10-5 0,0 0-18 16,6 15 2-16,-6-15-11 0,12 8-8 16,-2-5 0-16,2 0-3 0,-1 0-10 0,3 1 6 15,-2-1-9-15,2 0 4 0,-3-1-15 0,0 4 10 16,-1 2-10-16,-1 1 8 0,-4 2-7 0,-1 3 9 15,-2 0-6-15,-2 2 6 0,-4 2-2 0,-2 4-1 16,-1 0 1-16,-3 2-8 0,-3-1 15 16,2 2 9-16,-2-1 15 0,2-5-8 0,1 0-1 15,-1-1-2-15,4-5-8 0,-1-1 6 16,0-1-1-16,3-2 1 0,5-9-9 0,-4 9-12 16,4-9-43-16,0 0-49 0,0 0-25 0,13-10-28 0,-7-1-8 15,4-2-15-15,1-4-10 0,3-7-12 16,0-3 3-16,4-8 4 0,-4 0 21 0,3-3 3 15,-2-4 62-15,0 0 2 0,-3 0 75 0,-1 0 16 16,-2 4 86-16,-4 6 56 0,-1 1 36 0,-1 7 17 16,-2 4 21-16,0 2-27 0,-2 3-10 0,-1 2-23 15,-1 4 2-15,3 9 5 0,-7-10-18 0,7 10 1 16,0 0-28-16,-10 3-15 0,10-3-6 0,-4 10-14 16,4-10-57-16,2 19 42 0,-1-7-13 0,3 0-7 15,0 3-9-15,2-1-5 0,1 1-4 0,1 0-5 16,0-2-5-16,1 0-4 0,1-1-51 0,0-2-53 15,1 0-34-15,1-4-16 0,-1-1-52 0,-3-1-36 16,-8-4-39-16,18 0-1 0,-18 0-3 16,17-6 57-16,-9 0 10 0,-2-3 69 0,1 3 15 15,-2-2 98-15,-5 8 46 0,7-15 80 0,-7 15 29 16,8-12 45-16,-8 12 0 0,2-10 1 0,-2 10-24 16,4-9-19-16,-4 9-26 0,4-9-28 0,-4 9-3 15,0 0 27-15,9-7 15 0,-9 7 0 0,12-3-27 16,-12 3-13-16,14-7-20 0,-5 2-14 0,2 0-4 15,2-1-9-15,-3-1-28 0,3 0-74 0,-1-3-63 16,-2 1-73-16,-1-1-8 0,-2-2-32 0,-1 3 15 16,-3 0 25-16,-3 9 38 0,4-19 46 15,-4 19 52-15,-6-19 55 0,6 19 54 0,-9-12 51 16,9 12 33-16,-14-5 27 0,14 5 18 0,-18 0 0 16,18 0-18-16,-17 4 20 0,10 1-22 15,7-5-16-15,-12 11-6 0,12-11 11 0,-4 13-9 16,4-13-18-16,0 16-11 0,0-16-15 0,4 15-37 15,-4-15 26-15,9 16-51 0,-9-16-42 0,8 13-171 16,-8-13-101-16,7 10-162 0,-7-10-200 0,0 0-461 16,8 6-731-16</inkml:trace>
  <inkml:trace contextRef="#ctx0" brushRef="#br0" timeOffset="-85174.65">6939 15986 167 0,'-12'4'733'0,"12"-4"-118"15,0 0-80-15,0 0-105 0,0 0-87 0,12-6-64 16,-1 1-52-16,2-3-49 0,6 0-28 0,0-1-39 16,5-1-79-16,1-3-154 0,0 0-102 0,2 0-131 15,0 1-118-15,-3-2-357 0,-1 1-365 0</inkml:trace>
  <inkml:trace contextRef="#ctx0" brushRef="#br0" timeOffset="-84957.68">7299 15729 431 0,'0'0'596'16,"-6"-8"-72"-16,6 8-19 0,-6-8-72 0,6 8-67 0,-1-9-33 15,1 9-41-15,0 0-19 0,0-15-38 16,0 15-19-16,5-9-42 0,-5 9-39 0,8-8-15 16,-8 8-26-16,9-6-17 0,-9 6-18 0,0 0-12 15,16-1-8-15,-16 1-6 0,11 7-9 0,-11-7-4 16,9 13-13-16,-9-13-62 0,7 16-36 0,-4-8-81 15,0 4-90-15,-3-2-149 0,3 2-95 0,-3 1-136 16,0-1-267-16,0-1-475 0</inkml:trace>
  <inkml:trace contextRef="#ctx0" brushRef="#br0" timeOffset="-83410.34">7492 15532 267 0,'0'0'446'0,"-13"2"-32"0,13-2-25 16,-11 3-27-16,11-3-33 0,0 0-57 0,-13 6-17 15,13-6-27-15,0 0-9 0,-5 12-36 0,5-12-17 16,0 0-30-16,4 13-14 0,-4-13-31 0,5 8-14 16,-5-8-17-16,6 7-7 0,-6-7-12 0,0 0-8 15,6 8-1-15,-6-8-3 0,0 0-10 0,0 0-32 16,0 0-141-16,0 0-68 0,0 0-81 0,0 0-5 15,6-7-3-15,-6 7-4 0,-6-7-8 16,6 7-3-16,-10-9 29 0,4 3 34 0,-2 2 43 16,-2 0 42-16,0-1 87 0,-4-1 66 0,-1 1 74 15,0 2 51-15,-1 0 56 0,0-2 36 0,4 3 53 16,-1-2 25-16,3 1 19 0,-2 1-4 0,12 2 10 16,-17-3-17-16,17 3-12 0,-15-4-14 0,15 4-32 15,-11-5-41-15,11 5-24 0,-8-8-10 0,8 8-19 16,-6-9-19-16,6 9-19 0,-4-8-14 15,4 8-15-15,0 0-9 0,-4-13-14 0,4 13-7 16,0 0-6-16,-3-8-13 0,3 8-11 0,0 0 0 16,0 0 4-16,0 0-1 0,0 0 3 0,0 0-11 15,-2 10 10-15,2-10-1 0,1 19-13 0,-1-19 11 16,3 24-6-16,-2-8 10 0,3-2-13 16,-2 4 16-16,5-1-9 0,-5 0 8 0,6 2-12 15,-2 0 15-15,1-1-7 0,0-3 4 0,0 0-1 16,-2-3 1-16,1 2-2 0,-1-3-2 0,2 0-7 15,-2-3-13-15,0 0-22 0,-5-8-10 0,6 13-16 16,-6-13 1-16,9 5-10 0,-9-5 11 0,0 0 4 16,14 0 18-16,-14 0 2 0,9-5 16 0,-9 5-2 15,6-15 19-15,-6 15 20 0,5-18 26 0,-2 6 17 16,-1 3 28-16,-2 9 30 0,2-18 10 0,-2 18-12 16,1-15-22-16,-1 15-17 0,2-13-21 0,-2 13-13 15,0 0-7-15,6-4-1 0,-6 4 3 16,8 4 1-16,-8-4-10 0,11 9-1 0,-11-9-5 15,13 14 0-15,-4-7-6 0,2 0-2 0,-1 2-4 16,-1-3-2-16,3-1 6 0,-1 0-6 0,0 0-14 16,1-2-53-16,-12-3-32 0,21 1-46 0,-21-1-22 15,23-4 7-15,-13 1-3 0,1-2 11 0,-4-1 38 16,1 1 8-16,0-3 29 0,-2-1 3 0,-3-1 26 16,-1 1 3-16,-1-3 37 0,-1 12 27 0,-1-20 27 15,-1 11 11-15,-1-2 14 0,-1 1 25 0,0 2 5 16,-2 1 5-16,2-1-12 0,4 8-11 15,-9-12-19-15,9 12-12 0,-8-10-13 0,8 10-9 16,-5-7-11-16,5 7 0 0,0 0-2 0,-7-7-11 16,7 7 8-16,0 0-6 0,0 0 0 0,0 0-4 0,0 0 0 15,0 0-2-15,0 0-3 0,0 0-3 16,0 0-23-16,0 0-20 0,0 0-32 0,0 0-21 16,0 0 1-16,-3 13 10 0,3-13 9 15,0 0 12-15,-4 11 10 0,4-11 15 0,0 0 3 16,-2 9 8-16,2-9 4 0,0 0 5 0,0 0 10 15,-4 10 7-15,4-10 7 0,0 0 2 0,0 0-8 16,0 0 6-16,0 0-2 0,4-14 2 0,-4 14 1 16,2-15 0-16,-2 15 0 0,0-21-9 15,0 21 7-15,2-20-1 0,-2 20 46 0,4-16 1 0,-4 16-7 16,0-16-13-16,0 16-4 0,1-11-15 0,-1 11-1 16,0 0-9-16,2-11-2 0,-2 11-1 15,0 0 3-15,0 0-8 0,0 0 9 0,5 13-1 16,-5-13 0-16,7 9 3 0,-7-9-1 0,6 14 0 15,-6-14-2-15,9 13-1 0,-5-7 1 0,-4-6-1 16,12 12 1-16,-12-12 2 0,13 7 1 0,-13-7-4 16,14 3-8-16,-14-3-31 0,13-2-1 15,-13 2 10-15,16-7 7 0,-9 0 6 0,-3 0 2 16,1-1 3-16,-1-2-1 0,0 1 3 0,-3-3 3 16,1 0 3-16,0 2 1 0,-2 10 21 0,0-19 31 0,0 19-55 15,0-16 46-15,0 16-62 0,-2-13 43 0,2 13-2 16,0 0-3-16,0 0-8 0,0 0 10 15,0 0 4-15,7-9-1 0,-7 9-2 0,0 0 9 16,13 7-6-16,-13-7 2 0,14 4-7 0,-14-4 1 16,18 2-4-16,-5 1-9 0,-13-3 8 0,22-3 1 15,-10 3-4-15,1-3-4 0,-4 0-38 0,0-1-15 16,1 0 6-16,-2-4-6 0,-8 8 11 0,12-10 5 16,-12 10 6-16,4-11 7 0,-4 11-43 0,-2-13 62 15,2 13-43-15,-8-10 72 0,8 10-33 0,-10-6 55 16,10 6-47-16,-14-4 42 0,14 4-46 0,-14 0 39 15,14 0-53-15,-13 4 47 0,13-4-47 0,-9 6 45 16,9-6-2-16,-6 9 7 0,6-9 9 16,0 0 1-16,6 14-6 0,-6-14-1 15,9 8-15-15,-9-8-5 0,14 7 0 0,-14-7-5 16,15 4 0-16,-15-4-4 0,16-1-4 0,-16 1-17 16,12-7-14-16,-12 7-47 0,6-12 46 0,-6 12-31 15,1-20 49-15,-4 8-39 0,-1-2 50 0,-4-2-40 16,0-3 48-16,-1-1-40 0,-5-4 49 0,-3 1 10 15,1 2 20-15,2 0-13 0,0 3-3 0,1 3-8 16,2 1-5-16,0 3-6 0,2 0-16 0,3 4-53 16,6 7-50-16,-7-14-41 0,7 14-73 0,0 0-69 15,8-7-108-15,-8 7-53 0,23-1-49 0,-8 3-11 16,6 0-335-16,3 4-382 0</inkml:trace>
  <inkml:trace contextRef="#ctx0" brushRef="#br0" timeOffset="-82843.59">8021 15241 290 0,'-4'21'551'0,"0"-12"-61"0,-2-3-29 0,0 1-39 16,-2-1-40-16,8-6-47 0,-15 9-13 0,15-9 1 16,-12 5-44-16,12-5-109 0,0 0 23 0,0 0-89 15,-8-5 25-15,8 5-74 0,4-11 33 16,-4 11-64-16,9-15 43 0,-2 7-57 0,1-5 41 16,2 2-58-16,-3-1 51 0,1-2-55 0,-3 3 50 15,3-3-8-15,-5 1-4 0,1 2-6 0,-1 1 3 16,-1-1 9-16,-2 11 5 0,0-16-9 0,0 16-6 15,-6-15-5-15,6 15-3 0,-13-6 3 0,13 6 2 16,-14 0-1-16,14 0-4 0,-17 4-12 0,9 2-25 16,1 2 37-16,-1-1-34 0,3 1 40 0,2 2-34 15,3-10 39-15,0 20-33 0,5-10 35 0,1-1-33 16,3 1 7-16,2-2-3 0,1 0 27 0,3-1-28 16,2-3 28-16,-2 1-28 0,5-4 29 0,-1-2-40 15,-2-2-11-15,-1-1-65 0,-1-2 31 0,2-1-57 16,-2-1 51-16,1-3-6 0,-3-1 2 0,-1 1 20 15,-3-1 6-15,-1-5 9 0,-1 5 6 0,-3-5 5 16,1 2 4-16,-2 1 4 16,-3-1 4-16,0 2 1 0,0 1 10 0,-3 0 30 15,-2 2 3-15,3 1 7 0,-2 1 7 0,4 8-5 16,-7-13 0-16,7 13 13 0,0 0 4 0,-13 0-3 16,13 0 0-16,-7 10-15 0,7-10-6 0,-1 17-3 15,4-5-5-15,2 1-15 0,2 2 30 0,-1-3-27 16,3 2 21-16,3-2-30 0,-3-3 32 0,1 0-35 15,2-1 28-15,-3-3-29 0,-9-5 26 0,18 2-30 16,-18-2 26-16,15-6-30 0,-8-1 20 0,-3-1-32 16,2-3 31-16,-4-1-4 0,0-5-2 0,-4-1-8 15,-3-3 6-15,-2-2 1 0,-4-6-1 0,-5-5 0 16,-3-1-2-16,-2 1-17 0,-4 0 28 0,1 2-30 16,-3 0 24-16,0 5-23 0,2 3 21 15,2 5-73-15,2 3-15 0,4 3-122 0,1 4-20 16,1 5-62-16,2 2-67 0,-1 4-120 0,1 3-60 15,-2 6-470-15,3 4-602 0</inkml:trace>
  <inkml:trace contextRef="#ctx0" brushRef="#br0" timeOffset="-71357.29">11759 17213 134 0,'0'0'100'0,"0"0"32"16,-12 2-67-16,12-2 37 0,0 0-61 0,0 0 46 15,-14 2-51-15,14-2 42 0,0 0-43 0,0 0 37 16,0 0-39-16,-11 1 47 0,11-1-39 0,0 0 15 15,0 0 26-15,0 0 6 0,0 0-12 0,0 0-8 16,0 0-2-16,0 0-10 0,0 0-13 0,0 0-1 16,5 8-8-16,-5-8 1 0,0 0 18 0,0 0 6 15,12 5-6-15,-12-5 8 0,11 5 4 0,-11-5 9 16,13 3 7-16,-13-3-10 0,20 3 18 16,-20-3-13-16,22 4-13 0,-7-2-8 0,2-2-4 15,3 1-3-15,1 1 3 0,1-1-5 0,6 1-12 16,-1-1-6-16,3-1-2 0,0 1-4 0,2-1-2 15,0 0-3-15,-2 0-5 0,3 0-1 0,-1 0-1 16,0 0-2-16,3 0-1 0,-3 0-2 0,-2 0 8 16,2 0 3-16,0 2 1 0,0-2-2 0,0 0 0 15,-1 1-2-15,1 1-3 16,0-1-1-16,-2-1-14 0,2 0 14 0,-2 2 1 0,3-1 4 16,-1-1 0-16,0 0 0 0,1 0-2 15,0 0 0-15,5-1-1 0,1-1 1 0,-2 2-3 16,0-3 4-16,-1 0-8 0,1 3-1 0,1-2-2 15,-2-1-3-15,0 1 6 0,0 1-2 0,0-1-1 16,-6 1-2-16,1-1-1 0,0 2 0 0,-1-1-1 16,0 1 5-16,-1 1-1 0,-1-1-2 0,-1 0-1 15,0 2 0-15,-3-1-3 0,-3-1 7 0,3 2 0 16,-1-2-14-16,0 0 16 0,0 1 2 0,-1-1-2 16,22 2 3-16,-21-1-5 0,0-1 1 15,-1 0 0-15,0-1 1 0,2 1-4 0,0 0 0 16,3-2 5-16,0 1 2 0,0 1 0 0,-2-2-4 15,4 1 0-15,0-1 2 0,0 1-1 0,1-1-2 16,0 1 2-16,1-1 1 0,-1 1 1 16,1-2-2-16,1 1-2 0,0 1 5 0,-1 0 1 15,5 1 3-15,-4-2-10 0,5 1 7 0,-5-1 0 16,-2 1-4-16,2 1 1 0,-1-2-6 16,-2 1 9-16,2-1-5 0,-2 1 5 0,1 1-1 15,-1-4 3-15,-1 3 2 0,1 0-3 0,0 0-2 0,2-1-1 16,-3 0-2-16,0 0-2 0,0 2 2 0,0-2-3 15,-1 1-3-15,1-2 4 0,-1 3-1 16,-2-4 2-16,1 3 0 0,-1-1-1 0,1-1-2 16,-4 2 1-16,0 0-1 0,-2 0 2 0,4 0-6 15,-3-2 7-15,2 2 1 0,-2 0-7 0,1-1 8 16,0 1-3-16,3-1 0 0,1 0 1 16,-1 0 1-16,0 0-4 0,-1 1 1 0,3-1-6 15,-2-1 5-15,1 2 0 0,-2-2 1 0,-2 1-1 16,1 2 0-16,3-2 0 0,-5 0 2 0,1 1-3 15,0 0-2-15,1 1 0 0,-2-2 3 0,1 1 3 16,1-1 0-16,1 0-1 0,1 0 0 0,-5-2-15 16,2 3 18-16,0-1-1 0,1-1 0 0,0 2 0 15,1-3-6-15,0 2 5 0,-1-1-4 0,3 0 3 16,-1 2-3-16,3-2 0 0,1 1 1 16,-1-2-1-16,2 2 0 0,6 0-3 0,-5-1 2 15,3 0 4-15,-2 1-3 0,-2 1 0 0,2-2 0 16,-3 3 2-16,2-3-2 0,-1 1 0 0,0 1 1 15,0-1-1-15,-1 1 0 0,3-2-5 0,-2 2 8 16,2 1-2-16,-1-3 0 0,-2 1 0 0,2 2 0 16,-2-1-1-16,-2 1 1 0,4-2-1 0,-2 2-1 15,-1-1 0-15,2-1 1 0,-2 2 1 0,0 0 2 16,0-1-3-16,2 1-1 0,-2-2 5 0,1 0-5 16,-2 1-1-16,1 1 3 0,0-1 3 0,-1 1 0 15,0-1 0-15,2 1 1 0,0-1 4 16,-2 1 0-16,2-1 1 0,0-1 0 0,0 1-1 15,1 0 2-15,-1 1-8 0,2-2 12 16,5-2-4-16,-1 1 1 0,4 1 0 0,-2-1-2 0,1 0 2 16,2 1-2-16,0-2-2 0,0 2 1 15,1-2 1-15,1 3 0 0,-2-1-1 0,1 0 3 16,-2 1-11-16,-7 1 7 0,0-1-4 0,-1 1 4 16,-2-1-5-16,-1 1 0 0,-2 0 1 0,1 0 1 15,0-1-2-15,-3 1 6 0,3 0-2 0,1-1 6 16,0-1-2-16,0 2 9 0,1 0-5 0,0-1 2 15,1 0-6-15,0 1 6 0,-1-1-3 0,-1-1 14 16,0 0-30-16,0 2 25 0,-1-2-14 0,0 0 11 16,-3 2-7-16,-3-1 5 0,1 0-11 0,-3 0 8 15,-3 1-9-15,0-1 13 0,-4 1 4 0,0-1 16 16,-12 1-14-16,20-2 15 0,-20 2-21 16,17-1 5-16,-17 1-21 0,0 0 12 0,13-1-16 15,-13 1 14-15,0 0-31 0,0 0-61 0,0 0-84 16,0 0-84-16,0 0-86 0,-8-9-127 0,8 9-458 15,-13-4-489-15</inkml:trace>
  <inkml:trace contextRef="#ctx0" brushRef="#br0" timeOffset="-33183.4">12919 10276 186 0,'0'0'503'0,"0"0"-108"0,-6-8-24 16,6 8-67-16,0 0 4 0,-4-11-21 0,4 11-20 15,0 0-31-15,-5-11-7 0,5 11-20 0,0 0-15 16,-2-11-17-16,2 11-20 16,0 0-30-16,0 0-38 0,-4-9-7 0,4 9-23 15,0 0-23-15,0 0-1 0,0 0-8 0,-6 8-3 16,6-8-3-16,-5 20-8 0,0-4 0 0,0 7 0 15,-1 6 2-15,1 3-7 0,-3 10-43 0,-1 4 65 16,1 1-46-16,1 5 51 0,0 0-31 0,-1 1 82 16,1 0-71-16,2-1 50 0,0-2-50 0,0 0 53 15,2-1-30-15,-4-2 45 0,4-3-49 0,2-7 30 16,-1-1-45-16,1-1 29 0,0-6-41 0,1 0-3 16,0-2 4-16,1-2-2 0,0 0-2 15,1-2 1-15,-1-2 2 0,0-2-2 0,1-1-1 16,0-2 0-16,-1-1-3 0,3-3-3 0,-3 0 3 15,1-1-8-15,-2-11-25 0,1 16-31 0,-1-16 12 16,2 15-138-16,-2-15-37 0,0 0-158 0,0 0-56 16,0 0-110-16,0 0-404 0,-1-19-541 0</inkml:trace>
  <inkml:trace contextRef="#ctx0" brushRef="#br0" timeOffset="-31722.22">12902 10311 201 0,'0'0'411'0,"-6"-14"-104"0,6 14 11 15,-2-11-60-15,2 11 2 0,-2-14-33 0,2 14-4 16,-1-13-55-16,1 13-11 0,0-13-42 0,0 13-8 16,3-14-29-16,-3 14 2 0,5-14-26 15,-5 14-4-15,9-13-17 0,-4 7 8 0,3-2-19 16,-1 1 10-16,1 1-5 0,5-1 19 0,-2 0-9 16,2 2 18-16,2 0-8 0,2-2 12 15,1 3-20-15,5-2-5 0,0 1-3 0,3-1 1 16,7 1-1-16,4 1-4 0,1-1-1 0,8 0 1 15,5-1-1-15,2 5 0 0,3-2 0 0,0 0-1 16,3 2 1-16,4 1-6 0,-1-2-3 0,2 2 0 16,2 2-2-16,0-2-2 0,-3 3-1 0,0 0-2 15,0-1 2-15,-2 3-8 0,-2-2 2 0,0 0-1 16,-2 3 0-16,1-3 5 0,1 2-9 0,-2 0 11 16,2 0-11-16,1 1 4 0,0-2-6 15,1 1 8-15,1 0-9 0,-1-2-1 0,0 2-2 16,-1-1 2-16,2-2 11 0,-4 2-16 0,0 0 17 15,-2-2-10-15,-1 0 6 0,0 2-7 0,-1-3 7 16,-3 1-10-16,-1 2 10 0,-9-4-8 0,1 1 15 16,-2 1 1-16,-5-2 17 0,-4 1-8 15,-2 1-4-15,-2-2 6 0,-4 1 1 0,-2-1 1 16,-1 1-1-16,-2-1 1 0,1 2-1 16,0-2-16-16,-3 0 10 0,0 1-4 0,-2-1 0 15,3 1-5-15,-2-1-3 0,1 1 1 0,-2 0-5 16,1 0-1-16,-2 3-3 0,1-4 0 0,-3 1 1 15,0 2-3-15,1-1 3 0,-3 2 2 0,-9-4 4 16,18 9 5-16,-18-9 40 0,10 9-2 0,-10-9-9 16,8 11-3-16,-8-11-9 0,4 11 9 0,-4-11 7 15,2 13 1-15,-2-13 17 0,0 15-47 0,0-15 45 16,-3 19-56-16,1-6 36 0,0-2-42 0,1 5 44 16,-2 1-48-16,2 2 43 0,-2 3-44 0,2 3 41 15,1 1-40-15,-1 3 5 0,1 5 38 0,0 2-42 16,0 0 39-16,0 1-43 0,1 1 45 15,-1 1 1-15,0-1 28 0,1 1-41 0,-1 1 27 16,0-2-35-16,1 1 54 0,-1-1-35 0,0-2 16 16,0 1-26-16,0-3 14 0,0 0-28 0,0 0 25 15,-1-5-28-15,1-2 16 0,-1 0-24 16,1 0 5-16,-1-1-2 0,1-1 2 0,-3 1-1 16,2-2 20-16,-2-2-25 0,1 1 21 0,-2 0-23 15,-1-2 19-15,1 0-23 0,-1-2 26 0,0 0-23 16,-1-2 16-16,1 1-17 0,-2-4 21 0,2 0-24 15,-2 0 23-15,0-2-22 0,-2 1 17 0,1-1-16 16,-1-2 20-16,0 0-19 0,-2-2 17 0,-1 0-23 16,-1 0 19-16,-1 0-19 0,0-3 25 0,-2-1-29 15,-2 1 20-15,0-2-25 0,-4-1 22 0,0 1-25 16,-1 0 26-16,-2-3-24 0,-2 1 26 0,-1 1-23 16,0-1 21-16,-2 0-24 0,0 1 21 0,-2-2-20 15,0 1 25-15,0-1-19 0,-7 0 26 16,-1 0-27-16,0 0 23 0,-1 0-20 0,-1 0 19 15,-2-1-29-15,-4-1 22 0,-3 0-31 0,1-1 32 16,0 1-35-16,0-1 24 0,0 2-25 16,0-4 35-16,2 3-28 0,1-2 25 0,6 2-23 15,0-1 35-15,2 0-40 0,1 1 44 0,1-1-25 16,1 0 24-16,2-2-24 0,-1 2 25 0,6 0-31 16,0 0 35-16,0-2-34 0,0 2 31 15,0 0-30-15,-1-2 30 0,2 2-29 0,-1-1 26 16,1 1-25-16,-1-1 30 0,-1 1-31 0,0 1 30 15,0-1-34-15,0 0 29 0,0 1-26 0,0 0 31 16,1 2-24-16,-1-1 16 0,2-1-22 0,0 1 30 16,0 1-31-16,3-2 32 0,-2 1-29 0,2 0 27 15,2-1-28-15,-1 0 29 0,4 1-29 0,-1-2 32 16,1 0-32-16,1 0 32 0,-1 0-32 0,3-1 5 16,-1 0 1-16,0-2-4 0,0 1 6 0,3 1 3 15,-3-1-3-15,1 1 2 0,-1 1 0 0,3-1-2 16,-4-1 4-16,2 3-2 0,0-1 2 0,1 1-3 15,-1 0 3-15,2 1 1 0,2 0-4 0,2-1 4 16,-2 1-1-16,13 1 4 0,-21-2 1 16,21 2 3-16,-17-1 0 0,17 1-2 0,-18-2-4 0,18 2 4 15,-16-3-3-15,16 3-1 0,-20-5 3 16,20 5-3-16,-21-4-1 0,10 2-1 0,-2-1 0 16,2 0 2-16,-2 1-1 0,-1-2-1 0,-3 0-5 15,4 1 7-15,-1 2 1 0,4-2 1 0,-3 0 2 16,13 3 6-16,-18-3-3 0,18 3 10 0,-15-2 16 15,15 2 14-15,-11-4 12 0,11 4 1 0,-12-2-6 16,12 2-5-16,0 0-4 0,-14-4 5 16,14 4 0-16,0 0-10 0,-12-3-9 0,12 3-9 15,0 0-4-15,-15-1-3 0,15 1-1 16,-14 1-3-16,14-1-3 0,-16 0 1 0,16 0-1 0,-15 0-2 16,15 0 1-16,-14 2-2 0,14-2 0 0,0 0-32 15,-16-2-82-15,16 2-106 0,-9-4-70 16,9 4-152-16,-10-10-78 0,10 10-140 0,-5-18-491 15,3 7-759-15</inkml:trace>
  <inkml:trace contextRef="#ctx0" brushRef="#br0" timeOffset="-30839.21">14208 10707 28 0,'6'-11'501'0,"-6"11"-113"0,2-12-38 16,-2 12-49-16,-1-15-12 0,1 15-18 0,-5-18-33 15,0 10-37-15,0-4-21 0,-1 1-18 16,-1 0-12-16,-1 1-16 0,1-1-14 0,-2 1-5 16,1 0-13-16,-2-1-9 0,0 3-8 0,-1-1-3 15,0 1-2-15,0 0-11 0,-1 2-12 0,-2 0-8 16,1-1-11-16,-2 3-11 0,3 2-1 0,-3 0-7 15,2 1-6-15,-1 2-3 0,-4 1-2 0,1 2-1 16,0 0-4-16,-2 4 0 0,-1 1 0 0,1 1-50 16,0 0 62-16,-1 8-40 0,-2-2 63 0,2 3-49 15,2 2 59-15,-2 0-55 0,1 2 52 0,4 0-54 16,1 1 52-16,0 1-62 0,2-1 64 0,1 1-7 16,3-3-9-16,3 2 1 0,0-2 2 0,4 2 4 15,-1-4 6-15,5 4-3 16,-1-2-45-16,5 1 50 0,1-3-39 0,2 2 49 15,4-2-56-15,1 2 50 0,-1 0-53 0,5-2 52 16,-2 0-57-16,2-2 51 0,-1 0-54 0,3-2 52 16,0 1-50-16,-3-1 47 0,1-3-59 0,0 1 56 15,-1-3-50-15,0 0 45 0,0 0-45 0,0-1 58 16,1-1-54-16,-1-1 45 0,0-3 11 0,-3 1 34 16,3-2-24-16,-1 0 28 0,-1-1-31 0,1-1 27 15,-2-1-22-15,1-1 29 0,0 0-22 16,1-3 12-16,0 0-12 0,0 0 18 0,-1-2-13 15,0 1 0-15,0-3 3 0,0 0 11 0,0 0 8 16,1-4 2-16,0 1-4 0,0-3 0 0,-3 1 13 16,1-2-29-16,-2 0 34 0,0-2 4 0,-3 0 6 15,-1 0-17-15,-1-1-14 0,0 3-12 0,-1-2-3 16,-2 0 9-16,-1 0-25 0,-2 0 18 0,1-1-28 16,-2 1-6-16,-1-2-12 0,0 0 5 0,0 1-1 15,-2-1 21-15,0-1-25 0,-1 3 15 0,0-2-25 16,1 0 19-16,-2-1-21 0,0 2 17 0,1-1-8 15,-1-1-23-15,-1 2 21 0,2-1-27 0,-3 0 25 16,1 0-14-16,0 4 14 0,-1-3-17 0,-3 0 13 16,0 1-23-16,0 1 28 0,-4 0-25 0,-1 1 14 15,1 1-18-15,-2 1 1 0,0 0-8 0,-1 1 10 16,-1 3 6-16,-2-1-3 0,0 1-1 16,1 1 1-16,-3 1-1 0,-2 2-8 0,0-1-19 15,0 1-18-15,-2 1-28 16,0 0-58-16,-1 0-51 0,1 2-47 0,3 1-35 0,-3 0-76 15,1 0-75-15,-1 1-141 0,1 1-167 0,-1 2-767 16,0 2-1123-16</inkml:trace>
  <inkml:trace contextRef="#ctx0" brushRef="#br0" timeOffset="-29186.15">13898 11091 530 0,'0'0'574'0,"0"0"-49"16,-7-9-73-16,7 9-63 0,-4-10-72 16,4 10-36-16,0-15-35 0,0 15-26 0,4-18-40 15,1 4-31-15,2 1-21 0,0 0-17 16,2-4-8-16,1 0-46 0,3 1 42 0,-2-3-51 15,2 0 55-15,1-2-53 0,1 0 53 0,-3 3-39 16,0-1 9-16,0 3 17 0,-4 3-4 0,1-1-7 16,0 3 1-16,-3 0-8 0,-1 1-17 0,0 2-13 15,1 1-17-15,-6 7-13 0,8-11-14 16,-8 11 14-16,0 0-2 0,9 5 14 0,-5 3-20 0,0 3 19 16,1 4-25-16,0 6 24 0,3 3-37 0,-2 4 37 15,1 4-27-15,-2 0 24 0,1 0-26 16,1 1 25-16,-2-2-26 0,0 0 11 0,-1-6-81 15,0 0 3-15,-1-2-140 0,0-5-30 0,-1 0-71 16,0-2-82-16,-1-4-101 0,-2-1-158 0,1-11-277 16,-7 12-509-16</inkml:trace>
  <inkml:trace contextRef="#ctx0" brushRef="#br0" timeOffset="-29038.85">13871 11040 734 0,'-7'-6'617'0,"7"6"-94"0,10-5-76 16,2 2-81-16,7 1-56 0,5-3-51 0,9 0-49 16,4-2-37-16,11 1-36 0,-1 1-44 0,-1 0-178 15,2-1-221-15,-8 3-271 0,-1-3-333 0,-3 2-480 16</inkml:trace>
  <inkml:trace contextRef="#ctx0" brushRef="#br0" timeOffset="-28105.44">15302 10879 311 0,'-8'-5'659'0,"8"5"-78"0,0 0-56 16,-11-7-60-16,11 7-108 0,0 0 0 0,-8-8-93 16,8 8-4-16,0 0-87 0,-8-5 10 0,8 5-89 15,0 0 29-15,0 0-75 0,-15-1 33 0,15 1-60 16,-9 4 33-16,9-4-51 0,-13 13 53 0,5-7-61 15,1 7 48-15,-2-2-53 0,0 3 47 0,-1 0-53 16,1 2 49-16,-2 2-49 0,0 2 49 0,2-1-50 16,0-1 52-16,-1 0-53 0,1 0 51 15,1-1-54-15,0-2 52 0,1-1-47 16,0-1 38-16,2-2-46 0,0-1 61 0,1-1-54 16,4-9 46-16,-7 15-37 0,7-15 50 0,-4 9-55 15,4-9 49-15,0 0-56 0,0 0 50 16,0 0-48-16,0 0 50 0,4-18-53 0,-2 8 42 0,2-2-44 15,0-2 54-15,1-2-54 0,-1-1 48 0,1 0-45 16,1-2 49-16,1-1-8 0,-1 1 40 0,2-2-15 16,0 2 49-16,-1 2 5 0,-1-2 45 0,1 3-4 15,-1 2 4-15,0 0-5 0,1 0-18 0,-1 1-16 16,1 3-9-16,1-2-23 0,-2 1-6 0,3 3-13 16,-3 2-11-16,2-3-9 0,0 5-7 0,-8 4-4 15,18-8-4-15,-18 8-1 0,16-2-4 16,-16 2 4-16,17 4-12 0,-9 0 4 0,0 2 0 15,0 5-2-15,0 0-7 0,-1 3 5 0,1 0-4 16,-2 5 2-16,0 1-3 0,-3 0 5 0,1 1-5 16,-1-1-4-16,-2-1-27 0,0-1-15 0,1 1-16 15,-2-2-28-15,0 1-6 0,0-1-30 0,-2-2 14 16,1-1-32-16,1-1 21 0,-1-1-50 0,0-2 29 16,1-10-59-16,-2 18 31 0,2-18-75 0,-1 14-24 15,1-14-138-15,0 0-119 0,0 0-101 0,0 0-313 16,0 0-521-16</inkml:trace>
  <inkml:trace contextRef="#ctx0" brushRef="#br0" timeOffset="-27973.13">15155 11017 732 0,'-8'-10'560'0,"8"10"-67"16,0 0-57-16,5-13-79 0,2 8-49 0,3 0-50 15,2-1-35-15,6-1-41 0,2 1-37 0,3-2-29 16,1 2-50-16,0 1-161 0,-2-2-148 0,0 2-153 15,-3 1-587-15,-4-1-575 0</inkml:trace>
  <inkml:trace contextRef="#ctx0" brushRef="#br0" timeOffset="-27621.25">15484 10646 316 0,'0'0'566'16,"0"0"-95"-16,3-13-52 0,-3 13-29 0,6-7-46 16,-6 7-48-16,7-7-29 0,-7 7-20 0,0 0-56 15,7-10 60-15,-7 10-43 0,0 0 38 16,5-8-70-16,-5 8-14 0,0 0-62 0,-1-11 15 15,1 11-54-15,-6-6 16 0,6 6-50 0,-12-3 30 16,12 3-41-16,-14-2 28 0,14 2-39 0,-19 5 32 16,10 0-35-16,-2 0 43 0,3 2-29 0,-1 1 5 15,3 3 17-15,0 0 25 0,3 1 19 0,0-2 16 16,7 3 24-16,2-1-2 0,3 0-23 0,3-1-11 16,4 0-22-16,2-3-22 0,4-2-71 0,-1 2-104 15,0-4-210-15,-2-2-195 0,2-3-337 0,-6 1-412 16,2-1-892-16</inkml:trace>
  <inkml:trace contextRef="#ctx0" brushRef="#br0" timeOffset="-25156.62">12882 11419 226 0,'0'0'303'0,"0"0"-64"16,0 0-27-16,0 0-24 0,0 0-16 0,0 0-23 15,5-9-8-15,-5 9-24 0,0 0-3 0,9-9 1 16,-9 9 0-16,9-5 8 0,-9 5-10 0,12-7-17 16,-12 7-18-16,10-7-19 0,-10 7-12 0,12-4-10 15,-12 4-7-15,12-4-22 0,-12 4-60 0,11-4-56 16,-11 4-71-16,12-1-77 0,-12 1-403 0,0 0-168 16</inkml:trace>
  <inkml:trace contextRef="#ctx0" brushRef="#br0" timeOffset="-21040.99">16909 10665 264 0,'0'0'399'16,"0"0"-33"-16,0 0-80 0,0 0 48 0,0 0-14 16,0 0-17-16,0 0-83 0,0 0 33 0,0 0-80 15,0 0 30-15,0 0-87 0,0 0 31 16,0 0-50-16,0 0 64 0,-10 9-68 0,10-9 52 16,-3 19-76-16,1-5 38 0,1 4-64 0,1 2 57 15,-2 4-21-15,2 4-6 0,0 0-19 0,-1 6-15 16,2 1 1-16,-1-1-9 0,2 2-3 0,-1-1-52 15,-1-2 51-15,2-4-50 0,0-1 52 0,-2-2-50 16,0 0 51-16,0-5-48 0,0-2 49 16,-2 0-49-16,0-4 52 0,2-2-46 0,-3 0 44 0,3-13-40 15,-6 14 36-15,6-14-42 0,0 0 44 0,0 0-49 16,-13-6 52-16,9-3-54 0,1-5 49 16,0-4-5-16,-2-6-8 0,2-3-4 0,1-6-4 0,1-1-47 15,1-3 53-15,1-1-49 0,3-6 54 16,3 1-50-16,0 1 49 0,3 0-48 0,3 3 55 15,1 2-51-15,4 1 74 0,-2 3-28 0,5 2 55 16,0 4-50-16,-3 4 32 0,3 4-3 16,-2 1-20-16,0 5-9 0,0 2-1 0,-1 3-3 15,-1 2-7-15,-2 4-4 0,-1 4-44 0,-1 1 51 16,0 4-42-16,-3 2 42 0,-3 3-40 0,0 2 42 16,-1 1-38-16,-2 2 44 0,-1 1-42 0,-3 1 37 15,0 2-45-15,-3 1 3 0,-2 0-13 0,-1 0 0 16,-2-2-3-16,0-1-1 0,-3-1-3 15,1 0 2-15,-3-2 7 0,-1-2 2 0,1-1-26 16,-1-4-33-16,4-1-27 0,-2 0-49 0,2-2-30 16,1-2-118-16,9-4-146 0,-13 4-549 0,13-4-616 15</inkml:trace>
  <inkml:trace contextRef="#ctx0" brushRef="#br0" timeOffset="-20774.03">17382 10615 384 0,'0'0'532'15,"5"-10"-80"-15,-5 10-43 0,7-10-34 0,-7 10-13 16,6-9-67-16,-6 9-49 0,0 0-48 16,8-10-45-16,-8 10-34 0,0 0 2 0,0 0-2 15,0 0-2-15,0 0 3 0,-1 18-31 0,-5-6 49 16,0 2-63-16,-2 4 56 0,-2 3-67 0,-1 4 42 15,-4 1-66-15,-1 7 37 0,-1 2-56 0,2 2 39 16,-2-1-12-16,5 3-9 0,-1-1-48 16,1 0 46-16,6-5-45 0,2 0 45 0,4-4-45 0,1 0 39 15,3 0-47-15,3 0 9 0,3-2-127 0,1-4-30 16,2-1-123-16,2-6-181 0,1-2-199 16,0-2-341-16,3-6-610 0</inkml:trace>
  <inkml:trace contextRef="#ctx0" brushRef="#br0" timeOffset="-20457.35">17472 11170 600 0,'0'0'546'16,"-12"1"-29"-16,12-1-24 0,0 0-76 0,-11-3-78 16,11 3-22-16,0 0-29 0,-3-14-21 0,3 14-37 15,6-19-35-15,0 6-85 0,3-6 26 0,1-2-70 16,1-4 28-16,6-7-64 0,-1-3 39 15,4-2-60-15,0-4 44 0,7-7-52 0,-1 2 38 16,-2-4-47-16,-3 10 45 0,-3 3-49 0,-1 3 100 16,-4 8-4-16,-4 4 21 0,0 5-42 0,-6 1 1 15,0 7-37-15,-3 9 17 0,-1-11-33 0,1 11 30 16,0 0-38-16,-11 13 35 0,9-1-27 0,0 4 5 16,0 7 22-16,4 6-26 0,-1 3 23 0,5 8-23 15,2 3 20-15,1 2-30 0,0-3 27 0,3 2-22 16,-1-3 3-16,-2-3-96 0,-1-5-19 15,0-3-139-15,-3-8-52 0,1 0-123 0,-4-6-191 16,-1-4-602-16,-1-12-820 0</inkml:trace>
  <inkml:trace contextRef="#ctx0" brushRef="#br0" timeOffset="-20304.58">17502 10993 267 0,'-10'-6'710'16,"10"6"-81"-16,0 0-99 0,10-11-111 0,3 9-51 15,2-3-47-15,8-2-40 0,8-2-95 16,8-1 12-16,2-3-87 0,1 1 27 0,-3 0-78 16,2-1 5-16,-5-2-168 0,-7 2-73 0,-1-1-133 0,-3 0-159 15,-4 1-540-15,-3-2-610 0</inkml:trace>
  <inkml:trace contextRef="#ctx0" brushRef="#br0" timeOffset="-20104.53">17916 10563 642 0,'0'0'610'0,"8"-4"-75"0,-8 4-65 16,19-2-93-16,-7 5-50 0,6 2-18 0,1 1-55 16,3 4 53-16,4 3-44 0,0 2-19 0,4 7 5 15,0 0-61-15,-6 4-16 0,2-1-52 0,-6 3 2 16,-7-1-47-16,-3 3 8 0,-6-1-34 0,-4-1-7 16,-4 2-59-16,-5 1-11 0,-4 1-98 0,-4 1-61 15,-4-4-103-15,-3-2-100 0,-2-2-125 0,0-2-94 16,4-6-413-16,-1-1-631 0</inkml:trace>
  <inkml:trace contextRef="#ctx0" brushRef="#br0" timeOffset="-19905.52">18489 10914 324 0,'-6'-7'721'15,"6"7"-88"-15,-11-8-114 0,11 8-113 16,-2-10-66-16,2 10-48 0,11-13-68 0,2 7 23 0,6 0-81 16,7-1 19-16,6 1-84 0,2-1 32 0,2 3-77 15,0-1 18-15,-7 2-173 0,-4 2-87 16,-4-1-168-16,-2-1-140 0,-5 5-532 0,-14-2-635 16</inkml:trace>
  <inkml:trace contextRef="#ctx0" brushRef="#br0" timeOffset="-19757.02">18455 11121 365 0,'-7'10'655'0,"7"-10"-58"15,-3 12-72-15,3-12-94 0,10 8-73 0,-10-8-62 0,22 3-101 16,-4-4 16-16,5-2-81 0,4-3 10 0,8 1-28 16,0-3-36-16,6-2-190 0,-5 1-195 0,4 0-256 15,-1-1-405-15,-2-2-562 0</inkml:trace>
  <inkml:trace contextRef="#ctx0" brushRef="#br0" timeOffset="-19506.34">19097 10895 561 0,'0'0'758'0,"-10"-13"-104"0,10 13-141 16,-5-7-56-16,5 7-134 0,0 0-25 15,-9-7-108-15,9 7 63 0,0 0-10 16,0 0 20-16,-8 11-36 0,8-11 7 0,-2 21-39 16,-1-7-4-16,3 2-30 0,-1 3-26 0,2 3-26 15,-1 1-14-15,1 4-24 0,-1 0-9 0,2 1-15 16,-2-1-54-16,0 2-79 0,0-2-30 0,0-3-115 16,0-2-82-16,0-2-209 0,-2-2-127 0,2-4-655 15,-1 0-907-15</inkml:trace>
  <inkml:trace contextRef="#ctx0" brushRef="#br0" timeOffset="-19342.39">19297 11162 5 0,'0'0'908'0,"0"0"-193"16,5-11-115-16,-5 11-91 0,9-8-95 15,2 4-11-15,2-1-92 0,2-1-24 0,6-1-85 16,0 1-16-16,4 0-69 0,-1 0 7 0,2 2-114 15,-2-1-118-15,-4 2-199 0,-2-1-273 0,1 0-615 16,-4 1-805-16</inkml:trace>
  <inkml:trace contextRef="#ctx0" brushRef="#br0" timeOffset="-18875.07">19773 10996 215 0,'0'0'779'0,"-10"-12"-171"16,10 12-116-16,-5-8-109 0,5 8-50 0,0 0-3 16,0 0-29-16,-13 5-32 0,13-5-80 15,-2 12 30-15,2-12-60 0,-2 24 18 0,4-9-69 16,0 1 23-16,1 3-52 0,1 3 18 15,2-1-46-15,-1 3 20 0,0-1-41 0,0-2 22 16,-1 1-43-16,1-3 28 0,0-2-27 0,-1-3 1 16,0 1-9-16,-1-5 7 0,-1 0-9 0,-2-10-48 15,5 9 3-15,-5-9-52 0,0 0 61 0,0 0-36 16,0-12 59-16,-2 1-44 0,0-5 57 0,0-2-46 16,-1-5 51-16,1-4-45 0,-1-6 49 0,3-2-48 15,1 0 59-15,3 1-35 0,1-1 66 0,2 2-35 16,3 1 47-16,0 6-33 0,3-1 4 0,1 5 4 15,0 0 15-15,1 6 4 0,1 3-8 0,0 4-11 16,-1 3 18-16,-2 2-39 0,-1 2 24 0,-12 2-36 16,18 9 28-16,-18-9-49 15,5 17 41-15,-6-5-75 0,-4 3 2 0,-7 1-81 16,-2 5 15-16,-4 0-30 0,-1-2-23 0,-1 1-28 16,0 1-31-16,2-2-69 0,2 0-23 0,4-2-63 15,3-1-31-15,3-3-465 0,5-2-433 0</inkml:trace>
  <inkml:trace contextRef="#ctx0" brushRef="#br0" timeOffset="-18624.87">20182 10924 361 0,'-5'-12'632'0,"-1"3"-81"15,1-1-67-15,-2 1-57 0,-2 1-60 16,3 1-94-16,-3 0 3 0,1 2-93 0,8 5 31 15,-16 0-65-15,16 0 41 0,-17 8-69 0,8 2 59 16,3 4-57-16,1 0 22 0,-1 7-45 0,4-1 20 16,-1 4-50-16,6 4 13 0,-3 2-35 0,5 5 14 15,1-3-37-15,5 6 21 0,1-4-30 0,0-4-6 16,-1-3-14-16,2-2-65 0,-1-1-92 0,0-5-108 16,0-2-81-16,2-3-187 0,0-1-137 0,-2-4-324 15,3-2-595-15</inkml:trace>
  <inkml:trace contextRef="#ctx0" brushRef="#br0" timeOffset="-18304.48">20291 11345 20 0,'0'0'546'0,"0"0"-150"0,0 0 50 15,0 0-40-15,9 3-2 0,-9-3-105 0,0 0 17 16,0 0-97-16,6-9 15 0,-6 9-68 0,7-13 23 15,-7 13-86-15,5-16 34 0,-1 6-81 0,-1-3 45 16,3-2-75-16,0-1 46 0,0-3-13 0,2-3-7 16,1-3-18-16,2 0-4 0,-2-1 5 15,0 5 34-15,-1-1-3 0,1 1 49 0,-4 5-34 16,0 2 30-16,2 1-43 0,-3 2 11 0,0 0-43 16,0 2 15-16,-4 9-42 0,7-8 33 0,-7 8-36 15,0 0 42-15,9 7-22 0,-9-7 52 0,4 17-22 16,-1-6 11-16,1 5-20 0,0 2 18 15,0 2-31-15,0 1 2 0,1 1-10 0,-1 1 3 16,1-1-19-16,2 0-59 0,-3-2-79 0,0-4-93 16,0 2-27-16,0-4-144 0,0 0-52 15,0-4-104-15,-2-1-570 0,-2-9-734 0</inkml:trace>
  <inkml:trace contextRef="#ctx0" brushRef="#br0" timeOffset="-18141.66">20351 11257 583 0,'0'0'666'16,"-14"-1"-81"-16,14 1-88 0,0 0-98 0,0 0-113 16,11-3 21-16,-11 3-107 0,20-6 11 0,-5 3-89 15,2 2 27-15,6-5-79 0,2 2 27 16,1-1-100-16,0-1-158 0,1 1-157 0,4-3-180 16,-4 0-500-16,-7 1-595 0</inkml:trace>
  <inkml:trace contextRef="#ctx0" brushRef="#br0" timeOffset="-17802.63">20731 11009 575 0,'0'0'584'0,"0"0"-80"0,0 0-38 16,0 0-91-16,0 0-69 0,-3-9-46 0,3 9-23 15,0 0-26-15,-10-6-18 0,10 6-16 16,-12-1-18-16,12 1-22 0,-14-2-11 0,14 2-66 16,-11 2 36-16,11-2-63 0,-16 4 39 0,16-4-58 15,-14 7 24-15,7-1 15 0,7-6-57 0,-8 15 50 16,8-15-52-16,0 17 41 0,3-8-44 15,0 1 52-15,5 1-54 0,3-1-47 0,-1 1-101 16,2-4-134-16,2 2-153 0,4-3-195 16,-4-2-351-16,4 1-588 0</inkml:trace>
  <inkml:trace contextRef="#ctx0" brushRef="#br0" timeOffset="-17625.58">20915 10999 773 0,'-5'-10'641'0,"5"10"-57"0,-8-14-94 0,8 14-73 16,-7-9-85-16,7 9-67 0,0 0-53 0,0 0-2 16,0 0-61-16,8 6 35 0,-1 4-66 15,2 5 32-15,2 2-14 0,-1 3 10 0,0 4-53 16,2 2 13-16,-10-1-46 0,1 0-11 0,-4-2-90 16,-6 7-80-16,-4-3-195 0,-8 2-152 0,-7-3-255 15,-3-1-353-15,-7-1-693 0</inkml:trace>
  <inkml:trace contextRef="#ctx0" brushRef="#br0" timeOffset="-5628.73">18554 14969 47 0,'0'0'379'0,"0"0"-105"15,9-7-58-15,-9 7-10 0,0 0-17 16,4-10-16-16,-4 10-9 0,-1-12 0 0,1 12-5 0,-6-16-3 16,3 8 7-16,-4 0-13 0,2-2-11 0,-1 0-12 15,-2-1-19-15,0 0-21 0,0 0-16 16,-3 1-15-16,1-1-9 0,-4 1-12 0,0-2-3 16,-4 2-11-16,0-1-4 0,-4 3 1 0,-4-3 1 15,-1 1 5-15,-4 0-8 0,-1 2 15 0,-1-1-14 16,-3 1 11-16,-6-1-13 0,-2 2 15 0,0 0-11 15,-2 0 11-15,-2 1-16 0,1-1 6 16,-1 3-14-16,2 0 11 0,-2 0-12 0,2-2 8 16,0 4-14-16,7-3 13 0,0 2-12 0,1 1 12 15,1-1-12-15,1-1 7 0,2 0-7 16,4 0 12-16,1 1-16 0,1 0 13 0,0-1-12 16,2 1 11-16,-1 1-12 0,0-1 12 0,2-2-12 15,-1 3 11-15,0-2-13 0,0 1 8 0,-1 0-8 16,-1-1 13-16,-2 0-14 0,-3-1 17 0,-3 1-17 15,0 1 13-15,-3 0-6 0,-1-1 5 0,-7 0-10 16,0 2 7-16,-2-3-17 0,2 4 18 0,-3 0-18 16,0-2 9-16,0 2-20 0,1-1 10 0,-1 2-9 15,0-5 17-15,0 4-12 0,2-3 18 0,-2 0-11 16,2 0 14-16,1-3-12 0,1 3 13 0,-1-3-11 16,2-1 14-16,-2 1-12 0,-2-1 14 0,2-1-15 15,-1 2 14-15,-1-3-9 0,-2 2 9 0,-2 1-11 16,1 0 10-16,-3-3-14 0,1 5 15 0,-2-1-13 15,-1 0 13-15,-1 0-13 0,-2 3 13 16,-11-3-12-16,9 2 12 0,-11-2-14 0,0 1 13 0,1 1-18 16,0-2 21-16,2 2-14 0,0-2 13 15,0-2-14-15,10 4 13 0,0 0-14 16,0-2 14-16,0-1-13 0,0 2 13 0,-1 1-3 0,0 1 2 16,0-3-10-16,1 2 11 0,3 1-15 0,-2 1 14 15,0-1-14-15,2-3 16 0,-1 2-13 0,3 1 14 16,0-1-16-16,3 0 15 0,-1 0 0 15,2 0-15-15,0-2 0 0,0 3-1 0,-1-2 9 16,2 1 2-16,-3 1-6 0,0 0 6 0,0 0-15 16,2 2 13-16,-1-2 16 0,-3 0 3 15,4 3 7-15,-3 0-13 0,-1 0 10 0,4 0-12 16,-4 0 8-16,5 0-14 0,0 0 7 0,6 0-19 16,-6 1 21-16,6-1-18 0,1 0 13 0,0 0-13 15,0 2 14-15,2-2-14 0,-3 0 11 0,5 0-10 16,-2 0 10-16,1 0-13 0,0 0 13 0,0 0-13 15,1 2 12-15,-1-2-11 0,-1 0 13 0,0 1-19 16,-1 0 18-16,0 0-12 0,-8 1 12 0,-1 0-13 16,0 0 11-16,-2 1-8 0,0 0 7 0,-1 1-6 15,-1-1 4-15,-1 1-8 0,0 0 14 16,-1-1-14-16,3 3 15 0,0-4-15 0,-1 3 14 0,0 0-11 16,1-1 9-16,2 0-10 0,-2-2 11 15,2 3-14-15,1-1 14 0,-1 0-15 0,2-2 16 16,-1 1-12-16,2-2 10 0,-2 1-11 0,7-2 13 15,2 0-13-15,-3 1 7 0,2-1-6 0,0 0 13 16,1-1-11-16,-1-1 12 0,0 1-17 0,0-1 15 16,1 2-16-16,-1-1 16 0,-1 1-16 0,0 0 13 15,0 0-12-15,-6 0 14 0,7 0-14 0,-8 0 14 16,2 1-15-16,1 1 14 0,-2-1-15 0,7 1 16 16,0-1-15-16,-5-1 12 0,4 3-10 0,2-3 12 15,0 2-11-15,-3-1 11 0,5 2-13 0,-1-2 14 16,0 1-13-16,6-1 16 0,-3 1-11 0,6-1 10 15,1 1-15-15,1 0 12 0,-1-1-10 16,2 0 13-16,0-2-15 0,-1 1 15 16,1 0-14-16,0 0 11 0,2 0-9 0,-1 0 11 15,0-1-18-15,-1 0 15 0,0 0-2 0,0-1 2 16,-3 1-14-16,1 1 1 0,2 0 11 0,-3-2 7 16,1 2-14-16,-1 0 15 0,-1 2-11 0,1-2 12 15,1 0-2-15,-2 1 6 0,3-1-8 0,-2 0 6 16,4-1-10-16,-2 1 21 0,3-2-4 0,2 2 19 15,2-1-18-15,2-1 11 0,2 1-8 0,-1-2 8 16,2 2-14-16,0-1 7 0,-1-1-16 0,4 2 8 16,-1-2-16-16,3 1 13 0,2 1-14 15,-2-1 7-15,2 1-13 0,11 1 8 0,-19-2-11 16,19 2 10-16,-17 0-10 0,17 0 10 0,-15 8-6 16,15-8 6-16,-11 10-6 0,7-1 7 0,1 0-10 15,3 2 1-15,-1 4 7 0,2 2-1 0,-1 2 11 16,3 4-13-16,0 3 9 0,1 6-10 0,0 1 10 15,0 0-11-15,-2 3 11 0,1 2-11 0,-1 5 14 16,1-4-14-16,-2 4 11 0,0 3-12 0,-1 0 16 16,0-1-9-16,-1-7 10 0,1 2-6 0,-1 6 6 15,-2-9 13-15,1 5-5 0,0-2 6 16,0-3-1-16,1-1 1 0,-1 1-9 0,-2-1 7 16,4-1-7-16,-2-2 4 0,-1 3-7 0,2-3-1 15,0 0 3-15,1-3-2 0,-2-1-2 0,2 1-2 16,0-3 1-16,0 4-6 0,0-3 6 0,0 2 0 15,0 1 29-15,0-5 4 0,-3 2-12 0,3-2-1 16,0 1-9-16,0-1 1 0,-1-2-11 0,-1 0 13 16,-2-1 7-16,3-4 5 0,0 0-15 0,0-2 9 15,0-1-18-15,1-3 6 0,-2-1-12 16,2-1 3-16,0-11-4 0,-2 22 3 0,2-22-6 16,0 19 4-16,0-19-8 0,2 17 9 0,-2-17-6 15,2 14 4-15,-2-14-10 0,8 15 16 0,-8-15-11 16,6 15 9-16,1-8-4 0,-1-1 4 0,3-1-10 15,1 0 3-15,-1-1-12 0,5 3 12 16,-1-4 1-16,2 1 2 0,3-1-8 0,0 1 11 16,4-3-11-16,-1 1 9 0,6-1-10 0,0 3 9 15,4-4-8-15,5 0 8 0,2 1-8 0,3-1 10 16,8-1-10-16,3 1 8 0,4-2-9 0,0-1 19 16,5 1 31-16,1-1 13 0,15-1-4 0,1 0-2 15,1 0-9-15,3-3-6 0,2 1-9 0,2-1-3 16,0 0-5-16,3 0-6 0,-1 1-3 0,0-3-3 15,-2 3 0-15,2-3-31 0,-2 2 28 0,2-2-9 16,-3 2-15-16,-3-1-6 0,-1 0 3 16,-2-3 1-16,-5 4 14 0,-2 0-5 0,-1-1-1 0,-14 1 5 15,3-1-1-15,-6 1 2 0,1 1 3 16,-1 0 1-16,-3-1-30 0,-1 0 35 0,0 1-1 16,-3-1 0-16,-1 1-3 0,-1 0 3 0,1-2 2 15,-1 3-2-15,-1-3-14 0,1 1 15 0,0 1-12 16,2 0 12-16,-2 2-1 0,1-2 0 0,0 1 2 15,-5 1-1-15,-3 1 2 0,3 0-10 0,1-1 11 16,-2 1-1-16,-1-1-7 0,1 1 6 0,-1 0-1 16,1 1 2-16,-1-1-21 0,1 0 18 15,-1-1-11-15,-1 0 11 0,2 1-4 0,1-2 13 16,3 0-16-16,1 0 12 0,0 1-15 0,1-2 26 16,-3 1 0-16,3-1 25 0,0 1-6 0,3-1-4 15,-3-1-5-15,4 1-13 0,-3-1-8 0,3-1 12 16,0 1-19-16,1 0 16 0,0-2-20 0,0 3 18 15,0-2-22-15,0 0 20 0,-1 2-31 0,1-1 28 16,0 1 1-16,-3 0-1 0,3-3-4 0,-3 5 0 16,1-2 2-16,1 0-2 0,-3 0-1 0,3 0-3 15,-3 1 5-15,3-2-7 0,-3 0-3 0,3 1 1 16,-1 1 1-16,2-1 1 0,1 1 4 0,2-1-2 16,-2 0 1-16,2 2-2 0,1 0 4 15,1-3 20-15,0 3 1 0,-1-1 2 0,3 0-4 16,-1 0-3-16,2-2-3 0,1 3-5 0,-1 0-1 15,1-1-7-15,1-1 3 0,-1 0-1 16,0 2-3-16,-1 0 0 0,0-1 2 0,-1 1-5 16,-1-1 2-16,1 2-9 0,-1-1 10 0,-1 1-1 15,1 0-3-15,-4 0-2 0,1 0-6 0,0 2 11 16,-1-3-1-16,-1 1-1 0,0 0 2 0,-1 1-1 16,-1-1 0-16,0 0-4 0,-1-1-18 0,-1-1 23 15,-1 2 1-15,0-1-22 0,1 1 27 0,-9 0-22 16,1 0 21-16,1 2-4 0,-3-2-2 0,-1 0 1 15,-1 1 1-15,0-1-6 0,1 1 5 0,-2 1 8 16,0-2-13-16,1 3 4 0,0-2-1 0,1 1 2 16,0 1-3-16,-2-1 1 0,1 0-3 15,0-1-4-15,-4 1-4 0,-1-1 1 0,1 0-2 16,-2 1-22-16,1 0 25 0,-2 1-22 0,1 0 30 16,-3-2-21-16,-1 1 24 0,-4-1-20 0,0 2 10 15,0 0-6-15,-2-3 23 0,1 3-23 0,-1 0 22 16,2-2-26-16,-3 1 18 0,3 0-39 0,1-1 16 15,3 1 2-15,0 0-6 0,1-2 2 0,1 1 3 16,0-1 4-16,0 0 4 0,0 0 4 0,2 0 3 16,2-4-2-16,0 3-33 0,0-2 45 15,1 1-32-15,-2-1 36 0,-1-2-32 0,-3 3 38 16,-3-1-34-16,-1 0 37 0,-1-1-29 0,-4 4 46 16,-3-4-12-16,1-1 31 0,-4 1 3 0,0-2 40 15,-5-1-2-15,0-2 23 0,-3-1 15 0,-2-1 16 16,-2-3 10-16,-2-1-20 0,-1-4 7 0,-2 0-37 15,-1-1 14-15,-1-1-33 0,2-1 13 0,0-5-49 16,0-1 20-16,1-2-39 0,3-3 19 0,1-1-38 16,2-10 20-16,4-2-12 0,1-1-7 0,3-12-13 15,1 0-38-15,-2 3-53 0,-2 7-25 16,0 1-26-16,-4 6-36 0,-4 8-61 0,-3 2-118 16,-8 0-131-16,-5 6-151 0,-11 4-147 0,-7 8-510 15,-9 7-896-15</inkml:trace>
  <inkml:trace contextRef="#ctx0" brushRef="#br0" timeOffset="6985.93">19455 16748 163 0,'-13'-5'458'0,"13"5"-92"0,-10-5-16 16,10 5-56-16,-8-7-20 0,8 7-53 0,-7-7-16 15,7 7-25-15,-8-8-12 0,8 8-12 0,-5-10 4 16,5 10-8-16,0 0-15 0,-5-9-1 0,5 9-20 16,0 0 3-16,-6-10-10 0,6 10-16 0,0 0-16 15,0 0-13-15,-3-7-14 0,3 7-15 0,0 0-8 16,0 0-5-16,0 0-3 0,0 0 5 0,0 0 16 16,10-6 5-16,-10 6-13 0,18 0-2 15,-6 1-6-15,0-1-2 0,5 0-6 0,1 0-1 16,1 0-3-16,4 0-5 0,0 0-7 15,-1 0 7-15,5 0-3 0,-1-1 6 0,1 0-2 16,-1 1 0-16,-3-2-4 0,-5 2-21 0,3-1 22 16,-4-1-1-16,0 2-23 0,-4-1-25 0,-13 1-39 15,22-2-31-15,-22 2-35 0,17 0-27 0,-17 0-32 16,0 0-45-16,0 0-34 0,0 0-48 0,0 0-8 16,0 0-431-16,0 0-291 0</inkml:trace>
  <inkml:trace contextRef="#ctx0" brushRef="#br0" timeOffset="7319.3">19473 16806 255 0,'0'0'506'0,"-11"2"-61"0,11-2-50 0,0 0-22 15,-18 3-24-15,18-3-49 0,0 0-25 0,0 0-34 16,-12 0-29-16,12 0-39 0,0 0-34 0,0 0-32 15,0 0-16-15,0 0-20 0,0 0-7 16,0 0-12-16,12-5 4 0,-12 5-5 0,23 2-2 16,-9-2-2-16,4 1-3 0,1 1-15 0,2-2 6 15,1 1-10-15,1-1 5 0,5 0-5 0,-1 0 18 16,1 0 15-16,0-1-11 0,-2-1 4 16,-4 2-15-16,-2-1 9 0,2-1 3 0,-6 2 19 15,0-1-7-15,-3 0 15 0,-13 1-22 0,22-2 11 16,-22 2-23-16,18 0 3 0,-18 0-17 0,14-4-2 15,-14 4-22-15,0 0-55 0,8-5-85 0,-8 5-81 16,0 0-64-16,0 0-56 0,0 0-98 0,-4-10-47 16,4 10-96-16,0 0-273 0,-6-9-396 0</inkml:trace>
  <inkml:trace contextRef="#ctx0" brushRef="#br0" timeOffset="7719.14">19739 16549 503 0,'0'0'555'0,"-8"-10"-58"15,8 10-52-15,-6-8-56 0,6 8-67 0,-7-6-38 16,7 6-58-16,0 0-23 0,-5-7-47 16,5 7-8-16,0 0-34 0,0 0 4 0,0 0-33 15,0 0 1-15,5-9-28 0,-5 9 4 16,0 0-25-16,14 5 45 0,-14-5-15 0,13 7 0 0,-4-2-8 15,0 0-14-15,1 3-6 0,4 0 4 16,-1 0 12-16,5 2-4 0,0-1 6 0,1 2-8 0,0-2-17 16,2 3-2-16,-1 0 5 0,0-1-17 15,0 0 11-15,-1 0-19 0,-2-1 12 0,-1-1-20 16,-3 0 14-16,1-1-12 0,-2-1 17 0,-3 1-15 16,2-2 18-16,-5 2-13 0,1-1 22 0,-2 0 12 15,-5-7 21-15,6 16-15 0,-6-16 15 0,0 16-9 16,-3-5 7-16,-3-1-20 0,-1 2 7 0,-1-1-20 15,-6 3 6-15,1-1-17 0,-5 1-4 0,0-3-3 16,-5 4-1-16,0-2-4 0,1-1-5 0,1-1-25 16,-1 0-23-16,2-2-33 0,0-1-29 0,5-2-47 15,1 2-59-15,1-3-65 0,3 0-52 0,10-5-94 16,-14 6-122-16,14-6-576 0,0 0-737 0</inkml:trace>
  <inkml:trace contextRef="#ctx0" brushRef="#br0" timeOffset="10317.44">20718 16412 168 0,'0'0'369'0,"0"0"-85"16,0 0-30-16,0 0-50 0,0 0-8 16,0 0-20-16,0 0 7 0,-13 0-20 0,13 0-1 15,0 0-20-15,0 0-13 0,0 0-12 0,0 0-2 0,0 0-10 16,0 0-1-16,0 0-3 0,0 0 3 16,0 0 0-16,6-7-12 0,-6 7-10 0,0 0-12 15,7-8-1-15,-7 8 7 0,8-10-1 0,-8 10-21 16,7-10 1-16,-7 10-9 0,10-13 8 0,-10 13 1 15,10-13 9-15,-10 13-10 0,8-14 21 16,-8 14-10-16,10-14-8 0,-10 14 7 0,9-14 5 16,-9 14-8-16,6-15-4 0,-6 15 6 0,5-11 7 15,-5 11 3-15,5-12 11 0,-5 12-29 0,2-12-1 16,-2 12-18-16,5-10 7 0,-5 10-17 0,4-10 12 16,-4 10-17-16,0 0 12 0,3-9-24 15,-3 9 10-15,0 0-11 0,0 0 10 0,6-10-20 16,-6 10 16-16,0 0-15 0,0 0 6 0,0 0-14 15,0 0 13-15,2-9-14 0,-2 9 18 0,0 0-21 16,0 0 15-16,0 0-20 0,0 0 21 0,0 0-9 16,0 0-12-16,0 0 12 0,0 0 7 0,0 0 0 15,3 12-1-15,-3-12 2 0,0 0-2 0,-1 14 2 16,1-14-2-16,0 14 2 0,0-14 1 0,0 16-7 16,0-16 1-16,-1 18 6 0,0-7-4 15,-1 1 4-15,2 0-11 0,-4-1 10 0,2 3 4 16,0-3-4-16,1 3 1 0,-3 0-3 15,0-1 0-15,2-1 4 0,0 3-8 0,0-3 0 16,0 0 8-16,0 0-9 0,0 1 1 0,1-3 8 16,-1 0-2-16,1 2-1 0,0-2 0 0,1-10 2 15,-2 18 0-15,2-18 0 0,0 17-4 0,0-17-1 16,0 15 0-16,0-15-7 0,0 12 10 0,0-12 1 16,0 14 1-16,0-14-6 0,0 13 0 0,0-13 1 15,0 0 2-15,0 13 11 0,0-13-7 16,0 0 2-16,-4 12-4 0,4-12 0 0,0 0-9 0,-2 11 17 15,2-11-4-15,0 0-1 0,-6 8 1 16,6-8 1-16,0 0-5 0,-8 8-1 0,8-8 1 16,0 0-8-16,-9 6 9 0,9-6 0 0,0 0 2 15,-9 6-2-15,9-6-3 0,0 0 4 0,-11 3 2 16,11-3-3-16,0 0-2 0,0 0 0 0,-11 4 1 16,11-4-1-16,0 0-7 0,0 0 4 0,0 0 2 15,-16 0-1-15,16 0 6 0,0 0-1 0,0 0-1 16,-14-2-6-16,14 2-1 0,0 0 2 0,-12-2 3 15,12 2-1-15,0 0 0 0,0 0 0 0,-12-3 4 16,12 3-3-16,0 0 5 0,0 0 11 0,0 0 15 16,0 0 4-16,0 0 20 0,0 0 26 0,0 0-1 15,0 0 1-15,12-6-9 0,-12 6-14 16,23-1-13-16,-9 1-8 0,2-2-7 0,0 2-1 0,3 2-10 16,2-2-1-16,-1 0 4 0,-2 1-12 15,3-1 9-15,-2 0-18 0,-3 0 9 0,0 2-18 16,-3-2-17-16,-13 0-35 0,21 1-13 0,-21-1-17 15,15 0-28-15,-15 0-57 0,0 0-66 0,0 0-63 16,0 0-36-16,0 0-55 0,0 0-96 16,0 0-72-16,0 0-399 0,0 0-548 0</inkml:trace>
  <inkml:trace contextRef="#ctx0" brushRef="#br0" timeOffset="12951.28">21225 16247 58 0,'0'0'564'0,"4"-10"-117"16,-4 10-45-16,5-10-43 0,-5 10-23 0,3-9-46 15,-3 9-44-15,0 0-37 0,3-13-7 0,-3 13-2 16,0 0-17-16,3-12-23 0,-3 12-31 0,0 0-24 16,0 0-25-16,4-12-19 0,-4 12-13 15,0 0-11-15,0 0-8 0,0 0 46 0,2 9 4 16,-2-9-16-16,2 14-7 0,-2-14 29 0,2 20-9 15,1-7-9-15,-3 0-11 0,0 1 0 0,0 3 16 16,-3 0-1-16,1 2-3 0,2-2-11 0,-2 0-4 16,1 2 1-16,0 0-10 0,-1-2-5 0,0 1 16 15,-1-1 2-15,2-2-7 0,0-1-7 0,0-3-6 16,0 1-9-16,-1 0-1 0,2-12-5 0,0 18-5 16,0-18-10-16,-2 14 10 0,2-14 28 0,0 13 33 15,0-13 25-15,6 11-26 0,-6-11 1 0,11 8-29 16,-11-8-9-16,19 7-9 0,-8-4-7 0,0-1-4 15,2 0-11-15,1-1-30 0,2 0-36 16,-1-1-33-16,-1 1-12 0,-1-1-37 0,3 0-23 16,-3-1-41-16,1-1-74 0,1-1-83 0,2-1-88 15,-2 1-151-15,1-2-554 0,-1-1-765 16</inkml:trace>
  <inkml:trace contextRef="#ctx0" brushRef="#br0" timeOffset="13217.18">21649 16368 253 0,'-4'-7'608'0,"4"7"-83"0,0 0-81 0,-5-12-69 15,5 12-77-15,0 0-46 0,5-12-41 0,-5 12-26 16,11-7-29-16,0 4 11 0,2 0-21 0,6 2 3 15,-1-2-35-15,6 1-5 0,-1 2-25 0,0 0-19 16,-1 0-9-16,2 3-8 0,-3-1-9 0,-2-2-7 16,0 1-11-16,-1 1-36 0,-4-2-64 0,-2 1-49 15,-12-1-65-15,21 2-91 0,-21-2-88 16,9-3-97-16,-9 3-411 0,0 0-436 0</inkml:trace>
  <inkml:trace contextRef="#ctx0" brushRef="#br0" timeOffset="13418.24">21838 16102 157 0,'-7'-6'686'0,"7"6"-114"16,-9-13-75-16,9 13-61 0,-9-9-86 0,9 9-38 15,0 0-2-15,-9-3-13 0,9 3-41 0,-6 6-8 16,6-6-58-16,-3 16 25 0,1-5-49 0,0 1-15 16,4 2-38-16,-2 4-21 0,2 2-19 0,-2 3-12 15,3 1-13-15,-1 1-6 0,0 2-8 0,0-1-9 16,-2-1-27-16,0 0-21 0,2 0-55 0,-2-6-54 15,0 2-93-15,0-2-75 0,0-2-105 16,1-2-80-16,0-1-83 0,0-4-406 0,3 0-564 16</inkml:trace>
  <inkml:trace contextRef="#ctx0" brushRef="#br0" timeOffset="13801.09">22231 16231 419 0,'9'-8'617'0,"3"-3"-81"0,-1 3-64 0,2-3-47 16,5 1-32-16,2 1-24 0,-2 0-43 0,2 0-58 15,-1 2-45-15,0 4-58 0,-2-1-21 0,-2 2-45 16,1 4-8-16,-5 3-34 0,2 2-2 0,-3 1-11 15,-4 4-3-15,-4 1 13 0,0 2-1 0,-4 1-2 16,-2 3-7-16,-5 0-10 0,2 2-8 0,-4-1-1 16,-2 3-2-16,1-4-1 0,-1 0 14 0,4-1-5 15,-3-1-3-15,2-2-9 0,3-1 2 16,-1-2-4-16,4-2 0 0,2 0 0 0,2-10-18 16,2 16 17-16,-2-16-13 0,14 11 12 0,-14-11-3 15,18 8-1-15,-4-5-3 0,-1-2 5 0,5-1-12 16,-1-1-22-16,1-1-30 0,3 1-22 0,-3-1-28 15,0 1-57-15,-3-2-41 0,2 1-75 0,-5 0-84 16,2 2-53-16,-1-3-51 0,-1 0-58 0,-1 1-335 16,2-1-401-16</inkml:trace>
  <inkml:trace contextRef="#ctx0" brushRef="#br0" timeOffset="14371.05">22820 16206 78 0,'0'0'645'0,"-1"-13"-121"0,1 13-76 16,0 0-71-16,3-10-63 0,-3 10-43 0,0 0-35 15,0 0 20-15,12 7-35 0,-12-7-31 0,4 15-10 16,-2-6-24-16,0 2-3 0,-1 1-18 0,-1 2-11 16,0 1-17-16,0 2-18 0,-1-1-21 0,-1 2-5 15,2-2-11-15,-2 0-7 0,0 2-2 16,1-4-12-16,0 1-10 0,-3-5 0 0,4 2-6 0,-2-1-7 15,2-11-4-15,0 17-5 0,0-17 1 16,-2 10-39-16,2-10-31 0,0 0-5 0,0 0 24 16,0 0-12-16,0 0 27 0,0 0-12 0,-5-18 27 15,3 5-12-15,0-4 21 0,0-5-1 0,0-5 0 16,0-1 5-16,2 1-4 0,4-8 3 0,0 0 5 16,1 3 2-16,1 3 9 0,2-2 14 0,3 4-10 15,2-1 11-15,3 5-1 0,2 2 7 0,2 1 7 16,1 3-3-16,1 4-5 0,-2 3-4 0,0 1-5 15,-4 3 0-15,0 1-10 0,-3 3 1 0,-13 2-6 16,24 0 3-16,-24 0 1 0,15 6 7 0,-15-6-9 16,6 10 6-16,-6-10-6 0,-2 15 3 15,-2-5-4-15,-6 0 5 0,1 1-15 16,1 2 11-16,-4-1-7 0,3-1-4 0,-2 3 6 16,2-3-3-16,2 3 1 0,0-3 4 0,1 3-4 15,2 0 4-15,3-2 16 0,2 0 36 0,1 3-7 16,4-2 5-16,3 0-8 0,3 2 28 0,0-2 27 15,5 0 2-15,2 0 18 0,5 0 18 0,-2 1 7 16,2-1-15-16,1-1-20 0,-4-2-24 0,-1 1-16 16,-2-3-15-16,0 3-13 0,-5-3-19 0,1 0-17 15,-1-1-21-15,-5 1-7 0,-1-3-2 0,-7-5-11 16,10 13-31-16,-10-13-24 0,4 9-36 0,-4-9-42 16,0 0-90-16,-4 10-82 0,4-10-79 0,-10 3-115 15,10-3-196-15,-15 3-288 0,15-3-627 0</inkml:trace>
  <inkml:trace contextRef="#ctx0" brushRef="#br0" timeOffset="15918.29">20573 17322 377 0,'0'0'539'0,"0"0"-63"0,-11-2-66 0,11 2-28 0,0 0-45 16,0 0-49-16,-13-2-19 0,13 2-42 0,0 0-7 15,0 0-47-15,0 0 1 0,0 0-39 16,0 0 16-16,0 0-44 0,-1-12 11 0,1 12-51 16,11-7 9-16,-3 0-33 0,2-1 21 15,3-1-34-15,0-1 23 0,2-1-30 0,-1-4 17 16,4 0-1-16,-4 0-5 0,4-4-7 0,-1 1 8 16,-1-3-2-16,-3 3 9 0,-1-1 10 0,-1 1 1 15,-2 1-10-15,-1-1 14 0,-2 5 4 0,0-2-4 16,0 2 1-16,-3 3-8 0,1 0-20 15,-1 2 0-15,-3 8-12 0,3-13-7 0,-3 13 3 0,0 0-5 16,0 0-3-16,0 0 0 0,0 0 0 16,0 0-1-16,-2 19 11 0,1-7-21 0,1 1 3 15,-1 2-3-15,-1 2 5 0,2 1-3 0,0 1 15 16,-2 0-14-16,0-1 0 0,2 1 15 0,-2 0-9 16,-1 0 0-16,2-1-2 0,-2 1 3 0,3-3-8 15,-4 1 5-15,2 0-3 0,1-3 12 0,-1 0-9 16,1 0-1-16,-1-3 4 0,0 1-8 0,2-1 0 15,-2 0-5-15,2-11-3 0,0 17-4 0,0-17-3 16,-3 13-4-16,3-13-11 0,-1 14 7 0,1-14-4 16,0 0 0-16,-3 13 1 0,3-13-5 0,0 0-2 15,0 0-6-15,-2 14-10 0,2-14 6 16,0 0 2-16,-4 6 5 0,4-6 12 0,0 0 7 0,-8 8 1 16,8-8 0-16,0 0 11 0,-10 4-3 15,10-4 4-15,0 0-4 0,-10 5 14 0,10-5-6 16,0 0 0-16,-8 2 1 0,8-2 3 0,0 0-9 15,0 0 18-15,-14 4 20 0,14-4 13 0,0 0 7 16,0 0 12-16,0 0 0 0,-10 2 13 0,10-2 19 16,0 0 4-16,0 0 7 0,0 0-11 0,0 0-13 15,0 0-9-15,6-6-10 0,-6 6-7 0,18-6-13 16,-9 4-8-16,4-1-8 0,4 1-6 0,0 0-4 16,3 0-4-16,1 0-7 0,1 2-10 0,-2 0-30 15,0 0-47-15,1 0-34 0,-3 0-25 0,4 0-29 16,-9 0-43-16,2 0-67 0,-2 0-61 15,-13 0-51-15,24 0-106 0,-24 0-80 16,14 0-436-16,-14 0-622 0</inkml:trace>
  <inkml:trace contextRef="#ctx0" brushRef="#br0" timeOffset="16567.31">21120 17294 256 0,'-11'-1'647'0,"11"1"-110"0,-17-2-81 16,17 2-76-16,-13-2-89 0,13 2-54 0,0 0-32 15,-14 3 31-15,14-3-25 0,0 0-18 0,-4 9-61 16,4-9 0-16,0 0-48 0,2 16 7 0,-2-16-55 16,2 14 25-16,-2-14-34 0,1 17 23 0,-1-17-31 15,5 19 15-15,-5-19-29 0,3 17 21 0,-3-17-21 16,5 17 14-16,-5-17-19 0,2 13 19 0,-2-13-22 15,1 12 25-15,-1-12-21 0,0 0 24 0,2 15-24 16,-2-15 6-16,0 0-5 0,0 0 20 16,0 0-25-16,0 0 21 0,0 0-29 0,-5-14 16 15,2 4-15-15,1-2 26 0,-1-3-29 0,0-2 31 16,1-2-29-16,1-5 27 0,1 0-27 0,0-1 20 16,0 2-21-16,4-1 22 0,3 0-26 15,0 2 26-15,2 1-23 0,2 2 52 0,3 1 0 16,1 2 2-16,3 0-7 0,0 5-6 0,1 0 1 15,1 2-6-15,0 2-16 0,0 1-19 0,-4 3 24 16,0 0-19-16,-2 3 23 0,-14 0-30 0,23 3 31 16,-13 0-26-16,-3 3 30 0,-7-6-32 0,6 16 30 15,-6-16-30-15,0 19 26 0,-6-6-33 0,-1 0 31 16,-3 0-21-16,2 2 32 0,-5 1-40 0,3-1 28 16,-3-2-24-16,4 0 23 0,-1-1-26 0,2-1 9 15,1 0-9-15,1-3 22 0,-1 2-17 0,7-10 28 16,-5 16-30-16,5-16 26 0,-2 13-21 0,2-13 3 15,2 12 12-15,-2-12 37 0,12 13-3 16,-12-13-20-16,11 12 10 0,-3-6 3 0,2 2-9 16,1 2-3-16,-2-3-5 0,3 1-6 0,-2 2-8 15,2 0-4-15,-1 0 5 0,2 1-1 0,-2-1 2 16,1 1-3-16,-1-2 2 0,-2 1 1 0,3-2-5 16,-2 1 3-16,-4-2-2 0,2 0 17 0,1-2 32 15,-4 1 5-15,-5-6 7 0,12 9 7 0,-12-9 2 16,12 9-12-16,-12-9-12 0,9 2-10 0,-9-2-7 15,0 0-11-15,14 2-24 0,-14-2-54 16,0 0-40-16,15-4-54 0,-15 4-72 0,9-5-63 16,-9 5-72-16,8-5-99 0,-8 5-108 15,0 0-477-15,7-8-658 0</inkml:trace>
  <inkml:trace contextRef="#ctx0" brushRef="#br0" timeOffset="16934.33">21697 17326 608 0,'0'0'553'0,"0"0"-106"15,0 0-70-15,0 0-50 0,0 0-71 16,0 0-32-16,0 0-27 0,9-7-30 0,-9 7-10 0,17-6-5 16,-5 3-3-16,3-2-27 0,3 1-5 0,1 1-38 15,-2-1-2-15,4 1-30 0,-2-1 7 0,2 0-34 16,-3 2 14-16,0 0-24 0,0-1 20 0,-3 1-37 15,-1-1-65-15,-3 0-77 0,-2 0-86 16,1 0-64-16,-10 3-70 0,11-8-47 0,-11 8-422 16,4-11-380-16</inkml:trace>
  <inkml:trace contextRef="#ctx0" brushRef="#br0" timeOffset="17135.31">21818 17023 673 0,'-9'-5'548'0,"9"5"-86"0,-14-6-49 0,14 6-25 15,0 0-53-15,-16 1 8 0,16-1-46 0,-8 9 2 16,8-9-50-16,-5 14-21 0,5-14-79 16,-2 20 17-16,2-8-23 0,0 1-7 0,0 2-41 15,2 1-6-15,-2 3-26 0,2-1 2 0,-2 1-30 16,2-1 7-16,-2 1-22 0,0 0-30 16,1 0-49-16,-1 0-31 0,0-1-76 0,0 0-64 15,0-4-60-15,0 0-94 0,0-2-105 0,0 2-123 16,0-14-301-16,2 19-481 0</inkml:trace>
  <inkml:trace contextRef="#ctx0" brushRef="#br0" timeOffset="17650.23">22296 17141 663 0,'-9'-7'625'0,"9"7"-66"0,-8-11-61 0,8 11-115 16,-4-15-24-16,8 5-65 0,0 2-25 0,5-2-58 16,2 1-32-16,3-1-20 0,1 3 4 0,-1-2-48 15,-3 4-31-15,5 0 1 0,-5 1-41 0,0 2 13 16,1 0-21-16,-12 2-7 0,17 7 9 0,-17-7-36 16,12 14 29-16,-12-14-33 0,0 17 21 0,-2-5-32 15,-4 1 34-15,-2 2-16 0,-5 1 12 0,1 0 1 16,-1 2 20-16,-4 0-26 0,2-1 12 0,1-1-21 15,1 1 13-15,0-3-16 0,-1 1 18 0,5-3-21 16,-2 0 21-16,4-1-22 0,1 0 22 16,3-3-21-16,-1 2 19 0,4-10 0 0,2 13 30 15,-2-13-15-15,9 9 17 0,-9-9-3 0,20 7 10 16,-11-3-9-16,5-2 6 0,1 1-14 0,-2-3 1 16,4 0-21-16,-1 0 12 0,-3 0-15 0,5 1 0 15,-5-2-51-15,0 1-31 0,1 0-91 0,1-2-82 16,-1-1-115-16,-3 2-92 0,6-3-114 0,-6 2-85 15,4-2-319-15,1-1-554 0</inkml:trace>
  <inkml:trace contextRef="#ctx0" brushRef="#br0" timeOffset="18319.3">22795 16956 384 0,'0'0'632'0,"0"0"-85"0,0 0-66 0,-4-10-49 15,4 10-90-15,0 0-45 0,0 0-77 0,0 0-34 16,0 0-47-16,-3-9-23 0,3 9-32 0,0 0-7 16,0 0-25-16,0 0-2 0,0 0-21 0,0 0 8 15,0 0-20-15,0 0-22 0,0 0 22 0,0 0 4 16,0 0-14-16,-5 6 9 0,5-6-22 0,0 0 14 15,0 0-15-15,0 0 22 0,0 0-15 16,0 0 16-16,0 0-22 0,0 0 15 0,0 0-13 16,-4 11 15-16,4-11-4 0,0 0 77 0,0 0-25 15,0 0 14-15,0 0-27 0,0 0 13 0,0 0-40 16,0 13 22-16,0-13-31 0,0 0 22 16,0 0-27-16,0 0 30 0,0 0-41 0,0 0 18 15,0 0-20-15,0 12 42 0,0-12-13 0,0 0 43 16,2 10-4-16,-2-10 8 0,0 13 1 0,0-13-2 15,-2 18 31-15,2-4-15 0,-2-3 2 0,0 5 7 16,-3 2-5-16,3-2-21 0,-3 1 4 16,-1 4-28-16,1-2 9 0,1 2-27 0,0-3 4 15,-2-1-12-15,4-1 4 0,-2 0-11 0,-1 0 7 16,3-4-7-16,0 1 2 0,-2-2 0 0,4-1-5 16,-3 0-1-16,3-10 0 0,-2 14 9 0,2-14-10 15,-4 14 8-15,4-14-6 0,-3 11 13 0,3-11-1 16,0 0-5-16,0 0-1 0,5 11-3 0,-5-11-3 15,0 0 2-15,0 0-3 0,13 1-7 0,-13-1 6 16,0 0-7-16,13-2 8 0,-13 2-8 0,0 0 6 16,14-3-7-16,-14 3-5 0,0 0 13 0,13-3-5 15,-13 3 2-15,0 0-2 0,18-1-4 16,-18 1 5-16,14-2-6 0,-14 2 4 0,20-1 7 0,-7-1 0 16,4 1 6-16,3 1 4 0,2 0 0 15,5-3 24-15,4 3-10 0,1-1 1 0,1 1-9 16,-3 0 1-16,-1 0-8 0,-4 0 1 0,-2 0-9 15,-4 0-2-15,-3 0-8 0,-1 0 4 0,-15 0-10 16,19 4-13-16,-19-4-40 0,0 0-46 16,0 0-66-16,3 8-50 0,-3-8-138 0,-12 6-97 0,12-6-119 15,-18 8-762-15,7-5-943 0</inkml:trace>
  <inkml:trace contextRef="#ctx0" brushRef="#br0" timeOffset="25135.29">20603 16890 282 0,'0'0'289'16,"0"0"-21"-16,-4-11-47 0,4 11-7 0,0 0-66 16,0 0 6-16,-3-11-30 0,3 11 14 0,0 0-33 15,0 0 8-15,0 0-21 0,-2-12 4 0,2 12-27 16,0 0 2-16,0 0-18 0,0 0-2 0,0 0-14 15,0 0 0-15,0 0-13 0,0 0 2 0,0 0-8 16,5-8 6-16,-5 8-14 0,12-1 8 0,-12 1-8 16,23 0 8-16,-7 1-13 0,0-1 13 0,8 0-6 15,2 1 9-15,6-1-7 0,6 1 12 16,1 0-3-16,4 0 2 0,-1-1-13 0,0 2 10 16,1-1-14-16,6 0 5 0,-5-1-10 15,-2 2 8-15,-2 0-5 0,2-1-3 0,-3 0 1 16,-1-1 2-16,0 1-6 0,-6 1 3 0,0-2-4 15,-1 1 4-15,-1-1-5 0,1 1 7 0,-1-1-7 16,1 1 5-16,0-1-6 0,1 0 7 0,1 1-16 16,4-2 27-16,2 1 12 0,0 0-3 0,1 1-2 15,-4-1-1-15,-2 0-7 0,-3 0 2 16,1 1-5-16,-1-1-3 0,1 2-2 0,-3-4 0 0,2 2-2 16,-2 0 0-16,-1 0-4 0,-1 2 3 15,2-2-3-15,-2 0 4 0,-5 0-7 0,5 0 4 0,0 0-3 16,2 1 5-16,-2-1-3 0,2 1 1 15,1 0-3-15,1 0 1 0,5 0 0 0,0 2 9 16,-1 0 2-16,2-2 11 0,-1 0 10 0,0 0 3 16,0 0 0-16,1-1 12 0,-1 1-3 0,3-1-7 15,-1 0-4-15,-6 0-5 0,5-1-3 0,-5 1 3 16,-1 0-10-16,1-2-3 0,-1 1 0 0,-1 0 1 16,-1-2-3-16,-2 2-3 0,2-2 0 0,-2 2-2 15,0 0-2-15,-2-1-1 0,-1-1-4 0,-1 2 2 16,-1 0 1-16,-2-1-2 0,3 0 0 0,0 1 0 15,-1 0 7-15,0 0-25 0,1-1 20 0,-1 0 1 16,5 2-4-16,-5-1 2 0,1 0-1 0,-2-1-10 16,-2 1 14-16,2 0-3 15,-6 1 0-15,-1-1 28 0,-3 0 10 0,-11 1-5 16,24-1-2-16,-24 1-20 0,15-3 0 0,-15 3-37 16,0 0-42-16,9-5-52 0,-9 5-66 0,0 0-63 15,-9-5-108-15,9 5-76 0,-16-3-316 0,4 2-253 16</inkml:trace>
  <inkml:trace contextRef="#ctx0" brushRef="#br0" timeOffset="26235.84">20688 17592 138 0,'0'0'177'0,"-14"2"-7"0,14-2 9 15,-11 1-13-15,11-1-9 0,-13 2-23 0,13-2-3 16,-13 1-21-16,13-1-14 0,0 0 2 0,-12 1-18 16,12-1-8-16,0 0 0 0,-14 2-33 15,14-2 19-15,0 0-35 0,0 0 20 0,-13 1-20 16,13-1 34-16,0 0-2 0,0 0 21 0,-9 4-1 15,9-4 25-15,0 0 4 0,0 0 17 16,0 0 11-16,0 0-1 0,0 0-10 0,0 0-10 16,3 8-11-16,-3-8-20 0,0 0-13 0,17 3-23 15,-17-3 1-15,17 3-8 0,-17-3-5 16,22 4-8-16,-9-3-3 0,2 3-3 0,1-3 0 16,7 2-2-16,-4-1 2 0,8-1 2 0,1 1 6 15,3 1-2-15,5-1 12 0,1-1-3 0,0 3 8 16,4-4 10-16,-3 0 5 0,7 1-15 0,-4 1 5 15,8-1-19-15,0 1-7 0,1 2-1 0,-3-2 10 16,2 0-17-16,-9 1 9 0,2-1-14 0,-1 2 9 16,7-2-14-16,-8 1 11 0,7 0-13 0,-6-1 11 15,-2 1-13-15,3 0 13 0,1-1-17 0,-3 1 58 16,8-2-17-16,-6 2 22 0,-2-1-34 0,3 1 26 16,-2-2-27-16,1 1 18 0,1 0-28 0,-3-2 22 15,-1 2-27-15,3-1 25 0,-4 1-37 0,2-1 36 16,-2-1-38-16,-5 0 31 0,-2 0-32 0,1 0 26 15,-4 0-27-15,1 0 24 0,0 0-30 16,-4 0 26-16,0 0-21 0,-2 0 27 0,2-1-33 16,-3 1 30-16,-2 0-27 0,3 0 23 0,-1 0-23 15,-2 0 29-15,1 0-29 0,-2 0 26 0,2 0-27 16,-1 1 27-16,-2-1-26 0,5 0 27 0,-3 0-27 16,0 0 28-16,4 0-27 0,-3 0 34 0,1-1-30 15,0 1 40-15,3 0-30 0,-2 0 34 16,-1 0-30-16,1 0 22 0,0-2-36 0,-1 2 45 15,-3 0-45-15,-4 0 34 0,0-1-34 0,1 1 27 16,-5 1-29-16,0-2 28 0,-11 1-29 0,20 0 38 16,-20 0-42-16,17 0 27 0,-17 0-32 0,0 0 5 15,17-2-62-15,-17 2-63 0,0 0-71 0,0 0-89 16,0 0-113-16,0 0-110 0,-17-2-427 16,7-1-533-16</inkml:trace>
  <inkml:trace contextRef="#ctx0" brushRef="#br0" timeOffset="31863.47">23473 15918 91 0,'0'0'231'0,"0"0"-67"15,0 0-11-15,-2-13-1 0,2 13-33 0,0 0 13 16,-1-12-3-16,1 12-24 0,0 0-20 0,0-13-11 15,0 13 0-15,0 0-9 0,-1-12 7 0,1 12-30 16,0 0 5-16,0-14-23 0,0 14 12 0,-1-12-23 16,1 12 15-16,-4-11-23 0,4 11 13 15,-9-10-3-15,0 1-1 0,-2 3 1 16,-4-1-21-16,-3-2 14 0,-1 0-18 0,-3 1 18 16,-5-5-17-16,-2 2 22 0,-1 0-8 0,-2 0 17 15,-5-3-20-15,6 5 16 0,0-4-6 0,1 2 5 16,-1 0-17-16,2 0 13 0,1 2-13 0,5 0 10 15,-4 0-13-15,8 1 15 0,-2 1-16 0,1 0 11 16,-3 2-15-16,4-1 15 0,-2-1-14 0,-2 3 14 16,1-3-14-16,-5 1 15 0,0 1-17 0,-6-2 18 15,-1 3-18-15,-4-2 18 0,1 0-16 0,-7-2-4 16,1 3 9-16,-2-1 14 0,9 0-19 16,-1 3 25-16,-2 0-20 0,5-1 14 0,0 1-20 15,3 0 21-15,4 0-21 0,-2-1 20 0,3 2-20 16,-2 0 17-16,1-1-12 0,2 0 20 0,-2 2-6 15,2-2 50-15,-1 2-22 0,0-2 5 0,0 0-21 16,-1 0 13-16,0 3-24 0,0-1 13 0,0-1-18 16,-2 2 11-16,-2 2-12 0,2-1 8 0,-1-1-17 15,-1 3 10-15,-3 0-12 0,0 0 18 16,1 1-18-16,1 2 14 0,1-1-10 16,1-1 11-16,4 2-13 0,0-1 10 0,3 2-15 15,-4 0 16-15,4-1-11 0,-2 1 14 0,0-1-6 16,4 2 18-16,-2-3-10 0,2 1 18 0,2 3-12 15,0-1 4-15,1 0-9 0,0 0 4 0,0 0-20 16,1 2 18-16,1 1-12 0,2-1 9 0,-2 3-10 16,1-1 11-16,-1 3-8 0,0-1 0 0,1 3-4 15,-1 2 10-15,-4 0-8 0,2 3 6 0,0-1-13 16,-1 2 10-16,0-1-16 0,-3 4 7 0,1 1 6 16,1 0-2-16,-1 1 10 0,1-1-8 0,0 1 31 15,0 1-2-15,2 0 1 0,2-3-2 0,2-1 3 16,1 3-11-16,0-1 6 0,1 1-11 0,0 0-2 15,2-1 4-15,1 1-4 0,0-1-5 16,2 1 0-16,-3-1 2 0,2-1-6 0,-1 0 5 16,3-3-4-16,-3 2 7 0,1-3-5 15,0 0 7-15,2 0-2 0,-2 2 6 0,-1 1 19 16,1 2-3-16,1-5 1 0,-1 3-8 0,2-3 4 16,-2 2 1-16,3 0 3 0,-3-1-3 0,2 1 1 15,2 0-22-15,0-2 16 0,-1 2-4 0,3-2 4 16,-1 1-1-16,-1 0 3 0,3-4-7 0,0 1-1 15,1-1-15-15,0 2 0 0,1 1 12 0,-1-2-1 16,0 2 1-16,4 0-6 0,-2 2-5 0,2 1 8 16,-2 0-4-16,3-1-7 0,-2 1 9 0,3 0-9 15,2 3 4-15,-1-5-4 0,0 1 2 0,-1-2-3 16,1 0 1-16,5 3-5 0,-5-4 3 0,3-2-6 16,0 0 8-16,-1-2 0 0,0 2-3 15,2-1-4-15,-3-1 6 0,-1-3 3 0,2-1 9 16,0 2-1-16,-1-2 16 0,0 2-14 0,-1-3 1 15,5 4-5-15,-2 0 3 0,2-1 2 0,-1 1 1 16,2-1-4-16,-1 0-5 0,3 1 5 0,1-2-2 16,-2 1-2-16,4-2-3 0,3 5 3 0,0-4 1 15,2 2-1-15,0-3 12 0,0 1 10 16,2-2 0-16,0 0-1 0,2 0-5 0,-2-1-5 16,-5-3-4-16,7 3-4 0,-4-3-2 0,1 1-2 15,0-1-3-15,2 2-2 0,2 0-6 0,-1-2 6 16,3 2-2-16,-3-3 1 0,2 2-2 0,0-2-1 15,-4 2 1-15,5-3-1 0,-6 1-7 0,2-1 5 16,4 0-1-16,1 1 2 0,1-1-1 0,1 1 1 16,-1 0 2-16,4 1-7 0,-2-2 12 0,-2-1 2 15,3 1-2-15,-1-1-1 0,-1 0 5 0,1-1 2 16,-1 1 2-16,1-1 8 0,0-2-6 0,1 3 2 16,0-3-6-16,0 1 3 0,0-1-15 0,-2-1 8 15,3-1-1-15,-3 1 0 0,6-2 3 0,-1 1-3 16,2-2-13-16,-2-1 10 0,3 2-1 0,-3 0-1 15,0 0 1-15,0-1 1 0,-1-2 0 0,-3 1-4 16,2 1 4-16,-7 0 0 0,2-1-5 16,-2 1 0-16,1-2-1 0,-1 1 3 0,-2-2 0 15,1 3-4-15,2-3 17 0,-5 1-18 0,2-1-3 16,0 2 3-16,-2-3-1 0,-1 1-1 0,0 0-7 16,1 1 15-16,-2-2 7 0,0-1-14 0,4 1 3 15,-4 0 0-15,0-2 0 0,0 3-1 0,-1-1-4 16,1-4 3-16,0 3 0 0,-3 0-6 0,1 0 6 15,-2-1 6-15,0-1 30 0,-2 1-41 0,3-3 2 16,-3 4-2-16,0-3 1 0,0 2 40 0,0-2-5 16,-2 0 9-16,1-2-28 0,-1 0 24 0,3 1-29 15,-4-2 21-15,4 4-25 0,-2-6 22 16,1 2-34-16,-2-1 27 0,0 3-17 0,1-3 20 0,-3 1-4 16,0 1-15-16,-2-2 6 0,3 2-1 15,0 0-1-15,-1 1-12 0,-4 2 14 0,5-4 5 16,-5 2-13-16,2 0 8 0,-2 0-15 0,0 0 15 15,1 0-16-15,2-2 23 0,-5 2-20 0,4-2 5 16,-2 0-7-16,-1 0 20 0,0-1-11 0,2-2 10 16,-2-1-17-16,1 0 22 0,2 0-29 0,0-2 17 15,-2 1-16-15,0 3 32 0,0 1-28 16,-4-1 16-16,2 1-21 0,-1-2 26 0,2 4-24 16,-2-2 19-16,-1-1-19 0,-1 1 27 0,0 0-22 15,1 0 11-15,-3 0-17 0,0 0 14 0,1 0-10 16,-3 0 18-16,0-1-9 0,3 0 6 0,-3 2-17 15,0-2 16-15,0-2-16 0,0-1 15 0,0 2-10 16,0-2 4-16,0 1-5 0,-3-2 4 0,6 1-1 16,-3-1 5-16,0 0-8 0,0 0 8 0,0 0-1 15,1 0-3-15,-2 1 2 0,1 0-1 0,-3 0 0 16,0 2 3-16,2 0-1 0,-1-2-4 0,-1 4-1 16,-2-1 5-16,1-1-3 0,-1 1 3 0,-1 1-24 15,-1 0 19-15,0 1-12 0,2-2 24 0,-3 2-17 16,3 0 17-16,-3 1-14 0,2-1 27 0,-1-1-33 15,0 1 14-15,1-1 1 0,0 0 2 0,-1-1-5 16,0-1-4-16,1 0-4 0,-4-4 6 0,2 2 0 16,-1 0 0-16,-3 0-3 0,3-1 3 0,-2 0-2 15,2 2 5-15,-1-1-1 0,-2 2 1 16,2-2-1-16,1 2-3 0,0 0-2 0,-2 1 5 16,2-1-5-16,1 1 2 0,-1 4 16 0,-1-3-20 15,4 3 16-15,-3-1-13 0,2-1 11 0,-2 2-15 16,2-2 16-16,0 0-14 0,-1 3 10 0,1-3-12 15,-3 2 15-15,4-3-14 0,-1 3 11 0,-2-4-12 16,0 2 10-16,0 1-13 0,-3-1 17 0,2 1-11 16,-1-2-1-16,-1 1 8 0,1 2-5 0,3-1 0 15,-4 0-1-15,1 2 0 0,2-3 3 0,-1 3-5 16,1-1 3-16,-1-2 0 0,2 4-1 0,-1-2-7 16,-1 0 6-16,0 1 5 0,1-1 1 15,-2 0-5-15,-5-1 3 0,1 0-11 0,-3 0 9 16,0-1 13-16,-7 1-16 0,-1-1 15 0,-4-2-13 15,-4 1 6-15,-1-1-6 0,-1 1 3 0,-1 0 0 16,6 3 0-16,2 0 1 0,-1 1 0 0,2-1-3 16,1 3 4-16,2 0-1 0,0 1-5 0,2-1-46 15,2 2-20-15,0 0-43 0,-3-1-43 0,3 3-39 16,3 0-33-16,-2 2-73 0,-2 0-86 16,-5 2-63-16,-2 2-60 0,-7 0-362 0,-10 2-424 15</inkml:trace>
  <inkml:trace contextRef="#ctx0" brushRef="#br0" timeOffset="35915.12">20893 15241 6 0,'0'0'491'0,"-15"0"-54"0,15 0-61 16,0 0-35-16,-20-1-61 0,20 1 2 0,-10-6-24 16,10 6-14-16,-10-8-41 0,10 8 13 0,-9-14-10 15,3 7-21-15,1-1-33 0,1-3-25 0,0 2-12 16,-1-2-1-16,-1 1-15 0,3-3-12 15,0 3-4-15,-1-2-11 0,4 0-8 0,-3 0-18 16,3 0 0-16,0-1-17 0,1 0-4 0,1-3-5 16,4 2 10-16,-2-2-15 0,4 2 25 15,3-1-13-15,0 0 11 0,3 1-16 0,1 0 22 16,2 2-12-16,1 1 6 0,0 1-16 0,2 3 4 16,-3 2-18-16,2 2 9 0,1 0-4 0,-3 3 7 15,2 1-12-15,-1 4 7 0,0-3-8 0,2 6 4 16,-2-1-9-16,3 2 8 0,-3 3-9 0,1-1 9 15,-1 2-10-15,0 0 10 0,1 0-14 0,3 0 36 16,-5 1 21-16,4-4 11 0,-4 0 34 0,4-3 0 16,-2 1 9-16,2-4 21 0,-2 0 4 0,1-4-11 15,0 0-23-15,2-2-14 0,1-4-10 16,-2-2-12-16,1 1-5 0,-2-3-13 16,-3-2-12-16,1-1-3 0,-2-3-6 0,-2 1-5 15,-5 0-6-15,1 2-3 0,-2 0-4 0,-2 2-14 16,-3 2-39-16,1-1-40 0,-4 10-65 0,-2-12-38 15,2 12-79-15,-7-6-97 0,7 6-43 0,-12 1-94 16,12-1-168-16,-12 7-502 0,5-1-785 0</inkml:trace>
  <inkml:trace contextRef="#ctx0" brushRef="#br0" timeOffset="36827.99">21944 14814 495 0,'0'0'583'16,"2"-18"-60"-16,2 8-87 0,1-3-90 0,1 2-51 16,2-2-61-16,3 1-22 0,-2 0-43 0,4-1-24 15,-2 3-38-15,0-1-11 0,3 3-29 0,-3-1-5 16,0 3-23-16,1-1 3 0,-1 4-20 0,1 0 6 15,-12 3-15-15,21 0 5 0,-21 0-9 0,19 6 5 16,-11-1-10-16,1 2 10 0,-2 1-10 16,-2 1 6-16,1 0-3 0,-1 2 0 0,0 1-2 0,-1 1-4 15,1 1 1-15,-1-2 1 0,-2-1 0 16,1 0 0-16,-1 1-1 0,-2 1 1 0,0 0 1 16,-2-2 1-16,1 0 0 0,-3 1 1 0,2-1-1 15,-5 2-3-15,2-4 4 0,1 2-7 0,-1-2 6 16,1 1-9-16,4-10 6 0,-7 16-5 0,7-16 11 15,-5 12-3-15,5-12 9 0,5 15-8 0,2-10 4 16,0 4-8-16,7-1 8 0,-1 0-10 0,0 0 4 16,5 2-5-16,1-3 4 0,-4 4-6 15,3-2 7-15,-3 0-9 0,-1 1 7 0,-3-2-9 16,0 1 8-16,1 1-4 0,-6-2 14 0,-1 3 9 0,-1-4 20 16,-4-7 18-16,0 19-9 0,0-19 23 15,-9 18 3-15,3-11-11 0,-6 1-5 0,1 0-9 16,-5-1-8-16,-12 5 18 0,11-6-36 15,1-1-5-15,2-1 3 0,4-2-9 0,-2 2 2 16,2-1 1-16,-1 0-1 0,11-3-3 0,-16 2 0 16,16-2-93-16,-11-1-110 0,11 1-114 0,-8-4-192 15,8 4-158-15,-4-9-323 0,4 9-567 0</inkml:trace>
  <inkml:trace contextRef="#ctx0" brushRef="#br0" timeOffset="40417.7">22520 14652 15 0,'0'-15'540'0,"0"15"-127"16,0 0-42-16,3-15-59 0,-3 15 1 0,5-13-26 15,-5 13-32-15,8-16-37 0,-8 16-4 0,9-14-40 16,-4 5-10-16,-1 1-31 0,-4 8 9 0,10-14-14 15,-10 14-19-15,8-12-30 0,-8 12-15 0,7-9-19 16,-7 9-8-16,0 0-1 0,0 0 22 0,0 0-2 16,12 2 1-16,-12-2 9 0,0 12 10 0,0-12-9 15,0 19-17-15,-2-7 3 0,-2 3-16 0,2 2-6 16,-1 1 45-16,-2 3 3 0,2 2-22 16,-3 0 10-16,2 0-11 0,-4 2 25 15,6-1-14-15,-5-1 20 0,3 1-8 0,-1 0 0 16,1-2-16-16,2 0 15 0,-3-2-21 0,5-3 6 15,0 1-5-15,0-2 19 0,0-1 16 0,5 2 12 16,2-3 2-16,1 1 1 0,6-4-6 0,-1 3-1 16,6-6-9-16,2 1-15 0,2-3 8 0,0-2-17 15,2 0-6-15,2-2-12 0,-1 0 3 0,3 0-5 16,-3-2-15-16,3 0-8 0,-2 0-3 0,-5 0-7 16,-2 0-5-16,0-2-1 0,-5 2 5 15,0 0-9-15,-2 0 0 0,-13 0 0 0,24 0-8 16,-24 0-22-16,19 0-38 0,-19 0-61 0,15 0-80 15,-15 0-67-15,0 0-79 0,18 2-105 0,-18-2-54 16,9 2-125-16,-9-2-758 0,0 0-995 0</inkml:trace>
  <inkml:trace contextRef="#ctx0" brushRef="#br0" timeOffset="57678.47">5335 3693 482 0,'0'0'582'0,"-12"3"-82"0,12-3-56 16,0 0-65-16,-11 0-80 0,11 0-40 0,-7-10-57 16,7 10-33-16,2-19-10 0,3 6-15 0,1-5-24 15,4-2 0-15,4-6 9 0,3-4 10 0,3-3-10 16,1-1 0-16,3-3-30 0,-1-1 5 0,3 2-17 15,0-1-3-15,-2 1-5 0,0 1 11 0,0 2-13 16,-2 2 9-16,-3 0-11 0,-2 9-30 0,-6 4 19 16,2 0-24-16,-3 4 0 0,-2 2-30 15,1 0 3-15,-9 12-20 0,10-9 19 0,-10 9-1 16,10 3 1-16,-3 5-17 0,-1 3 14 0,0 5-13 16,1 4 7-16,2 7-9 0,-2 2 22 0,1 3-16 15,0 10 13-15,-2-1-26 0,2 2 10 16,-2 0-35-16,1 0-35 0,-1-2-61 0,-1-7-39 15,1-3-32-15,-1 2-28 0,-1-3-29 0,-1-5-73 16,-2-3-13-16,1-3-57 0,-2-2 2 16,0-3 1-16,0-2-361 0,0-12-278 0</inkml:trace>
  <inkml:trace contextRef="#ctx0" brushRef="#br0" timeOffset="57845.48">5543 3598 743 0,'-6'-9'625'0,"2"-1"-118"15,4 10-75-15,1-19-76 0,4 7-19 0,4-1-35 16,6-3-19-16,7-2-34 0,8-4-8 0,4 0-45 16,4-1-25-16,9-4-47 0,2 2-19 0,1 0-32 15,0-1-60-15,1 1-108 0,-2 1-114 0,-6 4-93 16,-2-3-110-16,-1 3-98 0,-2 1-70 0,-2-3-256 16,-6 1-376-16</inkml:trace>
  <inkml:trace contextRef="#ctx0" brushRef="#br0" timeOffset="58026.85">6315 3039 74 0,'0'0'541'0,"3"-18"-100"15,-3 18-51-15,-3-13-29 0,3 13-30 0,-5-8-19 16,5 8-25-16,-10-2-13 0,10 2 1 0,-13 2-46 16,6 4 20-16,1 0-20 0,1 2-35 0,-3 4-6 15,2 1-18-15,1 2-40 0,1 2-6 0,0 2-36 16,3 2 8-16,1 6-30 0,1-1-4 0,3 6-20 16,0 2 10-16,0 1-20 0,1 7 1 0,1-7-60 15,-2 2-32-15,1-4-95 0,0 1-102 0,-1-1-97 16,0-7-99-16,-2-2-131 0,2-2-473 0,0-3-673 15</inkml:trace>
  <inkml:trace contextRef="#ctx0" brushRef="#br0" timeOffset="58191.85">6107 3491 442 0,'-9'-3'604'0,"9"3"-78"0,-14-6-66 16,14 6-72-16,-7-6-64 0,7 6-45 0,7-6-46 15,3 2-45-15,4-3-39 0,8 1-26 0,8-2-22 16,10-3-24-16,5-3-13 0,1 1-123 0,2 0-240 16,2-1-265-16,-3-2-387 0,1 2-533 15</inkml:trace>
  <inkml:trace contextRef="#ctx0" brushRef="#br0" timeOffset="59377.59">6886 3303 483 0,'0'0'604'0,"5"17"-106"0,-5-17-54 15,4 14-49-15,-4-14-53 0,5 11-38 0,-5-11-31 16,4 12-33-16,-4-12-29 0,4 12-17 0,-4-12-6 16,1 11-20-16,-1-11-49 0,0 15-8 0,0-15-28 15,-1 17-6-15,1-8-23 0,-3 4-2 0,1-2-16 16,1 3-16-16,-2 0-82 15,0-2-79-15,2 1-72 0,-1-1-45 0,-1-1-48 16,3-11 19-16,-3 18 23 0,3-18 86 16,3 10 33-16,-3-10 28 0,0 0 70 0,9-3 67 0,-9 3 62 15,9-16 28-15,-1 3 30 0,-2 1 16 0,-2-2 12 16,1-1 8-16,-1 1 11 0,3 0 3 0,-2 0 10 16,-1 1-32-16,0 4-20 0,-1-1-45 0,0 2-22 15,-3 8-27-15,7-12-2 0,-7 12-21 0,10-5 2 16,-10 5-20-16,14 5 13 0,-6 1-28 0,4 2 26 15,-2 0-14-15,2 2 10 0,4 2-12 0,-3 1 8 16,3-1-13-16,-1 1 3 0,1 0-51 16,3-1-50-16,-4-3-70 0,3 2-83 0,-4-4-95 15,4-3-93-15,-4 0-56 0,2-2 49 0,-2-2 74 16,1-5 107-16,-2 0 83 0,-2-4 126 0,-1 0 55 16,-3-1 89-16,-2-5 53 0,-4 4 46 0,-1-3 23 15,-1 3 39-15,-3 0 33 0,0 0-9 0,0 0-18 16,1 3-33-16,3 8-19 0,-7-17-52 0,7 17-28 15,-3-10-44-15,3 10-11 0,0 0-10 0,0 0 27 16,0 0 0-16,17-3 38 0,-5 6-13 0,7 1-1 16,-2 0-26-16,6 1-4 0,2-1-39 15,1 1 17-15,2-1-23 0,-1-1 7 0,1-2-36 16,0 2-24-16,0-3-47 0,0 0-10 0,-6 0-7 16,0-1 2-16,-4-4-11 0,-1 3 20 0,-2-4 8 15,-3 0 13-15,-4 0 0 0,-8 6 35 0,7-12 13 16,-7 12 56-16,-4-10 7 0,4 10 22 0,-11-10-3 15,1 7 9-15,10 3-18 0,-13-6-6 0,13 6-28 16,-13-3 5-16,13 3-24 0,-14 4 9 0,14-4-19 16,-6 8 7-16,6-8-2 0,0 0 19 0,4 16-12 15,0-9 16-15,3 2-19 0,2-1 13 0,2 0-16 16,1-1-3-16,2 1 1 0,-1-1 8 16,2-3-40-16,1-1-23 0,0 2-39 0,-3-5-1 15,1 0-21-15,-1-2 19 0,-2-1-15 0,-2-3-1 16,-2 0 2-16,-2-2 22 0,-5 8 4 15,0-16 20-15,-4 8 4 0,-6 0 9 0,-1-2 9 16,-4 2 29-16,-4 1 20 0,-4-2 23 0,1 2 5 16,0 2 8-16,1 1-23 0,4-1-33 0,1 3 25 15,3-1-19-15,0 3 6 0,13 0-9 0,-16 0 12 16,16 0-6-16,-7 4 13 0,7-4-13 0,0 0 12 16,9 10-14-16,0-5 13 0,6-1-16 0,3-1 13 15,2-2-17-15,4 1-20 0,3-5-60 0,2-1-4 16,4-1-39-16,-2-1-4 0,1-2 6 0,-3-1 19 15,-1 0 17-15,-5 2 7 0,-2-1 30 0,-3 0 36 16,-3 1 40-16,-4 0 15 0,-1 1 10 0,-10 6 1 16,11-10 17-16,-11 10-11 0,0 0 0 15,4-7-21-15,-4 7-5 0,0 0-13 0,0 0 5 16,0 0-3-16,2 14 47 0,-2-14 1 0,8 18 16 16,-5-6-7-16,2 1 11 0,0 3-18 0,1 0 8 15,3 2-27-15,-2 0 1 0,0 0-23 0,0 1-17 16,-2 1-35-16,-1-2-43 0,-1-1-61 0,-1 0-59 15,-2-3-28-15,-2 0 8 0,-1-1-1 0,-1-5 25 16,-1 2 12-16,-2-2 47 0,7-8 28 0,-11 7 26 16,11-7 58-16,-12 1 57 0,12-1 9 15,-10-8 12-15,10 8 16 0,-3-18-3 0,5 6 17 16,3-5-16-16,3-4 3 0,3-6-5 0,4-6 8 16,3-1-33-16,2 0 33 0,2 1-10 0,1 0-6 15,-2 2 1-15,3 2 2 0,0 2 0 0,-6 5 14 16,-2 3 4-16,-2 3-1 0,-3 2-9 0,-2 3-13 15,0 1-16-15,-3 2-26 0,1 1 8 0,-7 7 4 16,0 0 9-16,13 1 4 0,-7 7-6 16,-2 2 15-16,-2 6-5 0,4 4 3 0,-3 3-8 15,1 2-12-15,1 4 0 0,2 1-5 0,-3 0-4 16,-1 3-14-16,1 1-65 0,-2-3-75 0,0-1-43 16,1-3-65-16,-2-2-112 0,0 0-67 0,1-1-86 15,-2-5-82-15,0-2-70 0,-2-2-378 16,0-3-633-16</inkml:trace>
  <inkml:trace contextRef="#ctx0" brushRef="#br0" timeOffset="59507.19">8266 3475 660 0,'6'-7'683'16,"1"-2"-99"-16,4 0-49 0,7-1-94 0,2-1 9 16,5-1-79-16,6 2-50 0,10-3-80 0,3 1-46 15,4-1-144-15,-3 1-240 0,2 1-342 0,-2 1-669 16,0-3-811-16</inkml:trace>
  <inkml:trace contextRef="#ctx0" brushRef="#br0" timeOffset="60123.53">9887 3186 778 0,'-5'8'554'0,"-3"-2"-136"0,5 3-81 16,-2-1-52-16,1 1-64 0,1 1-34 0,-3 0-28 15,2 4-6-15,-1 2-23 0,-1-1-19 0,1 1-9 16,0 3 7-16,-1 1-17 0,2-3-17 0,-3 0-16 16,5-1-7-16,-1 1-11 0,-2-3-6 0,3 0-5 15,0-3 1-15,0-1 4 0,2-10-1 0,-2 15-1 16,2-15-7-16,0 0-11 0,0 0-26 16,14-4-6-16,-8-7 4 0,3-8-6 0,-3-3 6 0,4-8-3 15,-1-7 15-15,-1-5 21 0,1 0 34 0,1-1 11 16,-2 2 23-16,-3 3 43 0,1 5 6 15,2 3 51-15,-4 8-19 0,1 0-13 0,-3 4-51 16,2 3-20-16,-2 3-38 0,3 4 2 16,-5 8-18-16,11-5 43 0,-11 5-6 0,18 11 21 0,-4 3 9 15,-1 6-4-15,3 6-12 0,4 8-7 0,0 1 4 16,5 2-33-16,4 8 15 0,0-4-18 0,2 2 10 16,-3-9-10-16,1-2-3 0,-1-5-1 0,2 0 1 15,3-4-3-15,0-4-7 0,-7-4-2 0,1-6-15 16,-2-3 6-16,-3-3-4 0,-4-6-3 0,3-3-3 15,-3-5-9-15,0-7-21 0,-4-7 15 0,-2-4-14 16,-7-6-8-16,-3-2 1 0,-4-9 9 16,-1 2 2-16,0 2-13 0,-4 5 11 0,3 5 2 15,-1 1 20-15,2 6-14 0,1 4 17 0,0 2-14 16,0 3 11-16,1 3-33 0,2 2-42 0,-1 11-94 16,6-14-90-16,-6 14-98 0,14-3-131 0,-14 3-178 15,22 8-705-15,-9 1-969 0</inkml:trace>
  <inkml:trace contextRef="#ctx0" brushRef="#br0" timeOffset="60423.52">10743 3254 456 0,'-13'3'568'0,"1"2"-92"0,12-5-55 0,-16 5-46 15,16-5-57-15,-15 9-29 0,15-9-44 0,-11 8-25 16,11-8-4-16,-7 12 6 0,7-12-19 0,0 16-12 15,0-16-10-15,6 19-16 0,1-8 9 0,0 1-34 16,7 1 4-16,-1-1-32 0,5 0 2 0,-1-1-35 16,0 0 3-16,3-3-25 0,0-1 4 0,2-1-25 15,-4-2 16-15,2-4-20 0,1-1 10 0,-1-4-16 16,0-4 6-16,0-1-21 0,-5-5 9 0,-1 1-22 16,-5-1 20-16,-4-2-23 0,-1 1 12 0,-4 1-23 15,-4 0 15-15,0-1-2 0,-3 3-4 0,-2 0-42 16,0 1-61-16,0 4-57 0,-1 0-67 15,2 4-81-15,8 4-47 0,-14-6-121 0,14 6-96 16,0 0-499-16,-10 3-695 0</inkml:trace>
  <inkml:trace contextRef="#ctx0" brushRef="#br0" timeOffset="60640.69">11189 3004 513 0,'-10'-12'676'15,"1"3"-79"-15,2 0-34 0,-1 2-83 0,2 0-61 16,1-1-93-16,5 8-58 0,-10-7-71 0,10 7-3 16,0 0 8-16,0 0 9 0,0 12-8 0,5 0 0 15,2 6-6-15,2 3-24 0,3 6-39 16,2 5-4-16,2 3-43 0,-4-2 1 0,-1-3-32 16,-1-1 7-16,-3 0-53 0,0-1-76 0,-2-5-53 15,-2 1-47-15,-3-5-139 0,3-1-122 0,-3-3-95 16,-3 1-157-16,3-5-484 0,-5 0-779 0</inkml:trace>
  <inkml:trace contextRef="#ctx0" brushRef="#br0" timeOffset="60789.51">11051 3292 156 0,'4'-13'798'0,"-4"13"-176"16,14-10-85-16,-1 4-59 0,8-2-35 0,2 1-80 15,9 1-52-15,4 0-74 0,7 0-37 0,5 0-47 16,2 2-52-16,3 0-137 0,1 1-118 0,-1 0-119 15,-1 0-151-15,0 3-177 0,-2-3-313 16,-1-1-482-16</inkml:trace>
  <inkml:trace contextRef="#ctx0" brushRef="#br0" timeOffset="61444.39">12091 3273 492 0,'-14'3'523'16,"4"-1"-64"-16,10-2-61 0,-20 4-32 0,20-4-68 16,-18 3-59-16,18-3-46 0,-20 5-35 0,10 0-23 15,0 0-23-15,1 1-21 0,-1 1-13 0,-2 1-17 16,3 2-11-16,0 3-8 0,2-2-8 0,-1 1-11 16,3 1-9-16,1-2-55 0,2 0-26 0,0 1 0 15,2-12-14-15,3 17-13 0,-3-17 14 0,10 10 4 16,-10-10 17-16,18 2 32 0,-18-2 30 0,22-9 5 15,-11 1 16-15,0-4 27 0,1-3 27 0,-2 0 18 16,-1 0 18-16,0 0 6 0,-3 2-9 16,0 0 2-16,0 4-12 0,-2-1-36 0,1 2-8 15,-5 8-17-15,5-13-15 0,-5 13-9 16,8-6 3-16,-8 6-2 0,9 3-4 0,-9-3 7 16,16 10 1-16,-4-4 3 0,1 2-5 0,1 2 6 15,0-4-4-15,5 3-3 0,1-2 0 0,1-3 4 16,2-1-7-16,0-1-1 0,0-4-28 0,1-1-23 15,2-4 5-15,1-3-32 0,0-4 11 0,1-6 11 16,-4-5-1-16,-4-3 11 0,-2-2-3 0,-6 3 34 16,-2-4 8-16,-4 1 33 0,-2 3 28 15,-4 2-6-15,-2 0 0 0,-1 2 12 0,-1 2 7 16,-2 4-16-16,1 3-23 0,-2 1-6 0,1 7 14 16,6 6 23-16,-15-4-7 0,15 4 21 0,-14 9-23 15,7 5 18-15,3 3 4 0,-1 5-8 0,5 6-2 16,0 0-19-16,5 5-3 0,0 1-23 0,4 6 11 15,0-3-21-15,4-1 1 0,1-5-44 0,3-5 11 16,-1-4-31-16,6-3-31 0,4-6-25 0,0-1-31 16,0-10 1-16,-3-2-2 0,4-2 17 0,1-8 17 15,0-5 19-15,0-8 14 0,-1-4 12 0,-4-5 14 16,-6-3 11-16,-1-1 44 0,-8 3 24 0,-4-1 4 16,-4 6 21-16,-3-5-1 0,1 8 17 0,-3 2-29 15,-3 3-5-15,2 6-15 0,-2 4 40 16,-1 5-13-16,9 5 48 0,-21 5-21 15,10 7 8-15,-4 9 19 0,4 7 0 0,-1 9-7 16,4 1-19-16,2 5-12 0,0-1-16 0,3 1-60 16,1-7-84-16,2 2-100 0,2-3-216 0,1-3-203 15,4-4-866-15,3-3-1088 0</inkml:trace>
  <inkml:trace contextRef="#ctx0" brushRef="#br0" timeOffset="67010.81">15140 3009 178 0,'0'0'548'0,"-3"-11"-96"0,3 11-55 0,-3-10-28 15,3 10-47-15,0 0-68 0,-4-14-49 0,4 14-41 16,0 0-33-16,-2-9-32 0,2 9-26 0,0 0-21 16,0 0-9-16,0 0-9 0,0 0-1 0,0 0 2 15,-7 12 3-15,6-1-6 0,0 2 1 0,0 5 1 16,-1 1-3-16,2 0-4 0,-1 7-4 15,1 4 0-15,0 3 0 0,0 3-2 0,0 1-3 16,1 1 4-16,-1 3-6 0,0 5-1 0,0 1-3 16,0-9-6-16,-2 9 9 0,2-9-4 0,-3 0-15 15,1-2 1-15,-1-3 27 0,0 0-16 0,-3-3 8 16,2-5-4-16,0-2 1 0,1-1-6 0,-1-5 9 16,0 0-14-16,1-4 11 0,1-1-21 15,2-12-16-15,-4 16-74 0,4-16-57 0,0 0-132 16,0 0-110-16,0 0-521 0,8-6-487 15</inkml:trace>
  <inkml:trace contextRef="#ctx0" brushRef="#br0" timeOffset="68038.79">15175 2907 43 0,'0'0'588'16,"1"-16"-76"-16,-1 16-71 0,3-14-55 16,-3 14-62-16,4-13-76 0,-4 13-44 0,5-12-37 15,-5 12-35-15,9-10-23 0,-9 10-24 0,11-9-20 16,-3 3-10-16,2 3-19 0,0 0 1 0,2 2-10 0,2-2-5 16,0 3-3-16,3 0-3 15,2 0-5-15,3 2 1 0,4-1-4 0,2 0 1 16,2 4-5-16,6-2 0 0,-1 2-2 0,11 1 3 15,-1 0 0-15,4 0-4 0,1 0 3 0,5 0-2 16,3 1-9-16,14 0 6 0,3 0-3 0,3 0 6 16,5-1-6-16,2 1 1 0,0 1 1 0,2-2-1 15,-2 2 2-15,-1 0 3 0,-2-1 1 0,0 2 0 16,-3-2-2-16,-4 2 5 0,-1 1-4 0,-4-2 0 16,-12-1 4-16,-4 1-1 0,-2-2-1 0,-3 0 1 15,-11-3 0-15,-2 1-6 0,-2-2 9 16,-6 0-2-16,-2 1-1 0,-3-2 2 0,-4 0-20 15,2 0 8-15,-2-1 15 0,-5 0-9 0,0 0-5 16,1 2 11-16,-15-2 0 0,24 0-2 0,-24 0-2 16,21 1 1-16,-21-1-1 0,19 0-3 15,-19 0 1-15,18 1-11 0,-18-1 11 0,14 2 1 16,-14-2 2-16,14 0 0 0,-14 0 17 0,0 0-5 16,14 1 17-16,-14-1-5 0,0 0 1 15,12 2-18-15,-12-2 11 0,0 0-8 0,7 6 17 0,-7-6 4 16,0 0-8-16,0 16 1 0,0-16-3 15,-1 16-4-15,1-16-2 0,0 25 2 0,-4-10-4 0,4 3 3 16,-1 5-1-16,0 2 16 0,-2 3 7 16,2 6 10-16,0 0 4 0,-2 4-9 0,1 5-4 0,0 2-15 15,-2-1 1-15,2 2 2 0,-2-2-7 16,0 2 0-16,-1-3-4 0,1-6-5 0,1 0 1 16,1-3-8-16,-2 0 5 0,2-2-6 15,-1-4-1-15,2-3 6 0,-2 0-1 0,1-1-9 16,-2-6 3-16,3 0-2 0,-2 0 7 0,1-2-14 15,-1-1 9-15,-1-2-7 0,0-1 6 0,0-2-10 16,-2 1 10-16,0-5-18 0,-1 2 7 0,1-2-5 16,-1 2 3-16,0-3-6 0,-3 1-7 15,1-1-2-15,-2-2 4 0,-1 0 4 0,0-1 3 16,0 0 3-16,-1 1 2 0,0-2-4 0,-2-1 9 0,0 0 4 16,-1 0-5-16,-3 0 1 0,1-1-2 15,-3-2 2-15,0 1-1 0,-4 0 2 0,-2-3-4 16,-1 2-16-16,-4 0-4 0,-2-3 0 0,-3 1 1 15,-9-3 5-15,-3 2-2 0,-2-3 7 0,-5 2-10 16,-9-4 12-16,-3 0-2 0,-1 0 8 0,1 2-7 16,1-1 11-16,-1 0-8 0,1 1 10 15,10 2-4-15,-1-1 5 0,1 1-3 0,-1 0 9 16,2 0-10-16,1 1 6 0,-1-1-8 0,0-1 10 16,-3 0-13-16,3 0 48 0,-3-1 4 0,3 1 6 15,-1 2 2-15,2-2-2 0,0 0-6 16,3 2-7-16,3 1-5 0,2-1-5 0,8 1-5 0,4-1-3 15,1 2-4-15,4 3-5 0,2-2-1 16,1 0-2-16,3 2 1 0,2-1-5 0,3 0 2 16,0 1 2-16,1 0-1 0,1-1-4 0,3 1-1 15,-1-1 2-15,15 2-3 0,-25 0 5 0,25 0 6 16,-20-2 3-16,20 2-6 0,-18-1-2 16,18 1-5-16,-14-1 10 0,14 1-10 0,0 0 5 15,-16-2-2-15,16 2-9 0,0 0-19 0,-13 0-7 0,13 0 2 16,0 0-24-16,0 0-41 0,0 0-74 15,0 0-122-15,0 0-128 0,10-6-191 0,-10 6-316 16,21-7-497-16</inkml:trace>
  <inkml:trace contextRef="#ctx0" brushRef="#br0" timeOffset="68554.33">15930 3217 58 0,'5'-10'498'15,"-1"1"-73"-15,-4 9-40 0,3-14-73 0,-3 14-56 16,0-15-33-16,0 15-28 0,-5-17-22 0,-3 10-18 15,2 1-5-15,-5 1-16 0,-2 0-21 0,-3 2 2 16,-2 1-13-16,-1 2-5 0,-4 3-8 16,-1 2-3-16,-6 3-6 0,1 3-15 0,-4 5-11 15,-2 1-9-15,5 3-7 0,-1 3-4 0,3 1-5 16,1 2-3-16,3 1 0 0,3 1-15 16,2 3 5-16,2 1-1 0,6-6-4 0,2 4-7 0,4 0 5 15,3-4-7-15,4 1 7 0,3 2-6 0,4-1 9 16,7 4-3-16,0-7 8 0,4 4-9 15,6-2 9-15,1-5-7 0,3-3 11 0,2-2 44 16,-2-6 14-16,0-2 20 0,4-3-5 0,-5-6-2 16,4 0-50-16,2-4 55 0,-1-5-47 0,3-4 36 15,-2-4-7-15,-3-2 6 0,-2-5-7 16,-3-5-10-16,-2-2-27 0,-5 1 8 0,-5-4-17 0,-6 2 5 16,-1 0-19-16,-7-1 12 0,-3 0-21 15,-6 0 6-15,-5-5-11 0,-3 3 13 0,-4 2-20 16,-3 2 14-16,0 5-17 0,-3 1 18 0,6 8-26 0,-3 1 8 15,4 6-73-15,1-1-134 0,1 8-91 16,2 2-104-16,3 3-187 0,1 4-601 16,2 3-805-16</inkml:trace>
  <inkml:trace contextRef="#ctx0" brushRef="#br0" timeOffset="69471.46">15572 3320 113 0,'0'0'364'0,"0"0"-14"0,-11 6-69 0,11-6-18 16,-6 13-58-16,6-13-23 0,-5 20-44 0,2-9-28 15,0 5-15-15,1 0-16 0,-2 2-13 0,1 0-10 16,0 1-13-16,-1 2-10 0,0-1-3 0,1-1-6 15,0-1-1-15,0-1-2 0,0-1-31 0,1 0 28 16,-1-5-26-16,2 0 30 0,-3 0-20 0,4-11 68 16,-1 14-24-16,1-14 10 0,0 0-11 0,0 0-8 15,0 0-10-15,14-6 11 0,-9-2 3 0,3-6 17 16,1-4-7-16,0-1 2 0,0-1 14 0,1-6 19 16,-1 4 23-16,-2 1 18 0,1 3 8 15,0-2 1-15,-3 4 11 0,1 0-7 0,-1 5-27 16,-1 0-31-16,-1 2-26 0,-3 9-14 15,10-13-14-15,-10 13-5 0,12-2-3 0,-12 2-6 16,14 8-1-16,-4 0-3 0,0 4 0 0,3 3-2 16,0 2-4-16,-1 3 5 0,4 3-1 0,-3 1 3 15,0-2-2-15,-1 0-1 0,-3-2-16 0,1 1-119 16,-2-2-108-16,-2-1-179 0,0-2-111 0,0-1-453 16,-6-4-571-16</inkml:trace>
  <inkml:trace contextRef="#ctx0" brushRef="#br0" timeOffset="69624.9">15500 3567 590 0,'0'0'661'0,"0"0"-100"16,6-12-57-16,3 6-78 0,6 0-70 0,8-2-65 16,9-1-44-16,10-4-66 0,3 1-49 15,5 2-200-15,1-3-321 0,3 3-702 0,-3 1-709 16</inkml:trace>
  <inkml:trace contextRef="#ctx0" brushRef="#br0" timeOffset="70604.26">16811 3323 137 0,'-10'-4'613'0,"10"4"-124"0,0 0-86 0,0 0-56 16,-12-5-51-16,12 5-54 0,0 0-54 0,0 0-37 16,0 0-31-16,-14 2-18 0,14-2-12 0,-9 7-10 15,9-7-12-15,-13 11-7 0,7-3-10 0,1 0-10 16,-4 3-3-16,0 1-6 0,1 1-8 0,1 2-2 16,-2-1-1-16,0 3-1 0,1-1-3 0,0-1-3 15,0-1-1-15,0 1-3 0,0 0-5 0,2-5-41 16,-2 3-30-16,2-4 2 0,2 1 8 0,-1-2 17 15,5-8 14-15,-8 13 11 0,8-13 5 16,0 0-2-16,0 0 5 0,0 0 21 16,-7-7 21-16,7 7 17 0,7-20 10 0,-2 7 12 15,2-1-9-15,2-6 9 0,1 0 11 0,0 1 4 16,0-1 19-16,2 0 4 0,-1 1 12 16,-2 3-15-16,3-2 18 0,-5 5-15 0,1 1-24 15,-2 1-23-15,1 2 0 0,-1 2-36 0,-6 7 3 16,9-12-20-16,-9 12 9 0,0 0-16 0,14-2 12 0,-14 2-13 15,12 11 10-15,-7-1-14 0,1 0 12 16,2 5-12-16,-3 0 5 0,0 2-3 0,0 3 11 16,-1 0-11-16,1 1 12 0,-1 1-14 0,0 0-29 15,-3-3-28-15,0 0-60 0,2 0-47 0,-3-3-68 16,1 1-61-16,0-3-76 0,-1-1-10 0,-1-2-49 16,1-11-39-16,-2 18-332 0,2-18-324 0</inkml:trace>
  <inkml:trace contextRef="#ctx0" brushRef="#br0" timeOffset="70738.7">16683 3496 517 0,'0'-10'429'0,"0"10"-12"0,4-10-51 0,2 3-68 16,1 1-51-16,4-1-58 0,3-1-40 0,3 2-32 16,3-2-27-16,3 2-73 0,5-2-156 0,-2 2-188 15,6-1-426-15,-1 1-263 0</inkml:trace>
  <inkml:trace contextRef="#ctx0" brushRef="#br0" timeOffset="71038.63">17037 3157 520 0,'-8'-9'560'0,"8"9"-87"15,-6-9-55-15,6 9-64 0,-6-8-76 0,6 8-60 16,-9-10-54-16,9 10-24 0,-9-5-42 0,9 5-9 16,-14-2-27-16,14 2-1 0,-19 2-10 0,8 2-7 15,0 2-12-15,1 0-4 0,-1 2-4 0,3 3-1 16,0 0 2-16,3 0 10 0,2 2 5 16,3-1-2-16,4 0 18 0,2-1 18 0,7 2-12 15,4-1-10-15,4-1-5 0,7-2-16 0,3-1-127 16,1-1-194-16,1-3-234 0,-3-2-472 15,0-4-594-15</inkml:trace>
  <inkml:trace contextRef="#ctx0" brushRef="#br0" timeOffset="74757.93">15172 2926 128 0,'0'0'166'0,"0"0"4"0,0 0-32 16,0 0 4-16,0 0-38 0,0 0 23 0,0 0-29 16,0 0 23-16,0 0-16 0,0 0 39 0,0 0-8 15,8-7 0-15,-8 7-2 0,0 0-8 16,0 0-18-16,0 0-17 0,0 0-5 15,0-12-17-15,0 12 3 0,0 0-14 0,-2-12 0 16,2 12 6-16,0 0 12 0,-3-13-10 0,3 13-5 16,-3-9-2-16,3 9 3 0,0 0-1 0,-3-13 1 15,3 13-3-15,0 0-4 0,0-10-6 0,0 10-7 16,0 0-8-16,0 0-7 0,0 0-3 0,-3-11-5 16,3 11-7-16,0 0-6 0,0 0-5 0,0 0-1 15,0 0-4-15,0 0 4 0,0 0 2 0,0 0 1 16,0 0 4-16,0 0 13 0,-7 11-2 0,7-11-3 15,-3 13 15-15,3-13-3 0,-4 15-4 0,4-15-1 16,-4 20-4-16,3-8-1 0,0-1-9 0,1 3 9 16,0-1-1-16,-3 1-2 0,6-2-4 0,-3 1 0 15,0 0-2-15,0-13-1 0,0 21 1 0,0-21 0 16,0 18 0-16,0-18-3 0,1 15 4 16,-1-15 1-16,0 13-15 0,0-13-31 15,0 0-41-15,0 13-87 0,0-13-138 0,0 0-161 16,0 0-372-16,0 0-374 0</inkml:trace>
  <inkml:trace contextRef="#ctx0" brushRef="#br0" timeOffset="74986.98">15110 2820 28 0,'0'0'387'0,"10"-13"-107"0,-3 8-39 16,1-1-62-16,0 1-19 0,2 0-64 0,4-1-10 16,-1 3-112-16,4 2-96 0,-2 1-294 15,7 1 124-15</inkml:trace>
  <inkml:trace contextRef="#ctx0" brushRef="#br0" timeOffset="78502.45">8122 16206 85 0,'-7'-7'196'0,"-2"3"-49"0,9 4 25 16,-14-9-13-16,14 9 22 0,-14-10-36 0,6 5 16 15,8 5-28-15,-13-10-3 0,13 10-5 0,-12-7-2 16,12 7-8-16,-9-8-21 0,9 8-20 15,-7-7-18-15,7 7-15 0,0 0-8 0,-8-6-7 16,8 6-2-16,0 0-6 0,0 0-3 0,0 0-5 16,0 0-1-16,8-8-1 0,-8 8 1 0,0 0-3 15,18 2-6-15,-6 1-6 0,-1 1 1 0,5-2 11 16,4 1-1-16,4 2 7 0,3 0 0 0,11 0 1 16,4 1 3-16,8-1 1 0,2-1-3 0,7 0 17 15,4 0-9-15,15-2 18 0,3-2-4 16,2-2 5-16,2-1-1 0,5 0-9 0,0-2-3 15,2 1-9-15,2-2-4 0,0 2-2 0,-1-2-1 16,-1-2-4-16,0 3 5 0,-2-1-5 0,-1 0-2 16,0 0-4-16,0 0-3 0,-3 1-1 0,1-1-3 15,-2 1 0-15,-1 0 0 0,2 1-1 0,-3 1 2 16,-1-1 1-16,2 1 0 0,-1 0 3 0,-1 0-1 16,0 1-1-16,-2-2-2 0,-2 1 2 0,1 0-2 15,-1 1 3-15,0-4 1 0,3 1-2 0,-2 1 2 16,1-1 4-16,0 0-1 0,1-3 2 0,1 2-5 15,3-1-14-15,0-1 16 0,0 1-1 0,-1-1 0 16,2 0-2-16,-1-2 2 0,2 1-5 0,-1 0-24 16,-1-1-15-16,0 0-12 0,-2 1 0 15,1 0-5-15,-3-2 0 0,-1 4 9 16,-4-2 6-16,-1 2 7 0,-3 0 7 0,-12 2 4 16,0 1 7-16,-2 1 2 0,0-1 5 0,-3 2 23 15,1 1-20-15,2-1 24 0,-2 1-9 0,4 2 14 16,-1-1 5-16,2 2-3 0,0-2 1 0,2 0-2 15,2 0-1-15,0 0-4 0,11-3 1 0,1 1-5 16,2-2-3-16,-1 0 25 0,3-3 0 0,0 3-13 16,0-1 7-16,0-1-16 0,-3-2 10 0,-2 2-14 15,-2 0 0-15,-4-3-5 0,0 3 12 0,-13 2-20 16,-1-3 3-16,-1-1-40 0,-2 2-4 0,0 1-26 16,-5 0 18-16,1-1-23 0,0 0 33 0,-2 1-16 15,-10 2 27-15,3 0-12 0,-5-4 26 16,2 4-13-16,-3-1 25 0,-5 3-15 0,-1-3 27 15,-1 2-17-15,2 1 23 0,0-1-22 0,0 2 27 16,0-1-26-16,2 1 24 0,0-1-22 0,1 1 22 16,3 0-19-16,5-1 18 0,-3-1-23 0,0 1 20 15,-1-1-32-15,0-2 18 0,-1 3-26 0,-5-2 16 16,3-1-28-16,-5 0 11 0,-2 1-25 0,1-1 19 16,-3 0-19-16,-4 1 22 0,-2-2-43 15,-1 3-16-15,-3-3-54 0,-3 3-65 16,-3-4-130-16,-8 6 200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15:26.645"/>
    </inkml:context>
    <inkml:brush xml:id="br0">
      <inkml:brushProperty name="width" value="0.05292" units="cm"/>
      <inkml:brushProperty name="height" value="0.05292" units="cm"/>
      <inkml:brushProperty name="color" value="#FF0000"/>
    </inkml:brush>
  </inkml:definitions>
  <inkml:trace contextRef="#ctx0" brushRef="#br0">7265 3265 418 0,'0'0'546'0,"0"0"-84"0,0 0-44 0,0 0-25 16,-6-8-61-16,6 8-60 0,0 0-51 0,0 0-47 16,0 0-39-16,0 0-28 0,0 0-25 0,0 0-25 15,0 0-7-15,0 0-17 0,0 0-5 0,0 0-8 16,0 0-5-16,-2 10 2 0,2-10-10 0,2 18 8 16,-2-5 3-16,2 1-2 0,-2 1 1 15,1 4-3-15,-1 1 5 0,0 3-2 0,-1 3-11 0,1 0 14 16,-2 1-11-16,2 0 7 0,-5 1-1 0,5-2 4 15,-1-1-12-15,0-1 4 0,-3-1 5 16,3-2-7-16,-1-3 0 0,2-1-2 0,-2-1-1 0,1-2 0 16,1-14 6-16,-2 21 1 0,2-21 10 15,-1 18 72-15,1-18 29 0,-1 13-24 0,1-13-61 16,0 0 42-16,0 0-66 0,0 0 31 0,0 0 4 16,0 0-11-16,0-20-12 0,0 20-1 0,0-24-5 15,0 7-21-15,1-1 11 0,0-2-9 0,1-2 21 16,1-3-2-16,-1-1 17 0,3-1-7 0,0-4 8 15,-1-2-27-15,2 0 26 0,-1-1-12 0,2 1 32 16,1 3-20-16,0-1 13 0,1 0-11 16,1 1-8-16,2 2-3 0,4-4-4 0,-1 2-3 0,5 0-5 15,-3 7-18-15,2 0 11 0,-1 3 0 0,3 1-18 16,-2 1 14-16,0 6-20 0,-2 0 13 16,1 4-18-16,-1 3 15 0,-1 1-16 0,-2 3 19 15,-1 4-7-15,4 2 12 0,-4 1 1 16,2 7-2-16,-2-1-14 0,-1 4 17 0,-1 2-14 15,-2 1 16-15,2 1-21 0,-4 0 19 0,-1 1-14 16,-1-2 2-16,-1-2-18 0,1 2 17 0,-3-1-11 16,-1-1 0-16,-2 0-19 0,-1-2-1 0,-6-1-15 15,4 1 11-15,-6-2 2 0,1-1 4 0,-5 0 12 16,-1-1 11-16,-2-1-4 0,2-1 11 0,-4-1-5 16,2-4 12-16,1 0-9 0,-1 1-48 15,3-4-73-15,0 2-120 0,14-3-137 0,-20 0-216 16,20 0-474-16,-14-4-693 0</inkml:trace>
  <inkml:trace contextRef="#ctx0" brushRef="#br0" timeOffset="333.5">8211 3012 787 0,'0'0'645'0,"-4"-10"-84"16,4 10-66-16,-5-8-71 0,5 8-64 16,0 0-83-16,-7-11-53 0,7 11-50 0,0 0-28 15,-13-2-39-15,13 2-25 0,-14 6-17 0,3 3-13 16,-1 3-11-16,-2 5-8 0,-2 6-5 0,-4 6 3 15,0 6-12-15,4 1-4 0,-5 4-2 0,-1 10 2 16,2 1-4-16,0 2 5 0,6-7-1 16,2 1-2-16,1 0 3 0,5 0-9 0,1-2 5 15,2 0-22-15,6-7-44 0,2-4-36 0,0-1-11 16,7 2-53-16,0-6-60 0,6-1-125 0,4-6-126 16,0-5-551-16,3-4-624 0</inkml:trace>
  <inkml:trace contextRef="#ctx0" brushRef="#br0" timeOffset="665.34">8251 3764 425 0,'0'0'691'0,"-6"-10"-107"0,6 10-88 0,-2-19-94 16,2 5-14-16,0 0-53 0,6-8-61 0,-1 0-33 0,7-7-36 15,-1-7-37-15,2-3-10 0,3-3-46 16,-1 0-12-16,1-1-20 0,-1 2-16 0,1 1 2 16,0 6 7-16,-4 5 15 0,-2 3 14 15,-1 5 1-15,-1 3-7 0,-4 4-23 0,3 0-24 16,-3 3-16-16,0 0-12 0,-4 11-10 16,5-11-27-16,-5 11 20 0,0 0 5 0,5 9-17 0,-5-9 19 15,2 23-17-15,-2-7 16 0,2 3-14 16,0 4-7-16,3 4 12 0,-1 4 13 0,1 3-16 15,3-1-4-15,-2 0-53 0,2-1-62 0,-3-1-78 16,3 0-81-16,-2-1-78 0,0-5-162 0,-2-2-124 16,0-3-371-16,1-3-622 0</inkml:trace>
  <inkml:trace contextRef="#ctx0" brushRef="#br0" timeOffset="837.36">8266 3629 582 0,'0'0'610'15,"-12"-3"-71"-15,12 3-54 0,0 0-50 0,4-9-53 16,-4 9-46-16,23-10-42 0,-4 1-59 0,6-1-50 16,7-1-31-16,7-3-35 0,1-3-25 0,-1 3-70 15,3-1-120-15,-4 2-106 0,-6 2-86 16,-1 0-101-16,-2 2-84 0,-4 2-474 0,0 0-531 16</inkml:trace>
  <inkml:trace contextRef="#ctx0" brushRef="#br0" timeOffset="1148.41">8716 3629 508 0,'0'0'663'15,"-2"13"-50"-15,2-13-19 0,0 0-55 0,0 0-86 16,9 4-82-16,-9-4-73 0,12-8-52 0,-3-3-64 16,1 0-52-16,2-5-13 0,1-2-40 0,2-4-4 15,-2-2-29-15,3-2 2 0,-1-7-19 16,-1-2-19-16,-1 0-3 0,-2-1 14 0,-2 4-7 15,-4 2-2-15,-1 5 4 0,-4 0-3 0,0 4-2 16,0 2 7-16,-2 2 8 0,0 3 0 0,-2-1-4 16,3 2-7-16,-4 3-6 0,3 0-7 15,2 10-5-15,-7-14-2 0,7 14 1 0,0 0 2 16,0 0-7-16,0 0 16 0,-10 11-26 0,8 0 28 0,2 1-11 16,0 5 14-16,0 4-11 0,2 1 12 0,0 4-12 15,0-1 18-15,0 2-18 0,-2 1 10 16,4 0-86-16,-4-2-92 0,0 1-81 0,0 0-117 0,3-2-133 15,-1-2-179-15,-2-4-299 0,4-3-572 16</inkml:trace>
  <inkml:trace contextRef="#ctx0" brushRef="#br0" timeOffset="1335.13">8723 3456 446 0,'-13'-4'672'0,"4"0"-55"0,9 4-94 0,-15-9-113 16,15 9-55-16,-3-10-46 0,3 10-52 0,9-13-36 16,2 4-49-16,2 1-25 0,10-2-39 0,4 0-13 15,5 0-26-15,1 1-7 0,-1-1-24 16,3 2-83-16,-1 1-117 0,-2 0-168 0,1 0-190 16,-1 2-556-16,-7-1-691 0</inkml:trace>
  <inkml:trace contextRef="#ctx0" brushRef="#br0" timeOffset="2250.46">9138 3154 152 0,'0'0'695'0,"5"-15"-115"15,-5 15-48-15,5-13-70 0,-5 13-69 0,2-11-53 16,-2 11-71-16,2-10-58 0,-2 10-49 15,0 0-39-15,0 0-20 0,0 0-25 0,0 0-11 16,0 0-14-16,-7 5-17 0,0 5 3 0,4 3-8 16,-2 2-19-16,-2 4-20 0,0 2 36 0,3 2-8 15,-2 2-2-15,3 2 4 16,-1 2-5-16,1 2-7 0,1-3 5 0,0 0-1 0,2 0-11 16,0-1-59-16,0-2-39 0,4-2-16 15,-1-1-39-15,1-5-2 0,1 0-22 0,1-3 24 16,3-2-3-16,1-3 34 0,0-3 0 0,1-3 43 0,1-1 6 15,1-4 36-15,1-3 12 0,-3-2 34 16,0-1 48-16,1-3 25 0,-3 1 20 0,-1-2 18 16,2 0 1-16,-6 0-3 0,1 0 10 0,-1 1 28 15,-2 2-16-15,-2 9-12 0,0-19-34 0,0 19-19 16,0-14-25-16,0 14-14 0,-4-9-13 0,4 9-8 16,0 0-2-16,-7-7-2 0,7 7-1 0,0 0-7 15,-9 7-8-15,9-7 10 0,-4 10-3 0,4-10 3 16,4 15-4-16,-4-15 5 0,7 17-13 0,-1-8-17 15,1 2-15-15,0-2-3 0,7 0-4 0,-3-3-24 16,5 3-22-16,-1-5-48 0,5-2-30 0,0 1-24 16,0-3-26-16,3-1-4 0,0-4 19 0,-1 0 40 15,0-2 26-15,-1 1 30 0,-1-1 49 16,-5 1 72-16,-1-1 67 0,-2 0 24 0,-2-1-8 16,-3 1 12-16,-7 7-9 0,7-12-12 0,-7 12 1 15,0-14-7-15,0 14-12 0,-7-9-12 0,7 9-17 16,-9-7-11-16,9 7-9 0,-14-3-3 0,14 3-3 15,-15 3-3-15,15-3-20 0,-16 7 17 0,16-7-1 16,-13 9 0-16,7-1-4 0,1 0 1 0,5-8 3 16,-7 14 1-16,7-14-10 0,0 16 12 0,0-16-12 15,5 15 5-15,-5-15-31 0,9 13-6 0,-3-9-47 16,-6-4-30-16,21 5-37 0,-21-5-31 16,25-3-1-16,-12-1 23 0,0-2 22 0,1 0 31 15,-1-3 56-15,-2 2 62 0,-4 0 41 16,-1-2 17-16,-1 2 15 0,-1-2 26 0,-4 9 27 0,2-14 6 15,-2 14-15-15,-4-11-20 0,4 11-25 16,-7-13-22-16,7 13-16 0,-8-5-14 0,8 5-8 16,0 0-5-16,0 0 0 0,-12-1-1 0,12 1-2 15,0 0 0-15,3 11-1 0,-3-11 1 0,7 8-2 16,-1-2 3-16,-6-6-13 0,17 8 10 0,-5-4 0 16,0 0-10-16,2-3 0 0,1-1-3 15,3 0-11-15,1-4-4 0,2-1 0 0,2-1 4 16,-2-1 2-16,-2 0 11 0,-1 0 45 0,-3 2 68 0,-1 1 29 15,-2-3 36-15,-4 4-36 0,2-1 4 16,-10 4-50-16,15-4-18 0,-15 4-36 0,0 0 0 16,14 0-12-16,-14 0 2 0,4 8-23 0,-4-8 6 15,2 14-15-15,-2-14 17 0,1 22-18 0,-1-10 54 16,2 1-2-16,-2 1-6 0,2 0-11 0,-2 0-1 16,0-2-16-16,0 3-47 0,0-4-53 0,0-11-85 15,2 21-118-15,-2-21-82 0,0 14-137 0,0-14-74 16,0 0 12-16,-2 11-376 0,2-11-513 0</inkml:trace>
  <inkml:trace contextRef="#ctx0" brushRef="#br0" timeOffset="2436.35">9964 3498 615 0,'6'-19'402'0,"0"0"21"16,1-1 18-16,-1-2-15 0,4 2-35 0,-3-1 37 15,2 1 14-15,0 1-35 0,-2 0-22 16,1 3-3-16,-3 3-20 0,1 0-34 0,0 3-20 16,-2 0-70-16,0 2-49 0,-1 0-42 15,-3 8-26-15,8-11-42 0,-8 11-1 0,0 0-36 16,0 0-9-16,14 6-4 0,-11 4-8 0,3 3-15 15,-1 1-49-15,-1 3-51 0,-2 2-51 0,3 3-51 16,-5 1-35-16,0 0-106 0,0 2-96 0,0 0-88 16,0-4-69-16,-3-1-98 0,3-2-388 0,-2 0-692 15</inkml:trace>
  <inkml:trace contextRef="#ctx0" brushRef="#br0" timeOffset="2564.33">10008 3590 46 0,'0'0'590'0,"0"-13"-83"15,0 13-36-15,7-11-18 0,2 4-68 16,2 0-60-16,7-4-69 0,0 0-46 0,11-2-49 16,7-2-31-16,5 1-39 0,2-3-113 0,-2 2-178 15,5-1-229-15,-2 0-504 0,0 1-507 0</inkml:trace>
  <inkml:trace contextRef="#ctx0" brushRef="#br0" timeOffset="7834.07">10853 3248 204 0,'0'0'459'0,"0"0"-70"15,0 0-26-15,4-10-47 0,-4 10-51 0,0 0-47 16,3-8-36-16,-3 8-42 0,0 0-1 15,2-10-17-15,-2 10-14 0,0 0-17 0,0 0-16 16,5-9-16-16,-5 9-11 0,0 0-7 0,0 0-9 16,0 0-10-16,0 0-7 0,0 0-26 0,0 0 17 15,0 0-1-15,0 0 2 0,0 0-6 0,0 0-4 16,-7-6 1-16,7 6 4 0,0 0-4 0,-10 9 0 16,10-9 1-16,-7 13-1 0,7-13 1 0,-9 15 0 15,3-5 2-15,0 2 2 0,1 1 2 0,-1 1-4 16,3-1-1-16,-1 2-3 0,-1-2 8 15,3-1-10-15,0-1 8 0,1 0-1 0,1-11-2 16,0 18 9-16,0-18-3 0,0 17 4 0,0-17-2 16,3 14 0-16,-3-14 1 0,6 11 3 0,-6-11-3 15,8 8 0-15,-8-8-1 0,13 4 0 0,-13-4 0 16,13 1-4-16,-13-1 3 0,11 1-4 16,-11-1 3-16,14-1 4 0,-14 1 4 15,11-2 8-15,-11 2 5 0,12-3-1 0,-12 3 1 0,0 0 4 16,14-5 9-16,-14 5 1 0,8-5 9 0,-8 5 6 15,9-6-9-15,-9 6-5 0,8-9-4 0,-8 9-2 16,9-13-3-16,-9 13-5 0,7-14 33 0,-7 14 1 16,4-15-13-16,-4 15-2 0,5-15-11 0,-5 15-5 15,0-14-4-15,0 14 7 0,-2-15-7 0,2 15-7 16,-5-14 1-16,5 14-6 0,-3-15 0 0,3 15-4 16,-6-12-2-16,6 12-2 0,-4-13 0 0,4 13-4 15,-6-12-5-15,6 12 1 0,-7-11 0 16,7 11 1-16,-6-8-1 0,6 8-4 0,-6-8-13 15,6 8 11-15,0 0 1 0,-6-10 6 0,6 10-2 16,0 0-1-16,-7-7-6 0,7 7 3 0,0 0-1 16,0 0-2-16,-9-6 0 0,9 6-9 0,0 0 4 15,0 0 1-15,0 0 0 0,0 0 6 0,-13 0-3 16,13 0 3-16,0 0-3 0,0 0 1 0,-9 4 2 16,9-4 6-16,0 0 1 0,0 0 1 15,0 0 1-15,-10 3-2 0,10-3 0 16,0 0 3-16,0 0-2 0,0 0 3 0,0 0-1 15,0 0 2-15,0 0 6 0,0 0-8 0,-10 5 4 16,10-5 7-16,0 0-14 0,0 0 0 16,0 0-3-16,0 0 7 0,0 0-1 0,0 0-2 15,0 0-3-15,0 0 2 0,0 0-5 0,0 0 4 16,0 0-1-16,0 0 0 0,0 0-2 0,0 0 2 16,0 0-1-16,0 0 2 0,0 0 0 0,0 0-1 15,0 0 1-15,0 0-6 0,0 0-4 0,0 0 2 16,0 0 6-16,0 0-10 0,0 0-12 0,0 0-11 15,0 0 2-15,0 0 0 0,0 0 8 0,0 0 0 16,0 0 5-16,0 0 2 0,0 0-2 16,0 0 1-16,0 0 1 0,0 0-1 0,0 0-12 0,0 0-39 15,0 0-46-15,0 0-48 0,0 0-68 16,0 0-52-16,0 0-82 0,0 0-64 0,0 0-288 16,0 0-224-16</inkml:trace>
  <inkml:trace contextRef="#ctx0" brushRef="#br0" timeOffset="9312.26">10797 3274 186 0,'0'0'229'0,"0"0"-64"0,0 0-10 16,0 0-24-16,0 0-33 0,0 0-38 0,0 0 7 15,0 0-32-15,0 0 15 0,0 0-15 0,0 0 27 16,0 0-31-16,0 0 17 0,0 0-14 0,0 0 25 16,2 14-25-16,-2-14 25 0,0 0-20 0,7 6 32 15,-7-6-31-15,0 0 17 0,10 7-27 16,-10-7 31-16,12 3-19 0,-12-3 25 0,13 5-11 15,-13-5 24-15,17 0-25 0,-17 0 15 0,17 0-22 16,-17 0 8-16,21 0-21 0,-9-2 14 16,1-1 0-16,-2 2-22 0,-1-1 30 0,2-1 9 15,-1 1-6-15,-11 2 2 0,21-6 4 0,-21 6 5 16,18-6-6-16,-8 3 3 0,-2-2-11 0,0 0-4 16,-8 5-3-16,17-6-9 0,-17 6-6 0,14-6-11 15,-14 6-6-15,14-7-8 0,-14 7-2 0,12-3-5 16,-12 3-1-16,11-1-4 0,-11 1 4 0,14 0-5 15,-14 0 2-15,13 3 1 0,-13-3-1 0,13 3 3 16,-13-3 1-16,11 5-5 0,-11-5 3 0,12 7 1 16,-12-7-2-16,9 8-1 0,-9-8 1 0,9 8 0 15,-9-8-1-15,6 9 3 0,-6-9-6 16,5 12 4-16,-5-12 2 0,5 14-1 0,-5-14-4 16,4 14 3-16,-4-14-11 0,0 15-27 0,0-15 0 15,2 14 11-15,-2-14-2 0,2 11 18 0,-2-11-6 16,0 0 21-16,1 15 1 0,-1-15 13 0,0 0 3 15,0 0-4-15,0 0-10 0,7 5 4 0,-7-5 22 16,9-7-1-16,-9 7-7 0,12-14-6 0,-7 7-2 16,2 1-4-16,-1-3-2 0,3 0-1 0,-2 2 0 15,-1-2 3-15,2 3-2 0,-1-2-1 0,0 2-4 16,-7 6-6-16,10-11-2 0,-10 11-1 16,11-8-4-16,-11 8 3 0,11-3 1 15,-11 3-2-15,10-3 4 0,-10 3 7 0,0 0-11 16,16 3 5-16,-16-3-3 0,11 4 1 0,-11-4 2 15,10 6 0-15,-10-6 2 0,14 9 4 0,-14-9-3 16,13 10 2-16,-13-10 3 0,15 10-2 0,-15-10 1 16,17 8 1-16,-17-8-2 0,16 8 2 0,-8-3-5 15,-8-5 5-15,18 3 3 0,-18-3-3 0,15 0 4 16,-15 0 1-16,19-2 3 0,-10-2 5 0,0 1 2 16,0-3 9-16,-1 2 11 0,0-2 0 0,-1 0-11 15,1-1-1-15,-2-1 20 0,1 2-4 0,-2-1 1 16,0-1-10-16,-5 8-3 0,10-13-6 15,-10 13 24-15,5-12 19 0,-5 12-1 0,5-11-8 16,-5 11-10-16,4-9-10 0,-4 9-10 0,0 0-10 16,4-11-5-16,-4 11-6 0,0 0-4 0,4-8-4 15,-4 8-7-15,0 0 0 0,0 0 4 0,6-6-1 16,-6 6-16-16,0 0 16 0,0 0-4 0,0 0 0 16,0 0 1-16,0 0 1 0,0 0-1 0,0 0-1 15,0 0 6-15,0 0-3 0,0 14-1 0,0-14-16 16,1 15 15-16,3-6 1 0,-4-9 8 15,9 20-1-15,-2-9-3 0,3 1 5 0,-1 0-4 16,1 0 0-16,2-1-39 0,0 2-50 0,1-1-46 16,3 0-52-16,-4-3-59 0,4-2-83 0,-2-1-86 15,2 0-521-15,0-5-507 0</inkml:trace>
  <inkml:trace contextRef="#ctx0" brushRef="#br0" timeOffset="10229.16">12236 3012 157 0,'0'0'651'15,"-4"-11"-143"-15,4 11-87 0,0 0-68 16,-5-11-74-16,5 11-74 0,0 0-41 0,0 0-38 0,0 0-18 16,0 0-19-16,0 0-6 0,0 0-4 0,-5 12-15 15,5-12-8-15,2 21-7 0,-1-8-9 16,2 2-9-16,0 3-8 0,0 1 2 0,0 0-4 15,2 1 0-15,-2-1-1 0,-1-1-9 0,1 0 5 16,-1-2-13-16,1 0 2 0,-1-3-7 16,1-2 3-16,1-3 5 0,2 1-4 0,-6-9-1 15,12 8 4-15,-12-8 7 0,14-1-1 0,-14 1 4 16,15-5 18-16,-15 5 24 0,14-9 13 0,-14 9 13 16,12-6-8-16,-12 6-15 0,9-4-17 15,-9 4-13-15,0 0-13 0,11-4-8 0,-11 4-2 0,0 0 0 16,9 8-4-16,-9-8 4 0,2 15-6 15,-2-15 5-15,0 17 0 0,-1-6-1 0,0 0 2 16,-2 2 0-16,0-2-1 0,-1 1-51 0,-1 1-48 16,1-1-32-16,-1 0-35 0,-2 1-19 0,1-4 21 15,1-2 16-15,0 0 40 0,5-7 8 0,-12 11 28 16,12-11-6-16,-11 2 42 0,11-2 35 0,-10-3 48 16,10 3-1-16,-12-10 29 0,9 1 32 0,-2 1-23 15,4-6-12-15,0 3-10 0,2-7-6 0,2 2-12 16,3 1-2-16,0-1-9 0,3 2-7 0,4-1-11 15,0 5-4-15,1-1-3 0,1 2-4 0,1 4-6 16,0 1-2-16,1 1 1 0,-3 2 0 16,1-1-1-16,1 2-3 0,-2 2 1 0,0-1 9 0,-14-1-7 15,24 0-1-15,-24 0-6 0,19 3 10 16,-19-3 3-16,17 2 8 0,-17-2 27 0,0 0 29 16,16 0 14-16,-16 0 3 0,0 0-10 15,13 0-14-15,-13 0-14 0,0 0-18 0,0 0-6 16,0 0-14-16,0 0 2 0,0 0-6 0,-13 6 1 15,13-6-5-15,-12 8 2 0,4-3-5 0,-1 1 3 16,1 0-4-16,1 1-2 0,0 0-7 0,-2 1-9 16,3 1 2-16,1 0-29 0,-2 0-11 0,4 0-42 15,-3 1-5-15,6-10 12 0,-6 17 3 0,6-17 19 16,-2 13 19-16,2-13 11 0,2 9 10 0,-2-9 8 16,0 0 8-16,13 6 4 0,-13-6 10 0,10-6 28 15,-10 6 29-15,15-9 29 0,-8 3 27 16,0-1 1-16,0 3-9 0,-1-4 27 0,2 1-3 15,-2 1-6-15,-6 6-34 0,12-14-6 0,-5 8-26 16,-7 6 1-16,12-12-24 0,-12 12-5 0,13-12-8 16,-6 4 4-16,2 4-15 0,0-3 8 0,3-1-15 15,-1 2 10-15,2-2-12 0,1 0 14 0,-2-1-16 16,3 1-12-16,-1-5-49 0,1 1-28 0,-2-1 2 16,-1-2 9-16,-2 3-3 0,-2-2 18 0,-1 1 13 15,-2-1 8-15,0 2 10 0,-2 0 28 16,0 2 31-16,-2 0 35 0,-1 10 6 0,1-18-10 15,-1 18-22-15,1-13-7 0,-1 13-24 0,0 0 4 16,0 0-12-16,0 0 3 0,0 0-1 0,0 0 16 16,0 0 1-16,2 22 11 0,1-7-14 15,1 2 19-15,2 4-12 0,0 3-7 0,-1-1 6 16,0 1 8-16,0 2-16 0,0-3 8 0,-1 2-30 16,0-1-98-16,1-2-142 0,-2 3-116 0,-1-4-150 15,-1-2-148-15,1 0-306 0,-2-6-560 0</inkml:trace>
  <inkml:trace contextRef="#ctx0" brushRef="#br0" timeOffset="10379.56">12720 3331 563 0,'-5'-12'676'0,"2"0"-125"15,3 12-75-15,-1-20-82 0,1 20-74 16,5-20-50-16,2 12-46 0,4-2-39 0,2 3-30 16,3 0-33-16,5 1-21 0,2 3-21 0,1-2-15 15,2 3-22-15,-4 2-100 0,1 0-115 0,-1 0-119 16,4 2-98-16,-3 3-113 0,1-4-383 0,-3 4-443 15</inkml:trace>
  <inkml:trace contextRef="#ctx0" brushRef="#br0" timeOffset="10861.2">13102 3276 431 0,'0'0'478'0,"-14"-5"-53"0,14 5-46 16,-14-4-44-16,14 4-29 0,-14-3-48 0,14 3-40 15,-12-4-44-15,12 4-36 0,-11-3-28 16,11 3-26-16,0 0-17 0,-12-2-11 0,12 2 6 15,0 0 5-15,-3 10-3 0,3-10-10 0,2 12-5 16,-2-12-7-16,5 14-7 0,-1-5-4 0,1-2-6 16,1 2-4-16,0-2-3 0,0-1-4 0,2 1-26 15,2-1-14-15,-2-2-2 0,-8-4-14 0,20 4-32 16,-20-4-11-16,19-4-13 0,-10-1 17 0,4-4 19 16,-3-3 7-16,2-4 18 0,-3 0 13 0,-2-3 47 15,1-1 21-15,0 0 1 0,-3 0 50 16,0 0 14-16,-1 2 33 0,-2 0 12 0,1 2 26 15,-2-1-15-15,-1-1-48 0,-1 4 25 0,0 2-11 16,-1-1 3-16,2 13-30 0,-1-19-1 0,1 19-35 16,0-17-29-16,0 17-24 0,0 0 5 0,0 0-17 15,0 0 17-15,0 0-19 0,8 8-10 0,-3 1 16 16,-1 5-10-16,1 2-9 0,1 5-36 0,-1-1-45 16,0 2-61-16,2 0-18 0,-3-2 3 15,-1-1-14-15,1-1 1 0,0-2 13 0,1-3 29 16,-1-1 32-16,2-2 28 0,-1-3 46 0,-5-7 25 15,13 7 7-15,-13-7 20 0,0 0 42 0,18-3 30 16,-18 3 30-16,9-8 16 0,-9 8 26 0,8-6-21 16,-8 6-10-16,6-7-41 0,-6 7-10 0,0 0-34 15,8-5-11-15,-8 5-22 0,0 0 6 16,8 3-11-16,-8-3 8 0,11 14-6 0,1-5 8 16,0 4-22-16,4 0 20 0,0 2-87 0,5-2-98 15,2 1-131-15,1 0-187 0,3-4-706 0,-4-3-802 16</inkml:trace>
  <inkml:trace contextRef="#ctx0" brushRef="#br0" timeOffset="11361.93">13907 3069 283 0,'0'0'567'16,"14"-6"-54"-16,-14 6-42 0,9-6-55 0,-9 6-88 15,8-6-38-15,-8 6-48 0,0 0-39 0,9-7-56 16,-9 7-33-16,0 0-34 0,0 0-7 0,0 0-24 16,-7 13 0-16,2-3-9 0,-2 3-3 0,0 5-11 15,1 3 0-15,-1 2-1 0,1 5-4 0,-3 2-6 16,3 2 3-16,-2 0 1 0,2 0-4 15,-3 0-1-15,4 0-4 0,-2-1 1 0,1-2-3 16,2-6 8-16,0-2-7 0,1-3-27 0,0-2-13 16,2-3 25-16,-2-3-5 0,3-10-51 0,-2 11-57 15,2-11-9-15,0 0 12 0,0 0 21 0,-3-15 18 16,2 2 10-16,-1-5 15 0,1-6 8 0,1-4 10 16,3-5 11-16,-1-11 8 0,5 1 9 15,0 0 33-15,5 1 29 0,1 1 7 0,3 1 6 16,2 4 10-16,1 3 2 0,2 5-15 0,-3 6 11 15,2 2-8-15,2 5-7 0,-4 4-14 0,1 1-9 16,-4 4-13-16,2 2-2 0,-6 1-5 16,-11 3-5-16,21 5 5 0,-21-5-5 0,8 13-7 15,-8-13 9-15,-2 20-6 0,-3-6 7 0,-5 2-37 16,-4 0-62-16,-3 3-39 0,-2 0-54 0,-1 1-14 16,0-2-55-16,1-1-38 0,4-3-47 0,-1 0-19 15,5-1-72-15,2-2-184 0,3-2-114 0</inkml:trace>
  <inkml:trace contextRef="#ctx0" brushRef="#br0" timeOffset="12112.09">14283 3239 572 0,'0'0'466'16,"0"0"-46"-16,0 0-40 0,0 0-29 0,0 0-45 15,-14-7-38-15,14 7-29 0,-22-5-32 0,8 5-2 16,-1-1-37-16,-2 1-28 0,2 0-29 0,-3 1-22 15,3 4-22-15,-2-2-14 0,3 4-12 0,-2 0-4 16,5 3-8-16,1 1-6 0,1 1-1 0,4 1-3 16,1 1-3-16,3 0-2 0,1-2-16 0,2-1-18 15,2 0-25-15,0 1-3 0,2-4-17 0,3-3-29 16,2 1-21-16,-1-3-10 0,-10-3 20 0,24-2 16 16,-9-2 20-16,-3-4 15 0,-1 0 28 0,1-4 39 15,-3-1 40-15,-1-3 42 0,-1 5 23 0,-2-3-7 16,-1 3 8-16,-1 0 12 0,-1 1-16 15,-2 10-17-15,3-19-26 0,-3 19-19 0,1-13-19 16,-1 13-10-16,1-10-14 0,-1 10-1 0,0 0-3 16,0 0 3-16,0 0 0 0,0 0 1 0,14 6 2 15,-7 0 0-15,0 1 4 0,4 2-6 0,1-1 8 16,1 0-11-16,1 1 12 0,0-2-27 16,2-2-55-16,-2-1-48 0,2 0-40 0,-3-4-40 15,2-1-42-15,1-2 19 0,0-3 22 0,-1-1 37 16,0-2 45-16,-4 0 51 0,-3-1 62 0,1-1 46 15,-1 4 25-15,-3 0 24 0,-5 7 3 0,5-15-9 16,-5 15-19-16,4-10-12 0,-4 10 1 16,0 0 18-16,0 0 13 0,0 0 19 0,0 0-12 15,-7 13 47-15,7-13 4 0,2 22-30 0,-1-9 10 16,0 2-2-16,2 0-19 0,1 1-25 0,-1 0 2 16,1-1-31-16,0-2 8 0,-2-1-25 0,2 0-30 15,-1-2-48-15,0-1-45 0,-3-9-87 0,3 14-77 16,-3-14-81-16,2 12-114 0,-2-12-1 0,0 0 29 15,0 0 55-15,0 0 82 0,-11-2 33 0,11 2 103 16,-6-14 75-16,2 5 111 0,-1-1 89 0,1 0 93 16,3-2 32-16,-2 1 0 0,3-1-9 0,2-1-23 15,-1 1 0-15,4-2 22 0,1 0-24 0,1 0-1 16,2 2-45-16,1-2-8 0,3 0-9 16,1 3-10-16,1 0-13 0,1 0 4 0,-1 1-27 15,0-1-2-15,-1 3-23 0,-1 0-14 16,0 2-12-16,-3 1-19 0,0 0-33 0,2 1-26 15,-2 1 2-15,-10 3-22 0,22-1 22 0,-11 3-13 16,0 3-2-16,2 1 3 0,-1 2 30 0,2 3-11 16,0 2 26-16,0 3-10 0,-2-3 20 0,-1 4-11 15,-1-2 2-15,-1 3-4 0,-4-4 11 0,-2 2-17 16,0-1 15-16,-3-1-20 0,-3-2-25 0,0 2-31 16,-4-1-26-16,-1-2-66 0,-2 0-79 0,-2-2-79 15,0 0-77-15,-1-2-82 0,0-2-121 0,0-3-532 16,0 1-727-16</inkml:trace>
  <inkml:trace contextRef="#ctx0" brushRef="#br0" timeOffset="12361.66">15059 2835 46 0,'0'0'701'0,"0"0"-148"0,0 0-59 16,0 0-8-16,18 6-18 0,-4 9-21 0,9 4-30 0,6 8 0 16,8 13-46-16,2 2-57 0,-4 3-19 0,0 3-55 15,-10-1-15-15,-5-2-53 0,-9-4-11 16,-3 3-41-16,-10 0-21 0,-8 0-45 0,-6-1-80 16,-13 6-79-16,-9-5-96 0,-8-1-135 0,-6-1-96 15,-3-5-110-15,-4-1-128 0,0-5-515 0,0-2-797 16</inkml:trace>
  <inkml:trace contextRef="#ctx0" brushRef="#br0" timeOffset="26821.79">8486 3745 211 0,'0'0'227'0,"0"0"-31"0,-15-2-32 15,15 2-25-15,0 0-9 0,-13-3-20 0,13 3-20 16,0 0-21-16,-13-3-13 0,13 3-13 0,0 0-11 16,0 0-9-16,-14-2-3 0,14 2-4 15,-11 5 1-15,11-5-6 0,-9 6-3 0,9-6-3 16,-13 6 1-16,13-6-3 0,-12 10-1 0,12-10 0 16,-11 9 1-16,11-9-2 0,-13 10 7 0,13-10-9 15,-12 8 2-15,12-8 1 0,-11 9 9 16,11-9 17-16,-10 9-5 0,10-9 9 0,-8 6 18 0,8-6 2 15,-9 6 0-15,9-6 19 0,0 0-19 16,-6 9 46-16,6-9-8 0,0 0 35 0,0 0-25 16,-7 7 8-16,7-7-29 0,0 0 19 0,0 0-22 15,0 0 10-15,0 0-21 0,-2 11 5 0,2-11-16 16,0 0 20-16,6 6-13 0,-6-6 7 0,9 5-25 16,-9-5 6-16,11 3-22 0,-11-3 9 0,19 3-7 15,-19-3 10-15,24 1-12 0,-8 0 14 16,4-1-17-16,3 0 9 0,1 0-16 0,7 0 12 0,2 0-14 15,3 0 10-15,4 0-14 0,2-1 9 16,1 2-13-16,8-1 8 0,1 0-13 0,2 0 12 16,0 0-14-16,-3 0 13 0,4-1-12 15,1 0 14-15,2-2-14 0,1 0 27 0,4 0 12 16,7 0 12-16,5-3-5 0,0 1 2 0,1-1-11 16,-2-1-4-16,0 1-14 0,-1 1 3 0,-2-1-9 15,-12 1 4-15,-1 1-10 0,-4 1 5 0,-2-1-9 16,-10 2 3-16,-4 2-4 0,-7-1 4 0,-3-1-12 15,-6 2 6-15,1-1-8 0,-3 1 9 0,-7 0-6 16,1 0 6-16,-1 0-7 0,-13 0-15 16,17 0-43-16,-17 0-30 0,0 0-64 0,0 0-39 0,0 0-49 15,0 0-30-15,0 0-85 0,0 0-39 16,-12-2-342-16,12 2-248 0</inkml:trace>
  <inkml:trace contextRef="#ctx0" brushRef="#br0" timeOffset="27304.94">8578 3846 304 0,'0'0'317'0,"-18"0"-36"0,18 0-12 0,0 0-54 16,-16 0 14-16,16 0-38 0,0 0-6 0,-14 0-57 15,14 0-1-15,0 0-35 0,0 0 42 16,0 0-25-16,0 0-2 0,0 0-9 0,11-4 1 16,-11 4-23-16,21-1 0 0,-5 1-25 0,3 0 11 15,4 1-11-15,6-1 12 0,7 1-23 0,4 1 5 16,10-2-17-16,6-2 22 0,1 2 1 16,5-3 9-16,16-1-4 0,2 0 2 0,3-1-20 15,-1-1 1-15,0 2-15 0,-1 0 3 0,-1 1-13 16,-3-2 8-16,-6 3-14 0,-10-3 9 0,-2 3-23 15,-1-2 8-15,-7 1-35 0,-1 2-16 0,-8-2-26 16,-5 2-9-16,-5-1-25 0,-6-1-10 0,-2 2-35 16,-5 0-35-16,0-1-51 0,-3 0-62 0,-5 2-119 15,1-3-230-15,-12 3-159 0</inkml:trace>
  <inkml:trace contextRef="#ctx0" brushRef="#br0" timeOffset="28238.21">15870 3176 58 0,'-15'0'620'0,"3"1"-109"0,12-1-52 0,-20 0-45 0,20 0-66 16,-15-1-68-16,15 1-52 0,0 0-47 16,-12-3-34-16,12 3-24 0,12-4-16 0,0 0-15 15,6 1-16-15,3 0-15 0,6 0-6 0,-2-1-8 16,3 3-12-16,0-2-5 0,-2 3-9 0,2 0-5 16,-5 0 0-16,1 2-34 0,-2-2-72 0,-3 1-79 15,0 1-66-15,-4-2-92 0,0 1-32 0,-2 1-69 16,-13-2-303-16,19 2-236 0</inkml:trace>
  <inkml:trace contextRef="#ctx0" brushRef="#br0" timeOffset="28421.63">15794 3357 202 0,'-15'6'600'0,"7"0"-74"0,8-6-76 0,-12 8-44 16,12-8-60-16,0 0-51 0,12 2-34 0,3-4-38 15,4-1-41-15,7-2-37 0,10-1-32 0,2 0-16 16,5-1-20-16,2 1-83 0,0 0-135 0,-7 0-139 16,-1 1-217-16,8-2-444 0,-9 3-516 15</inkml:trace>
  <inkml:trace contextRef="#ctx0" brushRef="#br0" timeOffset="29021.32">16866 3238 89 0,'-5'-6'695'0,"5"6"-113"0,-10-15-92 0,6 7-82 15,1-3-97-15,1 1-47 0,0-2-50 16,0-1-45-16,2 0-29 0,-2 0-27 16,2-1-21-16,2-1-25 0,-1 1-10 0,0-3-6 15,1 3 58-15,0-1 31 0,-1 5-25 0,1-3-10 16,-1 0 17-16,0 2 9 0,-1 11 8 0,2-22-28 16,-2 22 11-16,0-16-22 0,0 16 5 0,0-15-27 15,0 15 9-15,1-13-34 0,-1 13 0 0,0 0-31 16,0-16 4-16,0 16-29 0,0 0 23 0,0 0-22 15,0 0 9-15,0 0-5 0,7 14 9 0,-5-2-18 16,-1 3 23-16,0 4-15 0,-2 4 18 0,1 4-27 16,-1 2 27-16,1 5-16 0,-4 1 14 0,1 0-16 15,2 1 13-15,-1-2-20 0,-1 1-1 16,0-1-37-16,2 0 13 0,-1-2-11 0,-1-1 8 16,0-3-26-16,0-3 2 0,0-1-8 0,-2-3-30 15,1 0-21-15,2-3-14 0,-2-1 5 0,0-3 1 16,-1-1 21-16,1-2 4 0,0-1 28 0,-1-1 0 15,0-1 22-15,0-2 1 0,5-6 20 16,-12 11-4-16,12-11 16 0,-12 5 5 0,12-5 0 16,-11 3 4-16,11-3 2 0,-14 0 6 0,14 0 25 15,-11 0 35-15,11 0 35 0,-12-3 21 16,12 3 19-16,0 0 16 0,-14-3-10 0,14 3 7 16,0 0-34-16,-9-8-9 0,9 8-39 0,4-8-2 15,4 1-36-15,4 0 10 0,6-1-18 0,5-1 3 16,6 1-18-16,2-2 16 0,3 3-39 0,0 0-54 15,2-1-100-15,1 4-104 0,-1-2-88 0,0 2-154 16,-7 1-136-16,6 0-359 0,-7 1-617 0</inkml:trace>
  <inkml:trace contextRef="#ctx0" brushRef="#br0" timeOffset="29421.27">17539 3350 174 0,'-16'5'680'0,"16"-5"-123"0,-12 2-90 0,12-2-66 15,0 0-76-15,-10 4-45 0,10-4-16 16,0 0-16-16,0 0-17 0,18 0-11 0,-4-1-16 16,9 0-14-16,6-1-12 0,6-1-31 0,4 1-23 15,1 1-26-15,1 1-14 0,1 0-28 0,-1 0 3 16,1 0-24-16,0 1 11 0,-1 1-23 0,-1-1 10 15,-3 1-22-15,-6-2 17 0,-2 0-22 0,-6 0-9 16,0 2-39-16,-5-2-27 0,0-2-111 0,-5 2-90 16,-13 0-131-16,19-5-156 0,-19 5-587 15,8-4-758-15</inkml:trace>
  <inkml:trace contextRef="#ctx0" brushRef="#br0" timeOffset="30120.2">18725 3099 331 0,'0'0'527'0,"-14"-7"-88"16,14 7-93-16,-11-4-65 0,11 4-59 0,0 0-43 16,-10-5-14-16,10 5 8 0,-8 6-25 0,8-6 18 15,-4 16-29-15,0-4-20 0,4 3-15 0,3 1-6 16,-2 5-18-16,0 2-9 0,3 1-3 0,0 1-9 15,0 0-7-15,0 1-10 0,1 2-5 0,1-3-12 16,-2 0 4-16,1 0-6 0,-1-3-2 0,0 1 0 16,-1-3-1-16,2-2-9 0,-3-1 2 15,-1-1-1-15,3-3 1 0,-3-2 1 0,1 0 0 16,-2-11-2-16,2 17 8 0,-2-17-1 0,0 0 1 16,0 14-6-16,0-14 1 0,0 0-3 0,0 0 0 15,-9-7 10-15,9 7 24 0,-6-15-6 16,2 5-5-16,0-3 1 0,-1 0-6 0,0-2 0 15,-3-4-2-15,3 0 16 0,-1-2-6 0,-1 0-1 16,2-1 5-16,-1-1 1 0,1-1-18 0,1-2 5 16,3 0-18-16,-2 1 6 0,2-1-8 15,1 0 6-15,0-2-9 0,1 3 7 0,2 0-12 16,1-2 18-16,1 2-5 0,4-2-8 0,-2 2 3 0,5 0-9 16,3 1 6-16,1 0-1 0,3 5 6 15,4-1-7-15,0 4 1 0,2 1-1 0,2 3-2 16,-3 4-2-16,2 2-1 0,-1 2 2 0,0 3-5 15,0 2 3-15,1 4 6 0,-1 1-9 0,2 4 6 16,-1 0 5-16,-3 4-18 0,1 2 19 16,-4 0-14-16,-1 2 25 0,-4-2-23 0,-4 0 12 15,-1-2-7-15,-4-1 12 0,-5 0-4 0,-2 0 10 16,-8-1-14-16,-4 2 11 0,-5-3-28 0,-3-3-28 16,-7 1-18-16,-1 0-24 0,-2-3-18 0,1 0-46 15,3-3-67-15,3 2-62 0,4-1-93 0,3-1-186 16,4 0-374-16,13-3-502 0</inkml:trace>
  <inkml:trace contextRef="#ctx0" brushRef="#br0" timeOffset="30688.79">19519 2952 459 0,'0'0'464'0,"-1"-13"-39"0,1 13-58 0,-2-12-54 16,2 12-26-16,-1-14-46 0,1 14-5 0,-2-12 5 15,2 12-24-15,-4-12-17 0,4 12-42 0,-5-10-41 16,5 10-32-16,-8-6-29 0,8 6-3 16,-12 4-9-16,2 1-8 0,0 5-9 0,-2 5-7 15,-4 7 9-15,-1 7 25 0,-1 7-1 0,2 5-11 16,-6 9-1-16,3 4-6 0,2 2-7 0,1 1-5 15,8-6-5-15,2 0 1 0,2-1-9 16,4-1 13-16,2-1-7 0,5-1-1 0,2-4-1 16,5-2 3-16,2-4-3 0,5-4-7 0,2-3-91 15,2-5-132-15,5-4-147 0,3-5-192 0,7-5-470 16,-6-5-635-16</inkml:trace>
  <inkml:trace contextRef="#ctx0" brushRef="#br0" timeOffset="31274.22">19624 3279 67 0,'-8'-10'595'15,"8"10"-130"-15,-8-10-54 0,8 10-61 0,-6-7-63 16,6 7-63-16,-7-6-58 0,7 6-31 16,0 0-24-16,0 0-6 0,-17 3-12 0,17-3-16 15,-5 11-12-15,1-2-12 0,4-9-12 16,-6 18-4-16,3-7-4 0,0 0-1 0,1 1-14 16,1-1 0-16,-1 1-1 0,1-1 0 0,1-11-5 15,-4 19-1-15,4-19-2 0,-1 15 5 0,1-15 6 16,-3 13 3-16,3-13 2 0,0 0-17 0,0 0-33 15,0 0-21-15,0 0-8 0,0 0-7 0,0 0 9 16,3-17 9-16,-2 3 12 0,-1-2 4 0,0-3 4 16,0-1 26-16,-1-1 41 0,1 0 36 0,0 2 45 15,-2 0 33-15,2 2 4 0,-1 0-6 0,1 4 0 16,0 1-22-16,-1 0-40 0,1 12-25 16,0-17-25-16,0 17-8 0,0 0-13 0,8-7 7 15,-8 7-13-15,11 11 10 0,1 0-15 0,-1 3-3 16,3 3 3-16,4 3-1 0,0 4 7 0,3 2-12 15,-1-5 3-15,-1 3 5 0,-2-5-10 16,3-1 5-16,-4-3 3 0,0 0 4 0,-2-5-2 16,1-1-2-16,0-3-34 0,0-5 4 0,-2 1-9 15,-1-4-2-15,0-4-3 0,-1-2 2 0,-2-6 7 16,0-3 0-16,-4-4 4 0,-2-2 1 0,0-2 3 16,-2 0 3-16,-2 0 4 0,-2 0 1 0,3 1 1 15,-3 5 2-15,2 1-7 0,-1 1 2 0,0 3-9 16,1 3-54-16,1 11-23 0,1-14 2 15,-1 14-69-15,8-4-91 0,-8 4-111 0,19 4-104 16,-6 5-429-16,5 1-460 0</inkml:trace>
  <inkml:trace contextRef="#ctx0" brushRef="#br0" timeOffset="31536.58">20113 3289 123 0,'0'0'683'0,"-13"1"-118"0,13-1-83 16,-16-1-45-16,16 1-69 0,-17-1-55 0,17 1-60 15,-14 0-53-15,14 0-50 0,0 0-35 0,-16 1-21 16,16-1-18-16,-8 6-10 0,8-6-17 0,-3 9 0 16,3-9-8-16,8 15-4 15,-2-9-3-15,3 3-6 0,4-2-6 0,0-2 4 16,2 1-3-16,-1-1-9 0,0-1 5 0,0-2-1 16,-1 1-1-16,-13-3-8 0,24-2-20 0,-16-1-25 15,-8 3-26-15,10-11-11 0,-10 11 2 0,-5-15 5 16,-4 5 10-16,-1 1 8 0,-6-4 10 0,0 4 2 15,-3-1 7-15,5 3-14 0,-1 1-47 0,3 1-48 16,1 3-12-16,11 2 5 0,-12-2-3 0,12 2-103 16,0 0-129-16,10 2-394 0,6 0-291 0</inkml:trace>
  <inkml:trace contextRef="#ctx0" brushRef="#br0" timeOffset="32421.48">20623 3124 239 0,'-14'-12'698'0,"3"1"-78"0,0-2-40 0,-3 2-65 0,0-3-79 16,4 3-39-16,0 3-75 0,2-1-51 15,-2 1-75-15,4 2-40 0,6 6-46 0,-11-8-13 16,11 8-26-16,0 0-6 0,0 0-17 0,-2 13 0 16,6-3-15-16,1 2 1 0,3 3-15 0,2 2 10 15,-1 2-16-15,1 1 0 0,1-1-10 0,1-1-11 16,-3-1-21-16,1-1-9 0,-1-1 9 15,-1-3 3-15,-2-1-6 0,2 0 10 0,-3-3-26 16,0-2 43-16,0 2 5 0,-5-8 10 0,6 11-1 16,-6-11-4-16,8 8 2 0,-8-8 1 0,0 0-7 15,5 10-11-15,-5-10-7 0,0 0-2 16,0 0 7-16,-2 12 4 0,2-12-5 0,-9 8 3 16,9-8 4-16,-10 11-1 0,3-4-2 0,3 1 3 15,-5 1 3-15,4-3-7 0,0 3 9 0,0-2 4 16,0 0-3-16,5-7-13 0,-8 12-29 0,8-12-18 15,-6 10-21-15,6-10-9 0,-5 7 15 0,5-7 21 16,0 0-16-16,0 0-6 0,0 0 4 0,0 0 11 16,0 0 14-16,0 0 11 0,0 0 16 15,2-17 1-15,3 9 20 0,-2-2 32 16,2 0-5-16,-1-3 10 0,1 0 10 0,-1 1-12 16,2-1 6-16,-1 1 5 0,2 0-7 0,-2 1-10 15,0 3-5-15,1-1-7 0,1 1-9 0,2 0-6 16,-1 2 2-16,-1 1 1 0,3 1-9 0,-10 4 4 15,17-6-1-15,-17 6-1 0,15-3-2 0,-15 3-12 16,14-1-19-16,-14 1-7 0,13 1-3 0,-13-1 1 16,0 0-4-16,16 3 4 0,-16-3 2 0,0 0 6 15,11 3 8-15,-11-3 3 0,0 0 7 0,0 0 3 16,7 7 6-16,-7-7-2 0,0 0 3 0,0 0 1 16,0 0-1-16,0 0 6 0,-1 14-4 15,1-14 2-15,0 0 1 0,-4 8-1 0,4-8 1 16,0 0-7-16,0 0 7 0,-5 10-1 15,5-10-1-15,0 0-3 0,0 0 12 0,-4 8-6 16,4-8 2-16,0 0-1 0,0 0 6 0,0 0-6 16,0 0 8-16,-3 10 4 0,3-10-2 0,0 0 0 15,0 0 18-15,0 0 41 0,0 0 14 0,0 0 7 16,0 0 8-16,0 0 4 0,0 0 0 0,-3 8-15 16,3-8-8-16,0 0-11 0,0 0-3 0,0 0-19 15,0 0 0-15,0 0-16 0,0 0 4 0,13 2-17 16,-13-2 5-16,12-3-11 0,-12 3 5 0,20-7-91 15,-8 1-52-15,3 0-53 0,-1-2-53 0,3-3-32 16,-1-1 27-16,-1-2 39 16,2 1 41-16,-3-3 34 0,0-2 26 0,0 1 31 0,-5 0 56 15,2-1 76-15,-2-1 37 0,-2 5 43 16,-3-1 26-16,1 0 52 0,0 1 49 0,-3 1-21 16,2 1-51-16,-3 1 15 0,1 1-24 0,-2 10-30 15,4-17-44-15,-4 17-22 0,2-14-37 0,-2 14-11 16,0 0-25-16,4-10 11 0,-4 10-18 0,0 0 1 15,5 10-8-15,-5-10 16 0,5 22-13 0,-3-8 12 16,0 4-15-16,-1 2-55 0,-1 0-39 0,2 1-88 16,-4 4-140-16,1 0-109 0,1-1-157 0,-4-2-680 15,0-2-868-15</inkml:trace>
  <inkml:trace contextRef="#ctx0" brushRef="#br0" timeOffset="32587.33">20845 3207 342 0,'0'0'594'0,"-6"-13"-110"16,6 13-75-16,6-8-55 0,3 3-68 0,3 1-43 16,3 0-41-16,6 2-36 0,6 0-33 0,2 2-26 15,0-2-19-15,-2 0-57 0,4 1-110 0,-2 1-101 16,2 0-87-16,-3-1-41 0,0 1-56 0,-1 0-24 16,-4 1-191-16,0-2-94 0</inkml:trace>
  <inkml:trace contextRef="#ctx0" brushRef="#br0" timeOffset="33019.67">21326 3157 572 0,'0'0'224'0,"0"0"28"0,0 0-18 15,-5-12-2-15,5 12 1 0,-9-8-5 16,-1 3 1-16,-2 0-19 0,1-1-17 0,0 4-21 16,-1-2-28-16,-1 2-30 0,2 1-29 0,11 1-16 15,-21 0-14-15,11 2-7 0,2 3-1 0,8-5-2 16,-13 12 2-16,9-3 37 0,4-9-2 0,0 22-13 16,4-11-7-16,2 1-6 0,1 1-11 0,5-1-13 15,-1-2 4-15,2 0-38 0,3-2-48 0,4-1-43 16,-2-3-37-16,2-1-44 0,3-3-18 0,-3-1 9 15,2-4 1-15,1-3 41 0,-6-1 19 0,0-4 56 16,-4-2 18-16,-1 0 48 16,-6-1 75-16,-2 2 54 0,-2-1 17 0,1 0 46 0,-3 1-1 15,0-2-21-15,-5 2-18 0,-1-1-27 16,-4 2 1-16,2 1-4 0,-1 1-10 0,0 0-33 16,1 5-31-16,8 6 5 0,-10-7-14 0,10 7-9 15,-11 5 7-15,11-5 20 0,-5 13-11 0,3-2 1 16,4 1-8-16,1 4 9 0,1 2-19 0,0-2-10 15,3 3 2-15,0 1-28 0,2-4-8 0,0 0-1 16,2 0 11-16,3-3 1 0,-1-2 4 0,5-1 1 16,-2-3-15-16,0-1 14 0,1 0 9 0,-1-3-1 15,-1 1 2-15,-3-1-3 0,0 0 17 16,-12-3 17-16,20 4 14 0,-20-4 10 16,13 4-27-16,-13-4 1 0,14 3-21 0,-14-3 6 15,9 3-25-15,-9-3 8 0,9 4-21 0,-9-4-2 16,8 4 1-16,-8-4 3 0,10 8-30 0,-10-8-40 15,10 9-83-15,-1-3-83 0,5 1-145 0,-1-1-174 16,6-1-486-16,1 0-671 0</inkml:trace>
  <inkml:trace contextRef="#ctx0" brushRef="#br0" timeOffset="33419.82">22078 3238 6 0,'-6'-14'724'16,"6"14"-75"-16,-5-11-50 0,5 11-82 15,-4-15-73-15,4 15-33 0,-8-12-71 0,8 12-52 16,-4-11-70-16,4 11-42 0,-4-8-62 0,4 8-20 16,0 0-24-16,0 0-6 0,0 0-18 0,-5 8 5 15,5-8-29-15,0 16-38 0,0-5-5 0,1 0-28 16,-1 2-59-16,2-1-32 0,-2 1-23 0,2-1-39 16,-2-1-36-16,0-11-12 0,0 21 38 15,0-21 31-15,2 15 57 0,-2-15 23 0,2 11 37 0,-2-11 48 16,0 0 19-16,0 0 30 0,0 0 14 0,7-12 16 15,-9 1 20-15,1-3 7 0,1-5 1 0,-2-1 26 16,2-5-8-16,-2 0 51 16,2-1-24-16,0-1 27 0,0 1-4 0,2 1-15 0,1 0 33 15,1 1-15-15,3 1-53 0,2 2-23 16,2 1-33-16,3 2-3 0,1 3-8 0,4 2-15 16,0 2-9-16,4 4 8 0,-2 4-17 0,-1 2-23 15,0 1-15-15,-2 3 11 0,-1 3-50 0,-3 1-19 16,-5 0-34-16,-2 4-49 0,-5-1-29 0,-7 3-23 15,-3 3-38-15,-5-1-21 0,-6 2 8 0,-1 0 12 16,-7-1 8-16,3-1 20 0,-1-1-43 0,0 0-61 16,0-1-293-16,6-2-142 0</inkml:trace>
  <inkml:trace contextRef="#ctx0" brushRef="#br0" timeOffset="33941.75">22406 3278 517 0,'0'0'513'0,"0"0"-65"0,-7-7-50 0,7 7-36 16,-15-6-62-16,6 3-26 0,-1-2-28 0,-3 0-23 15,-1 1-29-15,-1 1-28 0,4-3-33 0,-1 5-30 16,0-2-24-16,12 3-15 0,-19-3-23 0,19 3-2 16,-15 3-8-16,15-3-8 0,-14 9-2 0,14-9 0 15,-5 10-41-15,5-10-35 0,-3 16-18 16,3-16-21-16,8 17-18 0,-4-9-21 15,1 0 3-15,2-1 10 0,0 0 5 0,3-1 3 0,0-3 10 16,-1-1 8-16,-9-2 16 0,22 0 28 16,-22 0 20-16,18-5 75 0,-8 1 30 0,-10 4 7 15,10-10 16-15,-10 10 23 0,9-11 24 0,-9 11 30 16,7-10-9-16,-7 10-26 0,5-9-22 0,-5 9-34 16,4-8-15-16,-4 8-12 0,0 0-15 0,3-8-17 15,-3 8-4-15,0 0-8 0,0 0-4 0,0 0 8 16,10-4-7-16,-10 4 8 0,0 0-9 0,14 5 2 15,-14-5 3-15,16 6 2 0,-6-5-10 0,2 1-38 16,1-2-70-16,1-2-64 0,2 1-48 16,2-3-23-16,-1 0 43 0,2-6 12 0,-1 3 42 15,-1-4 25-15,0 0 43 0,-4-1 23 16,1-1 54-16,-5 3 41 0,1-2 38 0,-3 3 37 16,0 0 10-16,-2 2-7 0,-5 7-29 0,11-12-26 15,-11 12-28-15,8-7-13 0,-8 7-1 0,0 0 4 16,0 0 35-16,8 10 30 0,-8-10-9 0,4 20 11 15,0-9-6-15,-3 4-16 0,1-2-8 0,0 3-16 16,0-1-13-16,0-1-2 0,-2 0-9 0,4-3-91 16,-4 2-64-16,0-13-97 0,1 19-42 0,-1-19-71 15,0 16 3-15,0-16-70 0,0 0-36 16,0 0-294-16,0 0-238 0</inkml:trace>
  <inkml:trace contextRef="#ctx0" brushRef="#br0" timeOffset="34169.9">22723 3254 724 0,'2'-16'370'0,"2"4"7"16,-1-3-1-16,3 2 16 0,-1-1-33 0,-2 0-15 15,3 2 13-15,-4 2-6 0,1 0-39 0,1 1-42 16,-4 9-53-16,7-16-60 0,-7 16-24 0,2-11-32 16,-2 11-39-16,9-6 2 0,-9 6-15 0,11 2 8 15,-2 2-22-15,3 6 4 0,-2-2-10 0,5 5 8 16,-2 0-26-16,3 1 15 0,-3 2-19 0,2-1 4 16,-3 1-35-16,-1-3-4 0,-3 2-47 0,0-2-33 15,-1 1-9-15,-5-3-40 0,0 0-32 0,-2-11-16 16,-6 18-11-16,-1-10 7 0,-1 1-12 15,-2-5 11-15,-1 0-39 0,-3-2-23 16,0 1-28-16,-4-3 26 0,1-3-80 0,-4 1 46 16,3-2 35-16,2 1-192 0,2-3 53 0</inkml:trace>
  <inkml:trace contextRef="#ctx0" brushRef="#br0" timeOffset="34389.08">23208 2669 300 0,'0'0'669'0,"7"8"-143"15,2 4-51-15,7 5-36 0,6 9-76 16,5 6-22-16,10 9-64 0,-2 7-33 0,-1 3-47 16,-3 2-27-16,-6 2-43 0,-5 2-23 0,-9-7-12 15,-9 2-19-15,-11 9-13 0,-6 2-21 0,-12-4-148 16,-7-1-137-16,-11-7-143 0,-2-1-202 0,-7-4-397 15,-1-5-584-15</inkml:trace>
  <inkml:trace contextRef="#ctx0" brushRef="#br0" timeOffset="58376.72">16721 3885 212 0,'-12'-1'433'0,"12"1"-76"15,-21-3-58-15,21 3-32 0,-14-3-19 16,14 3-37-16,-13-2-30 0,13 2-19 0,0 0-13 16,-12-3-27-16,12 3-21 0,0 0-14 0,0 0-6 15,0 0-14-15,11 6-9 0,3-3-8 0,3 0-13 16,8 1 4-16,7-1-9 0,5 3 9 0,14-1 11 15,7-2 25-15,17 1-3 0,7-1-13 16,8 1-10-16,8 0-7 0,8-2-14 0,27 3 3 16,3 1-6-16,3-2-4 0,4 2-6 0,4 0-4 15,5 1-10-15,4-1 8 0,2 0 0 0,4 2-3 16,1-1-2-16,4-1-12 0,1 0 13 0,0 3-3 16,2 0-2-16,-5-2 4 0,-4 3-3 0,-2 0-2 15,-3 0 1-15,-4 1 0 0,-6 0-3 0,-10 2 2 16,-7-1 0-16,-2 3 4 0,-3-2-8 15,-7 1 8-15,-20-2-3 0,1 1 4 16,-4 0-6-16,-2-2 1 0,-2 0 1 0,-4-1-1 16,-5 1 1-16,0-3-2 0,-5 1 0 0,-2-1 3 15,-2-1 1-15,-14-3-2 0,-1 0-1 0,-1 1 0 16,-5-4 2-16,-1 3 0 0,-6-4 0 0,-5 2 0 16,-7-1 2-16,-1-1 2 0,-4 0-1 0,-7 0 3 15,2 0-13-15,-4 0-2 0,-4-1-78 0,-3-1-100 16,-11 2-76-16,14-7-49 0,-14 7-38 0,0 0-83 15,-12-11-283-15,-1 3-219 0</inkml:trace>
  <inkml:trace contextRef="#ctx0" brushRef="#br0" timeOffset="59091.98">17306 4037 378 0,'0'0'294'0,"0"0"-20"0,-13 2-31 0,13-2-19 16,0 0-21-16,0 0-29 0,0 0-26 15,-14 1-24-15,14-1-13 0,0 0-13 0,0 0-16 16,0 0-20-16,0 0-15 0,0 0-11 0,0 0-7 16,15 0-6-16,-1 0-2 0,8 0-1 0,7 0-4 15,13 0-18-15,17-1 16 0,18-1 3 0,9-1 4 16,9 3 19-16,7-3 26 0,6 0 4 0,25-1 12 15,1 3 5-15,4-1-7 0,3 2-9 0,2 0-8 16,-4 2-9-16,3 1-11 0,-3-2-4 0,2 3-7 16,-4-3-3-16,-1 2 1 0,-2 2-1 0,-3 0-3 15,-24-2-3-15,-1 2-3 0,0 1 4 0,-5-2-2 16,-2 2-6-16,-2 0-3 0,-5-2-1 0,-5 3-1 16,-4-1-9-16,-9-2 4 0,-14 1-1 15,-4 1-3-15,-5-2 0 0,-5-1 1 0,-11 0-1 16,-2 3-1-16,-5-2-1 0,-2-1-1 15,-2 1 0-15,-4-2 2 0,-1 0 3 0,1 1-1 16,-3-1 1-16,-2 1 1 0,3-1-5 0,-4 1 3 16,0-1 0-16,-2-1 1 0,0 2-7 0,1-3 6 15,-13 0 2-15,19 3 1 0,-19-3 1 0,16 3-1 16,-16-3-1-16,11 1-2 0,-11-1-29 0,0 0-101 16,13 0-154-16,-13 0-177 0,0 0-430 0,-9-5-450 15</inkml:trace>
  <inkml:trace contextRef="#ctx0" brushRef="#br0" timeOffset="89332.09">1171 3107 586 0,'0'0'533'16,"0"0"-43"-16,-6-5-40 0,6 5-65 0,0 0-51 16,-3-11-32-16,3 11-20 0,0 0-24 0,-1-14-35 15,1 14-12-15,1-13-33 0,-1 13-4 0,4-13-47 16,-4 13-15-16,5-15-30 0,-5 15-5 0,6-13-24 16,-6 13-1-16,9-11-19 0,-9 11 0 0,11-11-18 15,-11 11 4-15,11-7-15 0,-11 7 6 0,14-5-7 16,-14 5 7-16,19-2-12 0,-19 2-7 15,22 1 3-15,-10 1 9 0,0 2-9 0,1 2-3 16,0 0 13-16,-3 2 7 0,-3 1-32 0,3 3 36 16,-5-1-14-16,-1 4 13 0,-4-2-11 0,-2 4 7 15,0-1-10-15,-5 4 6 0,-3 1-18 0,-3 1 14 16,-2 2-2-16,0 1-9 0,-3-3 11 16,0 2-1-16,-1-1 1 0,0-2 0 0,2-1-3 15,-1-1 1-15,5-3 0 0,-1-1 6 0,3-2-11 16,2-1 8-16,1-2-5 0,1-3 10 0,0 1-9 15,2 0 13-15,5-8-1 0,-7 11 29 0,7-11 30 16,0 0 29-16,7 11-7 0,-7-11 2 0,22 1-37 16,-8-1 3-16,6 0-20 0,1-1 4 15,2 1-23-15,4-2 10 0,-1 1-49 0,1-2-35 16,0 2-60-16,-1 0-70 0,1-2-86 0,-5 3-102 16,2-3-138-16,-2 1-236 0,-4-1-334 0,3 0-697 15</inkml:trace>
  <inkml:trace contextRef="#ctx0" brushRef="#br0" timeOffset="89564.89">1797 3267 13 0,'0'0'771'16,"-15"4"-160"-16,15-4-72 0,-10 2-39 0,10-2-73 15,0 0-66-15,-13 4-64 0,13-4-61 0,0 0-52 16,0 0-37-16,0 0-33 0,15-3-23 0,-2 3-20 16,4 0-16-16,1-1-55 0,2 2-102 0,2-1-114 15,-3 2-121-15,4-2-186 0,-2 0-488 16,0-3-616-16</inkml:trace>
  <inkml:trace contextRef="#ctx0" brushRef="#br0" timeOffset="90447.37">2237 2901 85 0,'0'0'736'0,"0"0"-175"16,-5-7-127-16,5 7-66 0,0 0-73 0,0 0-62 16,0 0-37-16,0 0-41 0,0 0-27 0,0 0 28 15,0 0 5-15,0 0-28 0,2 16-20 0,-2-16-20 16,0 17-20-16,3-6-11 0,-1 2-4 0,1 3-11 15,-2 1-9-15,2 2-2 0,1 3-3 0,-2 1-9 16,1 0 3-16,-2 1-5 0,0-2-33 16,1-2-43-16,-2-3-24 0,0 0-12 0,3-3 16 15,-3-1 25-15,0-13 18 0,3 16 6 0,-3-16 12 16,6 6 20-16,-6-6 9 0,9-6 26 0,-2-1-13 16,-1 0 69-16,-1 1 13 0,2-3 1 0,-2 1 2 15,0 1-28-15,-5 7 1 0,10-11-30 0,-10 11-22 16,6-8-2-16,-6 8-14 0,0 0-9 15,0 0 4-15,0 0-10 0,8 6 7 0,-8-6-7 16,1 14 2-16,1-3-11 0,-2 2 10 16,1 1-3-16,-1 0 7 0,0 1-4 0,0-1 9 0,0 0-57 15,0 1-44-15,-1-2-25 0,-1 0-23 16,1-1-35-16,-1-3 0 0,-1 1 22 0,-1-2 24 16,4-8 29-16,-8 13 19 0,8-13 17 0,-11 4 14 15,11-4 16-15,-10-6 27 0,10 6 38 0,-13-13 30 16,8 5 18-16,0-3 3 0,2-1-12 0,2 0 9 15,0 0-8-15,3-1-9 0,1 0-15 0,3 1-13 16,3-1-5-16,0 2-12 0,0-2-2 0,7 3-7 16,0 0 0-16,2-2-8 0,-4 3-10 0,1 1 16 15,-1 0 0-15,1 2-6 0,-3 0 3 0,-2 1-5 16,0 0 1-16,-2 1-8 0,-8 4 1 0,14-7-6 16,-14 7 0-16,0 0 5 0,12-3 0 0,-12 3 0 15,0 0 10-15,0 0-2 0,-8 8 5 16,8-8 0-16,-11 8-2 0,11-8 0 0,-13 9-2 15,4-3 0-15,9-6-1 0,-9 11-1 0,9-11-1 16,-8 10-2-16,8-10 6 0,-4 9-1 0,4-9 0 16,0 0 7-16,2 13 3 0,-2-13-3 0,7 5 0 15,-7-5-3-15,12 1-28 0,-12-1 5 0,19-6-10 16,-10 2-5-16,2-1 4 0,-2 0 4 0,2 0 5 16,-1 0 5-16,-2 1 25 0,-8 4 5 0,12-7 3 15,-12 7 0-15,12-4-4 0,-12 4-4 0,0 0 0 16,10-5-7-16,-10 5-1 0,0 0-2 0,0 0 0 15,0 0-1-15,0 0-1 16,8 6 2-16,-8-6 9 0,0 0-3 0,10 7 8 0,-10-7-3 16,10 5 8-16,-10-5 4 0,17 1 3 15,-7-2 8-15,0-3-19 0,4-2 9 0,-1-2-61 16,2-4-34-16,-2-1 1 0,1-3 2 0,-1 0 21 16,-1-2-3-16,-1-1 17 0,-3 1 29 0,-2 4 51 15,-1-1 5-15,-2 5 6 0,-1-1 1 0,-2 11-14 16,-2-15-4-16,2 15-5 0,-7-7 10 0,7 7-12 15,-12 2 3-15,12-2-23 0,-13 10 14 0,6 0 2 16,2 2-16-16,1 1 38 0,2 2-28 16,2 2 17-16,0 3-17 0,2-1 16 0,2 3-20 15,0-1 4-15,0-1-16 0,5-1-59 0,-3-2-133 0,1-3-135 16,0-1-204-16,1-3-762 0,2-1-887 16</inkml:trace>
  <inkml:trace contextRef="#ctx0" brushRef="#br0" timeOffset="91348.02">2714 3073 454 0,'-11'-3'717'16,"11"3"-168"-16,-14-1-91 0,14 1-32 0,0 0-16 15,0 0-46-15,0 0-50 0,9 8-66 0,3-5-30 16,4 2-54-16,2-1-26 0,6 3-34 0,3-2-10 16,1-2-33-16,3 0-61 0,-2-2-107 0,2 1-102 15,0-2-88-15,-1-3-72 0,1 1-58 0,0-1 0 16,-3-1 17-16,0 0 59 15,-4-2 56-15,-2-2 124 0,-2 2 129 0,-5 1 82 16,-3-3 82-16,-12 8 20 0,11-10 73 0,-11 10 22 16,0 0 11-16,-8-13 7 0,-3 8-1 0,-1 1 5 15,-6 3-4-15,1-1-21 0,0 1-33 0,2 1-53 16,0 1-21-16,1 1-34 0,-1 2-12 0,3 2-28 16,1 0-3-16,1 0-11 0,4 2-1 0,3 1-10 15,3-9 6-15,2 21-31 0,3-10 25 0,3 2-11 16,3-4 20-16,1 1-14 0,3-3-8 0,0-3-69 15,6-1-35-15,-2-4-33 0,6-3-42 0,0-3-12 16,3-5-10-16,4-4-4 0,-1-3 20 16,-2-3 40-16,-2 2 45 0,-5 1 82 0,-6 0 88 15,-2 3 62-15,-3 0 24 0,-4 4 10 0,-1-2 2 16,-5 2 13-16,-1 12-39 0,-3-20-10 0,-2 11-39 16,-3 3-3-16,-2 1-7 0,10 5 6 0,-21-2-33 15,21 2 9-15,-18 4-7 0,9 3 23 0,3 1-5 16,-1 5-3-16,1 2-12 0,0 1-11 0,4 0-11 15,0 3-11-15,2 1-3 0,3 0-5 16,0 2-5-16,2 0-67 0,1-2-43 0,-1 0-70 16,0-4-30-16,2 0-73 0,-1-4 4 0,3 1 49 15,0-5 11-15,3-1 7 0,-1-4-13 0,-11-3 9 0,23-2 43 16,-23 2 70-16,22-1 86 0,-22 1 49 16,18-2 40-16,-18 2 27 0,12-1 34 0,-12 1-20 15,0 0 0-15,17 0-39 0,-17 0-15 0,0 0-34 16,13 0-5-16,-13 0-24 0,9 3 1 0,-9-3 36 15,16 10 63-15,-4-4 8 0,3 0 29 0,1 0-16 16,5 1 0-16,1-1-37 0,3-3-5 0,1 1-33 16,2-2 2-16,0-2-31 0,0 0-5 0,-1-3-24 15,0 0-34-15,-1-3-38 0,-5-1-26 16,1-1-16-16,-2-1-6 0,-3 1 38 0,-3-2 11 16,-5 1 4-16,2-1 12 0,-5 1 7 0,-6 9 3 15,2-16 21-15,-2 16 21 0,-6-13 15 0,0 7 3 16,-1 0 2-16,7 6-11 0,-13-8-5 15,13 8-8-15,-11-6 2 0,11 6-11 0,-10-3 0 16,10 3 8-16,0 0-14 0,-11 4 26 0,11-4-16 16,0 0 25-16,3 11-21 0,-3-11 21 0,8 8-18 15,-8-8 17-15,14 11-19 0,-4-6 19 0,0-1-27 16,1 0 21-16,1-1-16 0,0-1-21 0,-1-1-32 16,2-2-18-16,0-1-20 0,2-4-14 0,-2 2 14 15,1-3 14-15,-3-1 15 0,0 1 17 0,-1-1 30 16,-4 2 43-16,1 0 36 0,-1-1 16 0,-6 7 9 15,9-10 6-15,-9 10-4 0,8-9-22 0,-8 9-27 16,6-7-15-16,-6 7-9 0,0 0 1 0,0 0-1 16,12 6 0-16,-12-6 16 0,8 11 14 15,-2-3 6-15,-3 0 12 0,4 4 8 0,-2 1-10 16,1-1-11-16,-1 1-22 0,-1 0-37 0,-2-1-30 16,0-1-42-16,-2 1-72 0,-1-1-97 0,-4 0-95 15,-3 0-179-15,-3 0-206 0,-6 0-683 0,-5-1-1008 16</inkml:trace>
  <inkml:trace contextRef="#ctx0" brushRef="#br0" timeOffset="92363.69">1911 3753 10 0,'0'0'893'16,"-10"-7"-226"-16,10 7-109 0,-4-8-76 0,4 8-63 15,4-11-43-15,-4 11-76 0,9-11-54 0,-9 11-54 16,12-9-33-16,-12 9-46 0,15-2-20 16,-15 2-29-16,16 8-4 0,-6-1-11 0,-1 2-10 15,-1 3 0-15,1 3-10 0,-5 0-2 0,2 2-2 16,-2 0-4-16,-1 2-5 0,-1-1-2 0,-1 2-14 15,-1-3-26-15,0 2-24 0,0-4-39 0,0 0-23 16,2-4-1-16,-2-11 16 0,0 21 6 0,0-21-12 16,3 11-46-16,-3-11-29 0,0 0 15 0,12-2 33 15,-6-6 25-15,2-3 20 0,2-5-4 0,2-9 42 16,-1 0-10-16,2-4 24 0,-1 1 10 0,-1-1-12 16,-1 2 1-16,-3 6-5 0,2 2-11 15,-2 3-34-15,-2 3-69 0,0 4-30 16,1 1 35-16,-6 8-3 0,7-8 39 15,-7 8 1-15,0 0 24 0,17 5 15 0,-11 1 14 0,2 1 12 16,2 0 14-16,-1 5 14 0,1-2 10 0,2 3 82 16,-2-2 10-16,0 0 63 0,2 0-11 0,-3-2 52 15,1 0 0-15,-2-1 31 0,-1-1-21 0,1-1 5 16,0-2-22-16,-8-4-19 0,15 6-27 0,-15-6-30 16,15 0-9-16,-15 0-29 0,18-8-32 0,-10 2-62 15,1-4-36-15,0 1-39 0,-3-4 25 0,1 0-4 16,-4 1 24-16,1 2 6 0,-4 10 12 0,3-20 4 15,-3 20 8-15,-7-14 9 0,7 14 23 0,-11-9 27 16,11 9 4-16,-14-4 4 0,2 6-9 16,12-2 11-16,-18 8-10 0,10 0 0 0,-1 0 18 15,1 3 24-15,1 2-4 0,4 2 26 0,1-2 45 16,5 4-4-16,1 0-25 0,6-1-19 0,3 3-13 16,2-4-14-16,4 0-8 0,4 1-11 0,3-7-5 15,-2-2-10-15,4-3-73 0,0-2-137 0,-2-4-204 16,8-4-183-16,3-4-547 0,-1-7-728 0</inkml:trace>
  <inkml:trace contextRef="#ctx0" brushRef="#br0" timeOffset="92863.53">2759 3609 120 0,'-16'0'624'0,"3"0"-112"16,-1 3-60-16,1-1-35 0,2 1-59 0,-3 3-72 15,2 0-16-15,1 3-6 0,1-1-5 0,0 3-41 16,3-2-40-16,2 2-25 0,1-2-5 0,1 3 7 15,3 2-74-15,3 0 31 0,1 1-19 0,5 1-14 16,0 0-14-16,2 0-17 0,3 0 7 0,0-2-16 16,3-1-3-16,0-4-13 0,3-2-46 0,-3-3-72 15,3-2-67-15,-2-4-50 0,2-2-61 0,2-4-12 16,-2-3-2-16,1-5 65 0,-3 1 26 0,-4 2 102 16,0-1 70-16,-4 0 68 0,0 0 47 0,-3 3 40 15,-4 0 11-15,-1 0 11 0,-2-1 9 16,-3 2 0-16,-2-1 5 0,-2 3-11 0,-2-1-14 15,2 1-28-15,0 2-23 0,7 6-22 0,-14-8-8 16,14 8-23-16,-11-3-1 0,11 3-19 0,0 0 12 16,-12 6-15-16,12-6 11 0,-3 10-6 0,3-10-3 15,1 12 10-15,-1-12-11 0,9 17 3 0,-2-9-1 16,0 0-1-16,5 1 3 0,-1-1-34 0,3-3 34 16,1 0-27-16,2-2 29 0,2-2-31 0,1-4-14 15,1 0-53-15,2-5-37 0,0-1-11 0,-1 0 23 16,-1-2 23-16,-2 0 13 0,-4 1 64 0,0 2 72 15,-3-1 22-15,-1 2 2 0,-3 0 6 0,-8 7-4 16,9-12-5-16,-9 12-7 0,0 0-14 16,-5-11 17-16,5 11-13 0,0 0-16 0,-17 4-12 0,11 2-7 15,6-6-1-15,-12 19 4 0,7-7-15 16,-1 2-5-16,2 4 11 0,2-1 1 0,-1 2 16 16,3 2-10-16,0-3 2 0,1 1-10 0,2-1 0 15,1-1-33-15,1-2-77 0,1-3-93 0,2-2-130 16,0-4-220-16,-8-6-279 0,22-1-518 15,-9-7-922-15</inkml:trace>
  <inkml:trace contextRef="#ctx0" brushRef="#br0" timeOffset="93013.04">3185 3367 492 0,'-11'-6'680'0,"2"2"-127"0,9 4-51 15,-14-6-88-15,14 6-68 0,-11-5-75 0,11 5-46 16,0 0-49-16,0 0-33 0,0 0-23 0,0 0-19 15,0 0-134-15,18 5-178 0,-6-1-214 0,4-2-620 16,0 2-663-16</inkml:trace>
  <inkml:trace contextRef="#ctx0" brushRef="#br0" timeOffset="93301.43">3450 3584 686 0,'-9'7'663'0,"1"0"-50"16,-1-3-26-16,9-4-54 0,-11 7-88 0,11-7-88 15,-11 8-75-15,11-8-61 0,-8 6-58 0,8-6-36 16,-6 9-16-16,6-9-13 0,0 13-18 0,0-13-13 16,8 18-9-16,0-8-12 0,1-1-32 0,1 2 28 15,4-2-33-15,-1 2 24 0,1-3-25 0,1-2 23 16,2-2-20-16,-1-1 10 0,3-6-47 0,-2-1-32 16,4-5-24-16,-4-2-28 0,0 0 9 0,-3-3 15 15,-4 2 18-15,-2-1 13 0,-3 1 10 0,0 2 24 16,-5 10 13-16,3-21 12 0,-3 21-14 0,-5-18 9 15,0 10-4-15,5 8 1 0,-11-11-3 16,11 11-11-16,-10-7 1 0,10 7 3 0,0 0-23 16,0 0-50-16,-15 1-42 0,15-1-76 15,0 0-71-15,5 13-100 0,-5-13-89 0,16 11-476 16,-5-6-516-16</inkml:trace>
  <inkml:trace contextRef="#ctx0" brushRef="#br0" timeOffset="93847.13">3820 3666 323 0,'-4'11'690'0,"4"-11"-102"0,0 0-18 0,-7 5-29 16,7-5-37-16,0 0-52 0,0 0-48 0,0 0-50 16,-12 2-43-16,12-2-35 0,0 0-27 15,0 0-49-15,0 0-44 0,0 0-53 0,0 0-70 16,7-15-38-16,-7 15-45 0,9-10-13 0,-4 2-25 16,-5 8 12-16,9-12-20 0,-9 12 37 0,6-11-4 15,-6 11 19-15,4-9-13 0,-4 9 25 0,0 0-16 16,-4-10 30-16,4 10-11 0,-9-6 11 0,9 6-15 15,-13-2 20-15,13 2-10 0,-14 2 11 0,14-2-8 16,-14 6 12-16,14-6-1 0,-11 11 6 0,11-11-3 16,-12 14 2-16,12-14 8 0,-2 16 2 0,2-16 0 15,5 19 3-15,4-6-19 0,1-3 15 0,4 2-31 16,3 0 45-16,3-2-42 0,1-2 45 0,5-2-53 16,1-1 14-16,3-2-107 0,0-3 3 0,6-2-57 15,-1-2-27-15,-1-3-42 0,-1 0 30 16,-1-3 17-16,-4-1 60 0,-5 2 63 0,-1 0 74 15,-7-1 25-15,-1 1 34 0,-5 0 22 0,-3 0-9 16,-6 9-3-16,0-16 4 0,-7 7-3 16,-1 3 20-16,-2 1-1 0,-1 1-14 0,-1 1-13 15,-2 3-15-15,0 0-7 0,-1 3-3 0,1 2-9 16,0-1-3-16,1 3-6 0,3 1-2 0,-2 1-5 16,6 3 5-16,1-2 0 0,1 0-2 0,2 1 8 15,4-1-5-15,0-1-2 0,3 0 3 0,2-2 3 16,1-1 1-16,3-1 0 0,1-4-9 0,2 1 5 15,1-5-5-15,3-3 4 0,0-4-8 0,0-1-1 16,-2-8-2-16,1-2-8 0,-4-2 27 16,-4 2 29-16,-3-2 62 0,-3 0-15 0,-3-2 28 15,-6 2-20-15,-6-5 24 0,-2 3-3 0,-9-3 8 16,3 7-37-16,0 1-8 0,0 4-36 0,2 4-3 16,0 2-39-16,2 4-46 0,0 2-72 0,3 2-43 15,0 2-149-15,0 3-137 0,1 3-169 0,3-1-695 16,-2 6-901-16</inkml:trace>
  <inkml:trace contextRef="#ctx0" brushRef="#br0" timeOffset="94495.24">1299 4236 377 0,'0'0'523'16,"-18"0"-55"-16,18 0-52 0,-13 2-58 15,13-2-79-15,0 0-60 0,0 0-42 0,0 0-30 16,15-7-25-16,5 4-17 0,10-4-15 0,16 0 5 16,8 0-8-16,20-2-12 0,10-1-19 0,8 3-3 15,7-3-14-15,27 2-18 0,2-2 11 0,5 3-18 16,0 1 6-16,3 1-53 0,1 0-42 0,-1 2-71 15,-3 0-9-15,4 0-31 0,-4-1-22 0,-22 3-41 16,-1-2-2-16,-2 1-30 0,-2-2 17 16,-1 1 37-16,-5-3 29 0,-4 2 58 0,-6-2 30 15,-4 2 90-15,-8-2 51 0,-7-1 51 0,-14 3 35 16,-9 0 41-16,-9 1 22 0,-2 0 9 0,-12 0 15 16,-3 2-32-16,-4-1-43 0,-5-1-26 0,-13 3-21 15,0 0-17-15,0 0-20 0,0 0-47 0,0 0-80 16,-11 5-104-16,-5-4-103 0,-7 4-418 0,0-4-213 15</inkml:trace>
  <inkml:trace contextRef="#ctx0" brushRef="#br0" timeOffset="94916.91">1719 4310 226 0,'-15'1'545'0,"15"-1"-78"0,0 0-69 15,0 0-35-15,0 0-50 0,0 0-46 0,0 0-30 16,29-4-32-16,-2 4-12 0,14-3-40 0,12 1-9 16,8-1-30-16,17 0-12 0,7-1-18 15,2 0-7-15,7 1-21 0,5 0-4 0,2 0-20 16,2 1 4-16,1-1-14 0,-2 2 4 0,0-1-12 16,0 0-1-16,-3 2-14 0,-1-2-7 0,-4 2-47 15,-3-1-12-15,-7-1-31 0,-5 1 17 0,-15-1-14 16,-5 2 35-16,-1-1-3 0,-8 0 27 0,-10-1-7 15,-3 2 27-15,-7-2-4 0,-5 2 29 0,-3-1 5 16,-4 0-4-16,-5-2-43 0,-13 3-29 16,19-2-87-16,-19 2-59 0,0 0-127 0,0 0-121 15,0 0-270-15,0 0-233 0</inkml:trace>
  <inkml:trace contextRef="#ctx0" brushRef="#br0" timeOffset="135996.24">1015 2752 300 0,'-1'-11'292'0,"1"11"-5"0,-5-12-75 16,5 12-27-16,-8-10-44 0,8 10-25 0,-13-12-21 16,6 7-19-16,-2 1 3 0,-3 0-7 0,2 1-11 15,10 3-4-15,-23-1-13 0,11 3-6 0,0 2-6 16,-1 2 0-16,-4 5 12 0,2 2-3 0,-2 3-16 16,1 3 10-16,-2 2-21 0,1 4 18 0,1-1-26 15,0 1 17-15,2 1-17 0,1 2 13 0,1-2-10 16,1 2 26-16,2-2 5 0,4-3 5 0,1 0-13 15,-1-2 7-15,4-1-12 0,2-1 9 16,1 0-9-16,4 1 9 0,0-1-1 0,3 2 3 16,2-1-14-16,3 4-2 0,2-2-9 0,1 2 9 15,4 5-8-15,-1-2 1 0,0 3-4 0,-1-1 3 16,-2 1-8-16,-1 1 8 0,-3-3-10 16,-2-1 7-16,-3 1-7 0,-1 0 1 0,-2 2 1 15,-2-3 4-15,-1-1-4 0,0 0-1 0,-2 1-1 16,0-1-3-16,0 0-1 0,-2 1 11 0,1-2-9 15,-2 3-2-15,1-2 4 0,-1 1 1 0,-1 4-5 16,-2 0 6-16,-2 1-6 0,1-1 4 0,-1 2-4 16,-2 3 6-16,-3 1-6 0,3-1 5 15,-2 0-7-15,3-5 1 0,2 0 4 0,0-2 0 16,0 0 2-16,3-4-4 0,0 0 2 0,1-1-14 16,2-2 28-16,1-1-11 0,1-2 23 0,3-2-11 15,1 0 12-15,4-2-15 0,0-4 12 0,8 0-21 16,1-4-17-16,6-3-121 0,4-4-94 0,8-5-120 15,10-6-432-15,13-8-294 0</inkml:trace>
  <inkml:trace contextRef="#ctx0" brushRef="#br0" timeOffset="137096.78">4410 2810 196 0,'-4'-11'379'15,"4"11"-75"-15,-3-10-5 0,3 10-20 0,-2-10-24 16,2 10-25-16,0 0-10 0,0-16-29 0,0 16-44 16,3-13-23-16,-3 13-22 0,6-12-17 0,-6 12-15 15,13-14-11-15,-6 9-10 0,2-4-7 0,1 3-7 16,-1 2-4-16,4-2-4 0,-1 1-5 0,1 1-4 16,0 1-2-16,-1-2-6 0,1 4-3 0,0-2-4 15,-1 1-3-15,2 2 0 0,-2 2 2 0,-2 1-7 16,1 0 6-16,-2 2 1 0,0 2 3 15,-1 4-5-15,-2 1 7 0,-3 2-5 16,-2 3 5-16,-2 1-4 0,-3 5 2 0,-1 3 0 0,-3 3 6 16,-1 8-3-16,-1 1-3 0,-3-2 4 15,3 4-4-15,0-3-2 0,-2 1 2 0,5-6-6 16,-2 1 1-16,2-1-12 0,2-2 20 0,-1-3-1 16,2-2-4-16,0-1 1 0,1-2 2 0,1-2-3 15,1-3 3-15,1 0-2 0,0 0 1 0,0-3 0 16,2 0 9-16,2-1-9 0,1 0 0 0,2 1 1 15,3-2-2-15,0 2 1 0,3-1-3 0,1 2 0 16,1-2 0-16,0 2-3 0,1-2 0 0,0 0-4 16,1 3 6-16,0 0 1 0,-2-2-1 0,0 3 2 15,-2-2 2-15,2 2-4 0,-3-1-15 16,-2-2 17-16,2 2-13 0,-5-3 14 0,1 1-16 16,0 0 18-16,-3 0-12 0,-1-1 35 0,0 2-1 15,-3-2 18-15,0 0-3 0,0 2 33 0,-1-2-10 16,0 2-15-16,-1-1-8 0,0 4 24 0,0-1-16 15,-1 0 3-15,1-1 4 0,-2 1 8 0,2 0-6 16,-2 2-3-16,1-1-1 0,-1-1-1 0,-2 1-3 16,3-1-4-16,-3 0 14 0,1 0-7 15,-3 3 1-15,1-4-12 0,-4 1-4 0,2-3-10 16,-2 1 4-16,-1-2-14 0,0-1 4 0,-2-2-17 16,1 0 4-16,-1-2-23 0,-2-1 10 0,0-1-37 15,-1-2-79-15,-2-2-83 0,-2-2-163 0,-2-2-267 16,-1-1-417-16,-8-6-665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07:38.561"/>
    </inkml:context>
    <inkml:brush xml:id="br0">
      <inkml:brushProperty name="width" value="0.05292" units="cm"/>
      <inkml:brushProperty name="height" value="0.05292" units="cm"/>
      <inkml:brushProperty name="color" value="#FF0000"/>
    </inkml:brush>
  </inkml:definitions>
  <inkml:trace contextRef="#ctx0" brushRef="#br0">14600 3379 480 0,'0'0'594'0,"0"0"-104"15,-6-8-69-15,6 8-63 0,0 0-74 16,0 0-53-16,-7-7-49 0,7 7-40 0,0 0-33 16,0 0-22-16,0 0-12 0,0 0-12 15,-6 6 21-15,6-6 8 0,-3 12 9 0,3-12-10 16,-2 16-9-16,-1-7-8 0,2 2-7 0,0 0-10 16,-2 5-2-16,-1-1-2 0,3 2-12 15,-4 1-18-15,3 1-7 0,0 1 12 0,1-2-11 0,-1 3 8 16,2-1-11-16,0 1 3 0,2 0 3 0,0-2-8 15,1-2-2-15,1 0-1 0,1-1 4 0,0-2 2 16,5 0-4-16,-1-3 6 0,4-1 2 0,5-1 14 16,-2-4 3-16,3 1-9 0,3-4-2 15,0-1-6-15,2-1-47 0,3-3-85 0,-1-1-76 16,-1-2-145-16,1-1-109 0,-5-1-72 0,0 0-454 16,-2-1-558-16</inkml:trace>
  <inkml:trace contextRef="#ctx0" brushRef="#br0" timeOffset="182.11">14554 3593 41 0,'0'0'738'16,"0"0"-169"-16,10-9-75 0,3 3-47 0,5-2-64 15,3 0-52-15,5-3-61 0,0-1-62 0,2 3-40 16,-1-1-41-16,-1 1-73 0,-3-1-94 0,-2 3-104 15,-1-1-110-15,-1 0-144 0,-4 1-129 0,-3 0-255 16,-4 0-302-16</inkml:trace>
  <inkml:trace contextRef="#ctx0" brushRef="#br0" timeOffset="332.41">14605 3266 628 0,'17'-4'529'0,"8"-1"-51"15,7-3-69-15,4 3-75 0,9-4-80 0,-2 3-53 16,-6 0-61-16,-1 2-129 0,-7 1-129 0,0 0-153 16,-4 1-176-16,0 0-233 0,-5 0-187 0</inkml:trace>
  <inkml:trace contextRef="#ctx0" brushRef="#br0" timeOffset="532.97">15179 3432 431 0,'10'2'537'0,"4"1"-66"0,0-2-57 16,7-1-62-16,2-1-65 0,5-1-54 0,-1 1-54 16,1 1-36-16,-1-2-37 0,-4 1-87 0,-3 1-95 15,-2 1-66-15,-3-1-62 0,-1 2-103 0,-1 1-104 16,-1-1-230-16,-12-2-149 0</inkml:trace>
  <inkml:trace contextRef="#ctx0" brushRef="#br0" timeOffset="681.92">15216 3660 497 0,'0'0'649'0,"-3"13"-116"0,3-13-59 0,16 7-68 15,-2-5-66-15,5-2-67 0,8 0-15 0,1-3-55 16,9 1-45-16,-1-2-35 0,1 1-71 0,-3 0-146 15,1-1-178-15,-6 2-232 0,1-2-465 0,-4 1-557 16</inkml:trace>
  <inkml:trace contextRef="#ctx0" brushRef="#br0" timeOffset="1169.83">16100 3438 278 0,'-4'-9'788'16,"4"9"-186"-16,-2-14-82 0,2 14-54 0,8-17-56 16,-2 10-47-16,1 0-79 0,1 0-65 0,1 3-47 15,-9 4-29-15,18-2-38 0,-18 2-26 0,16 9-17 16,-9 0-11-16,1 4-3 0,-3 2-23 0,-3 2 0 15,1 2-6-15,-2 3 9 0,-1 1-11 0,2 2 5 16,-4 0 0-16,1-5-6 0,1 2-2 0,0-3-24 16,0-2-66-16,0-2-24 0,0-2-14 0,0-1 27 15,3-2 2-15,-3-10-2 0,9 10-22 0,-9-10 30 16,17-2 0-16,-1-6 28 0,3-5 8 16,5-5 8-16,6-7 6 0,3-3 6 0,8-9 5 15,0-1 6-15,2 0 2 0,-2 4 1 0,-9 6-26 16,-3 3-103-16,-6 6-130 0,-6 5-226 0,-3 1-383 15,-6 5-432-15</inkml:trace>
  <inkml:trace contextRef="#ctx0" brushRef="#br0" timeOffset="2268.63">16537 3606 371 0,'0'0'755'0,"0"0"-173"16,0 0-87-16,0 0-90 0,0 0-71 15,8-8-42-15,0 1-45 0,1 0-41 0,1-6-45 16,5 2-29-16,2-3-32 0,1 0-21 0,1-2-15 16,1 0-11-16,-1 0-6 0,-2 2-9 0,-2 1-7 15,-2-1-5-15,-1 5-8 0,-5-1-6 0,0 2-6 16,-7 8-4-16,5-14-5 0,-5 14-8 0,-8-8-21 16,8 8 35-16,-20-3-2 0,7 4-4 0,-3 3 0 15,-1 2-1-15,-1 2 2 0,1 2-1 16,1 4 2-16,0-2-3 0,4 5 2 0,3-1-1 15,2 3 12-15,6 0-1 0,2 0 6 16,7 2 2-16,5 3 7 0,5-3 1 0,7 2 0 0,4-4 4 16,5-2 0-16,2-4-4 0,-2-5-5 15,3-2-35-15,3-3-67 0,-1-5-107 0,6-2-80 16,1-7-80-16,-1-2-76 0,-1-6-19 0,-4 0-24 16,-3-4 45-16,-5 1 102 0,-5 1 171 0,-8 0 86 15,-7 2 46-15,-3 2 95 0,-6 2 5 0,-5-2 26 16,-4 1-12-16,-5-2 36 0,-6-1-11 0,-3 3 39 15,-1 2 9-15,-1 5-12 0,3 0-28 0,-1 5-18 16,1 2-13-16,4 2 22 0,-3 2-14 0,2 2-21 16,1 3 2-16,4 3-8 0,2 1 16 0,1 1-5 15,3 2-14-15,4 3-6 16,1-1-12-16,5 3-25 0,4 1 6 0,2 0 11 16,7-1-19-16,2 0 5 0,4-4-15 0,4-2 4 15,1-2-41-15,3-3-51 0,3-3-75 0,-1-4-73 16,3-2-22-16,0-4-26 0,3-4 17 0,-2-3 16 15,-7 0 59-15,-3-1 60 0,-4-1 122 0,-7 3 32 16,0-3 44-16,-6 1 18 0,-2 1 30 0,-4-1-24 16,-4 2-13-16,-2 0-23 0,-3 0-9 0,-5 3 2 15,2 0 6-15,-2 2-8 0,9 6-13 0,-17-5-6 16,17 5 10-16,-15 3 4 0,8 3-2 0,1 2 10 16,2 1-8-16,3 2 3 0,1 3 35 0,4-1-17 15,1 3-8-15,5 2-14 0,2-4-17 0,2 1 4 16,2 0-13-16,5-5 2 0,2 0-14 15,0-3 1-15,5-3-39 0,0-2-17 16,0-2-20-16,0-3-12 0,-1-2-36 0,2-3-2 16,-2-1 22-16,-7-1 18 0,-1 0 21 0,-5-1 21 15,-3 3 8-15,-3-2 17 0,-3 1 18 0,-1 0 8 16,-4 9 0-16,2-13 11 0,-2 13 10 0,2-12-3 16,-2 12-8-16,0 0-15 0,3-14-9 15,-3 14-1-15,0 0 5 0,7-7 41 0,-7 7 19 0,13 1 8 16,-4 2-12-16,6 0-15 0,0-2-16 0,3 2-3 15,1 1 2-15,1-2-10 0,1 0-30 0,1-2-67 16,-3 2-41-16,2-4-42 0,-1 1-13 0,-2-2 19 16,1-1 11-16,-2 0 13 0,-1-4 7 15,-3-1 27-15,1 1 12 0,-4-3 24 16,-2 1 27-16,0-2 50 0,-5 2 39 0,0-1 32 16,-3 0 9-16,0 11 5 0,0-21 6 0,0 11 4 15,0 10 5-15,-4-15-10 0,4 15-32 0,-1-14-41 16,1 14-4-16,-3-11-2 0,3 11-3 0,0 0-13 15,0 0-3-15,0 0-2 0,-8 6 2 0,8-6-7 16,-4 13-3-16,4-13 2 0,-4 19 0 0,1-9-1 16,1 4-5-16,0 2 5 0,0-1-4 0,-1 1 4 15,1 0-7-15,0 0 3 0,2 1-7 16,2 0 3-16,-2 1-3 0,1 0-1 0,0 0-12 0,2 1 10 16,-2 2 2-16,2 1 8 0,-2 1-4 15,1 3-1-15,0-3-2 0,-1 1 1 0,2 3-1 16,-2-2 2-16,0 1-3 0,1 2 6 15,0-2-12-15,-1 3 9 0,-1-2 1 0,0 0 8 16,-1-1-19-16,-1 1 7 0,-4-3-22 0,-3 2-31 16,-3-1-7-16,-1-3-47 0,0-5-6 0,-2-3-18 15,-1-3 14-15,1-2-10 0,2-3-27 0,-2-2-27 16,2-4-34-16,13 0-11 0,-20-6 3 0,11-1 31 16,1-3 40-16,2-5 28 0,1-2 17 0,2-2-44 15,3-5-82-15,-1-4-367 0,3-6-111 0</inkml:trace>
  <inkml:trace contextRef="#ctx0" brushRef="#br0" timeOffset="2749.75">17688 3137 639 0,'-12'-5'691'0,"3"1"-125"0,9 4-83 15,-15-7-103-15,15 7-78 0,-10-5-61 0,10 5-48 16,0 0-62-16,0 0-119 0,0 0-156 0,10-8-204 16,-10 8-636-16,19 5-577 0</inkml:trace>
  <inkml:trace contextRef="#ctx0" brushRef="#br0" timeOffset="3181.63">19058 3338 716 0,'0'0'605'0,"-7"-18"-104"0,1 10-25 16,0-2-54-16,-1 2-70 0,1-1-43 0,-1 2-71 16,7 7-46-16,-12-9-52 0,12 9-25 0,-16 2-12 15,6 4-17-15,1 5 9 16,-1 2-17-16,-2 5 1 0,5 2-29 0,-2 7 1 16,2 2-18-16,2 0 6 0,-1 3-18 0,2 0 10 15,1-1-5-15,2-4-34 0,0-2-77 0,0 2-69 16,1-6-79-16,0-2-148 0,0-2-79 0,0-3-87 15,1-1-361-15,-1-13-473 0</inkml:trace>
  <inkml:trace contextRef="#ctx0" brushRef="#br0" timeOffset="3699.1">18645 3476 207 0,'-19'-3'642'15,"19"3"-73"-15,0 0-84 0,0 0-40 16,7 13-70-16,6-10-44 0,4 2-49 0,6-1-56 15,3 0-38-15,5-1-57 0,6-1-6 16,0-2-24-16,3 0-23 0,1-2-23 0,-1-2-31 16,3-3-24-16,0-1-22 0,-3-3-21 0,-4-1-2 15,-2-3 1-15,-3-5 5 0,-8 2 2 0,-4-3 4 16,-5 1-7-16,-2-1 20 0,-6 1 4 16,-3 2 0-16,-5 0 6 0,-2 0 4 0,-4 1 13 0,0 4 4 15,-1-1-5-15,-1 3 2 0,-3 5-6 0,3 2 0 16,10 4 57-16,-24 2-6 0,12 3 0 0,-1 5-4 15,3 2 39-15,0 2-12 0,-2 4-20 0,5 0-8 16,0 3-3-16,2-1-7 16,1 2-1-16,2 1-18 0,1-2 9 0,1 0-5 15,1 0-10-15,0-2-56 0,3-2-1 0,1 1 6 16,3-2-13-16,2-3-20 0,3-3-43 0,-1-2-7 16,5-1-4-16,-3-4 14 0,1-2 20 0,-1-4 17 15,2 0 25-15,-3-2 54 0,-3-3 41 0,-1 2 24 16,-3-2 28-16,-6 8-3 0,8-16-8 0,-8 16-16 15,1-14-2-15,-1 14-15 0,-1-11-16 0,1 11-16 16,0 0-2-16,0 0 2 0,0 0 3 0,0 0 11 16,0 0 55-16,0 0-15 0,8 16 2 0,2-7-15 15,1 1-6-15,6 1-12 0,-1 2 6 0,3-2-1 16,2-2-15-16,1 0-3 0,-1-2-9 16,2-3-10-16,-3 0-25 0,-1-1-10 15,-1-3 9-15,-2 0 0 0,-3-2 8 0,1 0-25 16,-4-2-4-16,-2-1-4 0,-8 5 10 0,8-9-22 15,-8 9 21-15,0 0-25 0,2-13-35 0,-2 13-50 16,0 0-51-16,0 0-46 0,0 0-52 0,1-10-40 16,-1 10-100-16,11 2-520 0,0-1-531 0</inkml:trace>
  <inkml:trace contextRef="#ctx0" brushRef="#br0" timeOffset="4549.29">20189 3165 322 0,'-10'-12'800'16,"2"1"-122"-16,0 4-87 0,3 0-134 0,-1 0-82 15,6 7-96-15,-9-8-46 0,9 8-24 0,0 0 15 16,-11 6-41-16,11-6-30 0,-5 16-45 0,4-3-3 16,0 2-31-16,1 4-1 0,0 1-23 15,1 5 4-15,0 0-50 0,1 1-17 0,1-1-57 0,3-1 6 16,0 0-9-16,4 2 6 0,2-4 8 0,-1-3 10 15,3 0 12-15,-1-4 8 0,2 0 6 0,-2-4 8 16,-1-1-2-16,-1-2 11 0,-1 1 11 16,-2-1 24-16,0-4 0 0,-2 3-7 0,-6-7-7 15,6 10-4-15,-6-10-4 0,0 0 0 16,-3 12 5-16,3-12-1 0,-12 13-2 0,3-6 10 16,0 1-10-16,-1 2 2 0,-1-2 0 0,0 1-4 15,1 0 2-15,-1-2 4 0,0 2-3 0,2-3 3 16,1 0-13-16,8-6-4 0,-12 10-55 0,12-10-9 15,-10 4-70-15,10-4-76 0,0 0 5 0,-15 0-13 16,15 0 25-16,-6-7 35 0,6 7 26 0,-2-11 13 16,2 11 23-16,1-18 18 0,0 6 24 0,3 0-11 15,1-1 32-15,0-1 28 0,5-3 17 16,1 1 9-16,3 0-8 0,0 0 8 0,4 2-5 16,1-2-2-16,4 2 2 0,-1 0 10 0,-3 6 0 15,3-5 16-15,-2 4 6 0,0-1 22 16,-3 2 24-16,-3 2 5 0,-1 0-2 0,-2 0-8 15,1 0-17-15,-4 2-21 0,-8 4-10 0,11-7-9 16,-11 7 12-16,0 0 29 0,0 0-1 0,-6-7 9 16,6 7-7-16,-13 0-7 0,13 0-12 0,-18 5-10 15,10-1-11-15,-3 1-1 0,2-1-7 0,2 2-4 16,-3 0-3-16,4 0 0 0,0 2-6 0,6-8-1 16,-8 14 3-16,8-14 4 0,-1 13-6 0,1-13-22 15,7 12-36-15,-7-12-7 0,16 8-3 0,-4-5-22 16,1-1-8-16,1-2 14 0,0-3 12 0,2 1 19 15,-4 0 36-15,1 0 43 0,-3 0 36 16,1-1 16-16,-11 3 7 0,16-5-11 16,-16 5-27-16,12-3-10 0,-12 3-21 0,0 0-4 15,0 0-11-15,0 0 7 0,0 0 0 0,9 5 49 16,-9-5 5-16,0 0-18 0,0 11-1 0,0-11-11 16,2 10 1-16,-2-10-16 0,9 10 19 15,-9-10-20-15,13 8 12 0,-3-5-49 0,3-1-70 16,0-2-78-16,5-2-74 0,-2-3-79 0,6-3 1 0,0-1-9 15,3-5 58-15,-2-3 22 0,-1-2 51 16,3-6 32-16,-8 1 81 0,-1 0 61 0,-4 2 81 16,-2 1 69-16,-2 2 41 0,-4 4 27 0,0-1-3 15,1 2-29-15,-2 6-57 0,-1-3-14 0,-2 11-15 16,0 0 8-16,0 0 8 0,0 0 32 16,0 0 18-16,-9 9-23 0,9 3 10 0,0 4-31 15,0 4-8-15,0 0-25 0,0 5 4 0,0 0-69 16,0 3-67-16,0-3-83 0,0 0-116 0,-1 2-176 15,-2-4-181-15,1-1-396 0,-1-3-616 0</inkml:trace>
  <inkml:trace contextRef="#ctx0" brushRef="#br0" timeOffset="4680.85">20674 3377 335 0,'0'0'606'0,"8"-14"-95"15,-8 14-69-15,19-6-73 16,-5 3-80-16,3 0-59 0,5 3-47 0,6 1-55 15,8 2-117-15,2 1-120 0,1 0-173 0,1 0-155 16,-2-1-286-16,-2 0-229 0</inkml:trace>
  <inkml:trace contextRef="#ctx0" brushRef="#br0" timeOffset="5151.35">21174 3224 531 0,'-10'-5'467'16,"3"0"-57"-16,7 5-29 0,-15-3-36 15,15 3-51-15,-14 5-21 0,14-5-15 16,-11 11-16-16,5 0-32 0,1 0-18 0,2 4-38 16,1 0-27-16,-2 4-21 0,6-1-20 0,-2-2-12 15,2 2-11-15,3-1-38 0,2 0-42 0,2 0-39 16,1-2-32-16,5-2-43 0,2-2-60 0,-1-3-38 16,2-2 7-16,2-3-9 0,1-4 21 15,1-5 58-15,2-3 14 0,1-5 43 0,-2-6 4 16,1-5 43-16,-2-3-5 0,-3-6 74 0,-2 1 22 0,-3-2 16 15,-5 3 37-15,-5 1 56 0,1 5 51 0,-2 1 30 16,-3 1-24-16,2 5-25 0,-2 1-46 0,0 4-37 16,-2 2-21-16,2 12 52 0,-8-10 11 15,8 10-16-15,-10 4 24 0,5 3-1 16,0 7-34-16,1 2-1 0,-1 4-24 0,0 6-6 16,2 0-26-16,2 2 3 0,1 0-42 0,0 0 6 15,0-2-34-15,1-1 10 0,3-2-17 0,5-3 12 16,-2-1-33-16,4-1 14 0,3-5-40 0,1 0 4 15,3-6 0-15,0 0 17 0,-1-4 4 0,-1-3 9 16,1-3 5-16,0-1 30 0,-1 0 51 0,-3-1 19 16,-1 1 21-16,-1 0-45 0,-11 4 10 0,18-4-34 15,-18 4-7-15,13-2-20 0,-13 2 5 0,12 4-7 16,-12-4 15-16,11 10-14 0,-6-1 6 16,-1 0-60-16,0-2-53 0,-1 4-148 0,-1 0-168 15,1 0-297-15,-3-11-402 0,-3 17-735 16</inkml:trace>
  <inkml:trace contextRef="#ctx0" brushRef="#br0" timeOffset="6997.11">15690 4190 500 0,'0'0'437'0,"0"0"-49"0,0 0-65 0,0 0-36 15,0 0-54-15,0 0-43 0,0 0-34 0,0 0 2 16,0 0-21-16,-5 11-22 0,5-11-2 0,-4 16-19 15,3-5-14-15,0 3 8 0,-1 5-5 16,0 5-6-16,-1 7-19 0,-1 4 25 0,0 8-4 16,-1 5-6-16,-2 1-18 0,0 4 1 15,-2 12-20-15,0-2 9 0,-1 0 11 0,0 0 2 16,0-4-11-16,0-7-5 0,-1-4-4 0,0-1-3 16,-1 0 7-16,2-3 5 0,-3-3-7 0,4 1-8 15,0-3-5-15,2-6-5 0,-2-2-2 16,4-1-2-16,0-5-9 0,1 0 2 0,1-1-2 15,1 0 3-15,0-5-7 0,1 0 1 0,1-2-1 0,-1 0 2 16,1-3-1-16,0 0 2 0,0-14-1 16,0 19 4-16,0-19 1 0,0 17 0 0,0-17-9 15,0 12-61-15,0-12-72 0,0 0-135 0,0 0-97 16,0 0-117-16,11-3-85 0,-6-6-297 0,2-4-410 16</inkml:trace>
  <inkml:trace contextRef="#ctx0" brushRef="#br0" timeOffset="8779.7">15735 4209 85 0,'-9'-8'312'16,"9"8"-45"-16,0 0-70 0,-9-10-13 0,9 10-57 16,0 0-7-16,0 0-39 0,0 0 35 0,0 0 4 15,5-10 29-15,-5 10-16 0,0 0-3 0,13-3 3 16,-13 3 1-16,11-4-34 0,-11 4-10 0,16-3-26 15,-16 3-8-15,15 0-16 16,-15 0 0-16,20-1-18 0,-20 1-1 0,29 1-6 0,-10 1-2 16,5 1-12-16,3 0 4 0,12 2 10 15,7 1-2-15,4 0-10 0,4 2 12 0,15 1-14 16,4-1 12-16,6 0 38 0,4 1 13 0,4-1 12 16,3 0 3-16,4-1 1 0,5-1-3 0,3 1 2 15,-3-1-8-15,1-1-11 0,0 1-12 16,-1-1-7-16,-1 1-9 0,-3-1-6 0,0 1-7 0,-4-1-4 15,-1 1-4-15,-4 1-16 0,-5-2-22 0,-2 0-9 16,-2-1-3-16,-3 2 4 0,-2-1 3 0,-2 0 5 16,-10 0-2-16,0-2-8 0,1 1 2 15,2-2 7-15,11 1 3 0,-1 1 5 0,0-1 2 16,2 0-1-16,0 0 3 0,1-2 5 0,-1 1 4 16,0 0 1-16,-9 0 3 0,-3 0-1 0,3-1 2 15,-4-1 0-15,-2 0 4 0,-1 0 5 16,-3 0 0-16,-4 0 5 0,-4-3 0 0,-8 3 5 15,-3-2 2-15,-6 2-1 0,-1-2-3 0,-2 0-3 16,2 1-4-16,-3-1-4 0,-1 1 3 0,2-1-7 16,0 2-2-16,1 0 3 0,-1 0 0 0,0 3-4 15,10-1 4-15,-1 1 1 0,-2-1-3 0,1 0 3 16,0 3-1-16,1-1 2 0,-8-2-4 0,-3 0-1 16,-2 0 0-16,-4 1 2 0,-2-2 14 0,0 1 10 15,-5 0 1-15,-1-2-5 0,0 2-2 16,-12-2-8-16,19 1 5 0,-19-1-7 0,15 3-4 15,-15-3-1-15,14 1-4 0,-14-1-3 0,13 2 3 16,-13-2 4-16,9 5-1 0,-9-5-11 16,14 8 14-16,-7-2-8 0,-1 2 9 0,-1 0-11 15,4 3 16-15,-5 1-4 0,1 3 13 0,1-1 0 16,-2 7 10-16,1 1-12 0,-1 2 6 0,-4 2-6 16,4 3 9-16,-4 4-13 0,0 2 17 0,0-1 27 15,-1 3 5-15,-2-2-19 0,-1 0 1 0,1 3-17 16,-2 4 5-16,-1-3-11 0,1 3-1 0,0-6-1 15,1 4 18-15,-1-2-40 0,2-4 62 16,-1 8-10-16,2-7-1 0,0 1-16 0,-2-1-11 16,1-1 4-16,-1 0-6 0,1 0-2 0,-4-2-6 15,2 1 2-15,-1-2-3 0,1 0-1 0,-1-1 0 16,-4-2-1-16,3 1-2 0,0-3 3 0,1-3-5 16,-1-1-2-16,1 0 0 15,1 0-2-15,1-3 2 0,-1-1 4 0,1-1-4 16,2-3-1-16,0 2-2 0,-3-4 2 0,4-1-48 15,-1 0 57-15,0 1-49 0,0-3 56 0,2-9-46 0,-2 17 51 16,2-17-50-16,-4 13 59 0,4-13-51 0,-3 12 53 16,3-12-49-16,-3 10 50 0,3-10-50 15,-3 8 52-15,3-8-53 0,0 0 51 0,-6 11-47 16,6-11 45-16,0 0-50 0,-10 7 53 0,10-7-56 16,-9 4 51-16,9-4-55 0,-14 2 51 0,14-2-51 15,-19 0 52-15,5-2-52 0,1 0 38 0,-1 1 9 16,-4 0-3-16,-1-3-1 0,0 2-11 0,-4-2 12 15,-3 1-14-15,1-2 1 0,-2 1-4 0,-5-2 1 16,-1 2-2-16,1-1-3 0,-2 0-2 16,1 0 5-16,-3 1 5 0,2-1-4 0,-3 0-4 15,0 1-1-15,0 1 1 0,-2-3 2 16,-4 0-6-16,-3 2 10 0,0-1-3 0,0 0-4 0,0 0 14 16,-1 2-14-16,-2-1 7 0,2-2-8 15,-2 3 7-15,0-1-5 0,0-2-7 0,0 1 8 16,-1 0 1-16,1 1-1 0,0-1 1 0,-1 0-3 15,0 0 4-15,0 1 4 0,1-1-3 0,-3 0-3 16,3-1 0-16,-2 1-2 0,0-2 1 0,0 1 0 16,2 1 5-16,-1-1-7 0,-1 1 1 0,2 1 1 15,-1-1 10-15,2-2-9 0,2 4-1 0,-2-1-5 16,7-1 7-16,2 4-9 0,-2-4 10 0,1 3 1 16,3-1-1-16,0 1-1 0,1 1-3 15,6-1 4-15,-1 1 3 0,0-1-1 0,2 1-8 16,0 1 4-16,-2-2 0 0,1 0 0 0,0 1-1 15,-1 1 1-15,0-1 0 0,0 1-1 16,-5-1 1-16,-2 0-2 0,0 1 1 0,1-1 1 16,0 1-3-16,-1 0 3 0,6 0 1 0,-1 0-1 15,2 0 4-15,1 0 2 0,-1 0-7 0,-1 0 4 16,3 1-4-16,-1-1 1 0,3 0 0 0,-2 0 0 16,-1-1 0-16,1 1-1 0,0-2 1 15,-1 2-1-15,1-1 3 0,-1 0-4 0,0-1 0 0,-1 1-2 16,0-1 0-16,-4 1-8 0,0-3-2 15,3 3-1-15,-6 1 5 0,6-1 1 0,-5 1 3 0,5 0-3 16,-5 0 6-16,5 1-3 0,0-1 0 16,1 1 3-16,0 1-4 0,3-2 4 0,0 2 1 15,0-1 2-15,3 2 2 0,-1-1-4 0,2-1 4 16,2 2-3-16,2-1-1 0,-1-1 6 0,2 1-4 16,-1 2-1-16,2-3 2 0,-1 1 1 0,-1-1 2 15,2 1-9-15,-1-2 5 0,1 1 0 16,-1 1-2-16,0-2 6 0,0 1-3 0,-3-1 3 15,2 2 2-15,-1-2-1 0,1 0-1 0,-1 0-8 16,2 0 3-16,-1 0 4 0,-1 1 5 0,3-1-8 16,2 0-4-16,0 1 3 0,1-2-1 0,2 2 2 15,-1-2 0-15,0 1 1 0,14 0 1 0,-19 0-2 16,19 0 1-16,-17 0 2 0,17 0 0 0,-16 0 5 16,16 0 8-16,0 0 18 0,-16 0 1 15,16 0 2-15,0 0 4 0,-13 0-23 0,13 0-1 16,0 0-2-16,0 0 0 0,-13-1-2 0,13 1-6 15,0 0 3-15,0 0-2 0,0 0 8 0,-12 0-1 16,12 0 11-16,0 0 15 0,0 0 11 0,0 0 14 16,-9-6 0-16,9 6 27 0,0 0 8 0,0 0 4 15,-4-11-1-15,4 11 10 0,0 0-23 0,-1-14-4 16,1 14-4-16,-1-15-2 0,1 15-15 0,-1-18-13 16,-1 5-13-16,1 2-11 0,0-5-8 0,-1-1-22 15,0-2-86-15,-1-5-61 0,3 0-157 0,-1-2-109 16,1-5-198-16,-1-5-855 0,2 1-1085 0</inkml:trace>
  <inkml:trace contextRef="#ctx0" brushRef="#br0" timeOffset="10595.41">17100 4667 543 0,'0'0'508'0,"0"0"-91"16,1-13-41-16,-1 13-53 0,0 0-50 0,-1-14-63 16,1 14-14-16,-1-11-39 0,1 11-11 0,-3-12-20 0,3 12 1 15,-4-13-35-15,4 13-2 0,-4-14-29 16,4 14-3-16,-5-14-12 0,5 14 4 0,-6-17-16 16,1 8-4-16,0 1-15 0,-1 0 6 0,-2-3-15 15,0 2 6-15,-2-2-8 0,-2 3 6 0,-2-2-12 16,-1-1 13-16,-4 2-13 0,3-1 9 0,-4 2-2 15,-1 1 6-15,-1-1-8 0,1 3 8 0,-3 1-9 16,-2 0 18-16,0 1-6 0,1 1 6 0,-2 2-9 16,0 2 4-16,-1-1-5 0,0 3 0 0,0-1-11 15,-4 2 15-15,0 1-9 0,0 1 7 16,0 2 5-16,0-1 9 0,0 0 2 0,1 3 9 16,1-1-3-16,0 0 0 0,2 2-5 15,0 3-9-15,1-1-3 0,3 2 4 0,0 1 0 16,1 1-7-16,1 1-1 0,3 0 0 0,0 1-7 15,3-1 1-15,0 3 1 0,3 0-4 0,2-1 2 16,0-1 1-16,3 0-2 0,0 1-1 0,3 2 1 16,-1-1 3-16,4 0-10 0,1-2 9 0,-1 1 0 15,4 2 3-15,0 1-4 0,2 0 0 0,0-2 0 16,3 1 3-16,0 0 0 0,2 2 0 0,1-1 2 16,3-2-49-16,0 3 56 0,2-4-49 0,0 1 57 15,3-2-40-15,0 2 39 0,1-3-48 0,2 0 55 16,-1-3-52-16,2 1 52 0,1-2-55 0,1 0 53 15,-1-2-6-15,1-2-5 0,3-1 1 16,-4 0-3-16,5-2-2 0,-1-1-2 0,-1-2-47 16,1 0 55-16,2-3-49 0,-1 2 64 0,1-3-10 15,-2-1 55-15,0 0-30 0,-1-3 38 0,-2 0-31 16,0 0 42-16,1-1-27 0,-3 0 25 0,-1-3-2 16,1 0 12-16,-2 0-13 0,-2 0 25 15,0-3 37-15,0 1-8 0,-2-3-6 0,1 0-4 0,-3-1 13 16,1-2-40-16,0 0 15 15,-3-2-47-15,2-1 23 0,1-3-37 0,-2 0 17 16,0-2-40-16,0 0 26 0,-1-1-43 0,-2 1 39 0,0-2-44 16,-1 2 28-16,-3 1-37 0,1 0 52 15,0-1-26-15,-2 0 21 0,1 0-17 0,-1 2 13 16,-1 1-16-16,-2 1 14 0,0-1-5 0,0 2-18 16,-2-1 5-16,1 3-13 0,-2-3-9 0,0 2-2 15,0 1-5-15,-1-1-1 0,0 0 0 0,-4 1-2 16,3 0 0-16,-6-3-10 0,1 1-2 0,-1-2-4 15,0 2-30-15,-4 0 3 0,2 0-52 0,-2 1-32 16,-6-1-55-16,1 2-24 0,0-1-6 0,-4 0-16 16,-1 1-31-16,0 2-55 0,-4 0-77 0,1 3-75 15,-4 0-52-15,2 2-110 0,1 4-676 0,2 0-903 16</inkml:trace>
  <inkml:trace contextRef="#ctx0" brushRef="#br0" timeOffset="11278.35">16119 4871 320 0,'0'0'581'16,"0"0"-86"-16,8-10-99 0,-8 10-44 0,8-9-77 15,-3 1-40-15,-5 8-50 0,10-13-20 16,-2 5-32-16,-3-1 2 0,1 2-14 0,1-2 12 16,0 1 8-16,-2-1 2 0,2 0 12 0,-2 2 8 15,0-1 11-15,-5 8-13 0,10-14-17 0,-10 14-17 16,7-9-24-16,-7 9-22 0,6-8-13 0,-6 8-30 15,5-9-4-15,-5 9-15 0,0 0-8 0,7-6-8 16,-7 6 2-16,0 0-1 0,0 0 0 0,9 6-4 16,-9-6 2-16,2 11 1 0,-2-11 0 0,3 18-6 15,-2-5 9-15,-1-1-1 0,-1 2 11 16,-1 2-10-16,1 2 1 0,-3-1-26 0,0 1-47 0,1-1-18 16,-2-2-21-16,-1 3-28 0,1-2-15 15,-1-1 1-15,1 0-14 0,-3-1-1 0,2-2-11 16,1 0 37-16,-1-2 7 0,0-1 36 0,0 0 5 15,6-9 34-15,-9 14-3 0,9-14 29 0,-7 11-1 16,7-11 40-16,-6 10 14 0,6-10 44 0,-6 8 10 16,6-8 22-16,0 0 0 0,-5 8-2 0,5-8-21 15,0 0-4-15,0 0-6 0,0 0 29 0,12 1 4 16,-12-1-1-16,16-3-23 0,-4-1-18 16,2-1-7-16,3 1-11 0,0-1-58 0,-1 0-118 15,0-1-160-15,1 1-171 0,-1 0-681 0,0-2-761 16</inkml:trace>
  <inkml:trace contextRef="#ctx0" brushRef="#br0" timeOffset="12129.26">16361 4722 627 0,'-5'-11'581'0,"5"11"-118"0,-5-6-67 16,5 6-99-16,0 0-61 0,0 0-57 0,-4-8-16 15,4 8-33-15,0 0 11 0,0 0-3 16,0 0-15-16,8 8-24 0,-8-8-10 0,5 9-17 16,-5-9 19-16,10 13-20 0,-10-13-6 15,8 15-15-15,-8-15-8 0,9 17-5 0,-9-17-1 16,6 17-11-16,-1-8 1 0,-5-9-13 0,6 18 4 16,-6-18-7-16,6 14 4 0,-6-14-5 0,5 11 5 15,-5-11-4-15,4 10 8 0,-4-10-2 0,5 7-3 16,-5-7 3-16,0 0 0 0,10 3-3 0,-10-3-4 15,0 0 1-15,0 0-3 0,13 0 0 0,-13 0-3 16,0 0-7-16,0 0-5 0,0 0-6 0,12 5 0 16,-12-5 1-16,0 0 4 0,7 8 1 0,-7-8 6 15,0 0 2-15,4 15 2 0,-4-15-4 16,0 10 4-16,0-10 3 0,-3 13 0 0,3-13-18 0,-3 11-15 16,3-11-22-16,-2 11-1 0,2-11-25 15,0 0-8-15,-6 11-23 0,6-11 10 0,0 0-24 16,0 0 20-16,-9 4 13 0,9-4 16 0,0 0 15 15,0 0 16-15,-8-5 7 0,8 5 11 0,-3-10 3 16,3 10 5-16,-1-12 4 0,2 0-5 0,-1 12 32 16,3-19 0-16,0 8 22 0,2 0-16 0,0-1 13 15,1 2-9-15,2-1 15 0,-2-1-16 16,2 4 26-16,2-2-16 0,-2 3 14 0,-1 0-18 16,1 0 12-16,-8 7-18 0,15-9 6 0,-8 3-18 15,-7 6 10-15,9-8-18 0,-9 8 7 0,10-7-18 16,-10 7 13-16,0 0-9 0,9-4 5 15,-9 4 0-15,0 0 10 0,0 0-17 0,5 8 14 16,-5-8-10-16,0 0-7 0,-2 13 6 0,2-13 9 16,0 0-10-16,-4 12 11 0,4-12-16 0,0 0 11 15,-4 13-12-15,4-13 14 0,0 0-12 0,0 11 15 16,0-11-6-16,0 0 15 0,0 0-13 0,2 11 15 16,-2-11 1-16,0 0 37 0,0 0-1 0,0 0 16 15,15-3 4-15,-15 3 4 0,0 0 7 0,10-3-17 16,-10 3-13-16,0 0-18 0,0 0-16 15,10-5-8-15,-10 5-12 0,0 0 0 0,0 0-5 16,0 0 2-16,12 3 0 0,-12-3 2 0,0 0 0 16,12 8 5-16,-12-8-4 0,9 4 0 0,-9-4-23 15,13 6-42-15,-13-6-41 0,15 1-78 16,-15-1-44-16,19-4-81 0,-8 0-5 0,0-4-13 16,1-1 55-16,-2 1 46 0,0-4 48 0,-1 0 32 15,-1-1 102-15,-2-2 48 0,-1 0 99 0,-2-2 13 16,1 2 62-16,-2-3 11 0,-2 4 30 0,-2 1 45 15,2 1-11-15,-2-1 6 0,0 2-24 0,2 11-50 16,0-18-43-16,0 18-47 0,0-13-28 0,0 13-18 16,0 0-11-16,0 0-6 0,0 0-6 0,0 0-47 15,0 0 54-15,6 18-7 0,-1-5-1 16,-1 1-5-16,1 3 0 0,2 2-14 0,-1 2-132 0,2-1-92 16,-3 2-158-16,0-3-176 0,0 0-571 15,-1-2-734-15</inkml:trace>
  <inkml:trace contextRef="#ctx0" brushRef="#br0" timeOffset="12294.5">16760 4713 287 0,'0'0'549'16,"0"0"-110"-16,2-12-106 0,-2 12-27 0,0 0-66 16,14-4-35-16,-14 4-61 0,21 0-14 0,-21 0-38 15,24 1-30-15,-10-1-95 0,4 2-69 0,0-1-107 16,1 1-60-16,-1-1-80 0,1-1-220 0,-1-1-86 15</inkml:trace>
  <inkml:trace contextRef="#ctx0" brushRef="#br0" timeOffset="12562.1">17043 4685 78 0,'0'0'517'0,"0"0"-108"15,-3-12-10-15,3 12-59 0,0 0-12 0,-14-4-58 16,14 4-32-16,-13 0-41 0,13 0-23 0,-17 1-47 16,17-1-18-16,-14 3-37 0,14-3 1 0,-13 8-26 15,13-8 3-15,-9 11-20 0,9-11 10 0,-1 15-12 16,1-15 11-16,7 16-14 15,-1-7 9-15,4-3-12 0,2 2 5 0,1-2-14 16,3-1 7-16,-1-3-58 0,5-1-15 0,-1-1-21 16,-1-1 3-16,1-3-10 0,-2 0 33 0,2-5-5 15,-2 1 30-15,-4 0 12 0,-1-1 38 0,-2-1 38 16,-4 1 45-16,1 3-3 0,-7 6 22 0,5-14 9 16,-5 14-13-16,0-11-16 0,0 11-23 0,-4-8-22 15,4 8-15-15,0 0-5 0,0 0-16 0,0 0-3 16,-9 7-4-16,9-7-4 0,1 13 2 0,2-3 1 15,3 1-7-15,1 0-142 0,4 2-195 0,3 1-262 16,5-3-478-16,1-1-682 0</inkml:trace>
  <inkml:trace contextRef="#ctx0" brushRef="#br0" timeOffset="13611.18">18857 4766 93 0,'0'0'544'16,"3"-9"-162"-16,-3 9-52 0,2-11-76 0,-2 11-14 15,-4-14-60-15,4 14-11 0,-3-15-54 0,3 15 5 16,-9-14-28-16,3 5 12 0,0 1-26 0,-2 0 3 16,1 2-22-16,-4-2 6 0,0 0-22 0,1 0-2 15,-1 1-7-15,-1 0-7 0,0 1-1 16,-1-1 5-16,-1 1-18 0,0 0 2 0,-2 0-3 16,-1 1 6-16,-1 0-20 0,-2 0 16 15,0 3-14-15,0 0 19 0,-2 0-14 0,1 2 16 16,-4 3-3-16,0 0 24 0,-1 4-6 0,-2 2 24 15,0 1-16-15,2 4 6 0,-2 0-15 0,-2 7 9 16,0 2-15-16,1 1 8 0,2 2-14 0,0 3 7 16,2 1-10-16,0 0 8 0,4 1-14 0,-1 1 8 15,4 0-10-15,1 1 6 0,5-5-9 0,1 1 11 16,4 1-11-16,1 0 2 0,5-2 2 0,1-1 3 16,3 4 4-16,3 2 5 0,2-4-6 0,6 6-2 15,0-2-1-15,5 0 9 0,1 0-13 0,1-1 6 16,2-5-10-16,1 1 9 0,1-1-10 15,2-2 8-15,-1-2-8 0,3-3 7 16,-5-1-8-16,1-5 2 0,0 1-5 0,2-2 7 16,-1 1-7-16,2-3-3 0,2-3 3 0,1 0 1 15,-2-2-1-15,3 0 4 0,-3-2-7 0,1-3 9 16,0 0-6-16,0-1 3 0,0 0-3 0,0-2 0 16,-1-2 3-16,2-1 52 0,-1-3 24 0,1 1 40 15,-3-4 14-15,-1 3-35 0,-2-3 41 0,-4 1-15 16,-2-2 17-16,1 2-21 0,-3-3 7 0,-1 0-13 15,0 1 11-15,-2-3 5 0,0 0-5 16,-4-1-2-16,2 1-16 0,-2-2-5 0,-2 1-4 16,0-2 2-16,-1-1-19 0,-2-2-29 0,-3-1-2 15,2-1-16-15,-3-1 7 0,-1-1-22 0,0-1 1 16,-5-7-18-16,2 1 14 0,-1 0-20 0,-3-2 3 16,-2-3 7-16,0 0-12 0,-3 0 6 0,2 8-12 15,-1 0 12-15,-5-4-11 0,0 2 6 0,-4 0-6 16,4 8 6-16,-5-5-13 0,-2 3 8 15,-1 1-1-15,2 4 6 0,-1 2-17 0,-5-2-28 16,3 3-22-16,-1 4-19 0,-1 0-22 0,3 3-61 16,0 3-15-16,-2 3-91 0,2 1-12 0,2 2-34 15,-5 2-8-15,2 1-36 0,-2 2-27 0,1 1-66 16,1-1-18-16,-1 1-42 0,4-2-284 0,-2 2-332 16</inkml:trace>
  <inkml:trace contextRef="#ctx0" brushRef="#br0" timeOffset="14160.97">18300 5086 49 0,'0'0'781'16,"0"0"-156"-16,0 0-75 0,0 0-38 15,-9-2-35-15,9 2-45 0,0 0-100 0,0 0-54 0,0-13-57 16,0 13-44-16,0 0-42 0,6-11-25 16,-6 11-25-16,0 0-19 0,7-9-14 0,-7 9-16 15,0 0-11-15,6-9-12 0,-6 9 0 0,0 0-11 16,0 0-2-16,0 0 0 0,0 0-3 16,13 5 1-16,-13-5-11 0,5 9 14 0,-5-9-1 15,5 15 2-15,0-7-10 0,-5-8-49 0,4 19 3 16,-4-19-7-16,1 16-4 0,-1-16 15 0,0 18-17 15,-1-8 3-15,1-10 10 0,-8 19 15 0,4-11-5 16,1 2 0-16,-2-3 5 0,-2 2 4 0,2-2 8 16,-3 0 4-16,3 0 4 0,5-7 5 0,-10 10 0 15,10-10 2-15,-8 9 0 0,8-9 8 16,-7 7 1-16,7-7 7 0,0 0 9 0,-4 11 18 0,4-11 3 16,9 4 1-16,-9-4-5 0,16 2-9 15,-2-1-4-15,-1 0-8 0,4-1-64 0,-2 0-90 16,4 0-143-16,1-2-165 0,0 0-608 0,2-4-677 15</inkml:trace>
  <inkml:trace contextRef="#ctx0" brushRef="#br0" timeOffset="15026.91">18530 4897 213 0,'-10'-11'552'0,"10"11"-97"0,-5-7-111 16,5 7 8-16,0 0-56 0,0 0-46 15,0 0-59-15,0 0-14 0,0 0-37 0,-3 12-13 16,3-12-30-16,3 13-11 0,-3-13-29 0,2 19 9 16,1-8-23-16,0 2 1 0,-1-1-14 0,0 1 7 15,-1-1-18-15,2 1 5 0,-2-1-10 0,1 0 13 16,-1-1-32-16,0 0-59 0,-1-11-75 0,3 20-12 16,-3-20-21-16,2 15 63 0,-2-15 2 0,2 10 44 15,-2-10-17-15,0 0 38 0,0 0 9 0,6 5 88 16,-6-5 46-16,0 0 41 0,0 0-2 15,0 0 13-15,0 0-22 0,0 0-16 16,0 0-36-16,0 0-13 0,13 4-32 0,-13-4 2 16,0 0-16-16,5 9 9 0,-5-9-16 0,8 13 9 15,-3-4-15-15,0-1 5 0,0 3-3 0,-2-2 2 16,3 1-4-16,-2 0-2 0,0-2 1 0,-4-8-1 16,7 17-5-16,-7-17-45 0,4 13-41 0,-4-13-43 15,2 9-52-15,-2-9-49 0,0 0-22 0,-10 8 29 16,10-8 65-16,0 0 9 0,-19-3 63 0,19 3-2 15,-19-6 113-15,10 0 51 0,0 0 61 0,-1-1-20 16,2-3 28-16,2 1 12 0,1 1 6 0,2-4-20 16,1 2-4-16,2 10-35 0,3-22-10 0,2 13-24 15,2-4-6-15,2 6-24 0,2-4 3 16,1 3-25-16,-1 2 7 0,3-2-12 0,-1 2 3 16,1 1-10-16,-2 1 7 0,-1 1-13 0,1-1 10 15,-3 1-9-15,-9 3 9 0,16-5-12 16,-16 5 10-16,13-4-13 0,-13 4 11 0,12-4-15 15,-12 4 11-15,0 0-15 0,12-3 13 0,-12 3-10 16,0 0 12-16,0 0-12 0,0 0 15 0,0 0-11 16,0 0 11-16,0 13-12 0,0-13 12 0,-6 9-10 15,6-9 12-15,-8 9-18 0,8-9 19 0,-6 11-18 16,6-11 13-16,-5 13-21 0,5-13-25 0,-4 9-42 16,4-9-6-16,-3 10-13 0,3-10 34 0,0 0 6 15,0 13 25-15,0-13-3 0,0 0 25 0,0 0-9 16,6 7 25-16,-6-7 13 0,0 0 55 0,0 0-1 15,0 0 22-15,0 0-2 0,0 0 16 16,10-3-5-16,-10 3 11 0,0 0-2 0,0 0 14 16,0 0 5-16,6-7-1 0,-6 7-22 0,0 0-12 15,0 0-32-15,8-4-18 0,-8 4-7 16,10-6-2-16,-10 6-5 0,17-5-23 0,-7-1-59 16,3 2-49-16,-1-3-36 0,1-3-54 0,4-2-78 15,-4-1-31-15,2-3-51 0,-3 0 63 0,-2 0 46 16,-1-4 34-16,-3 2 45 0,-2 1 80 0,-2 0 69 15,0 1 18-15,-2 2 75 16,-2-1 12-16,1 3 34 0,-1 2-13 0,-2-1-1 0,0 2-37 16,4 9 29-16,-9-10 1 0,9 10 7 0,0 0-1 15,-10 7 71-15,6 1-27 0,1 2-22 0,3 3-20 16,0 1 16-16,0 4-18 0,2 3-30 0,0 0-3 16,1 2-6-16,1-1-17 0,-2 2-32 0,2-3-137 15,-1-3-139-15,0-1-155 0,1 1-162 0,0-4-355 16,-1-3-503-16</inkml:trace>
  <inkml:trace contextRef="#ctx0" brushRef="#br0" timeOffset="15166.78">18817 4984 519 0,'0'0'509'0,"13"-3"-81"15,-13 3-62-15,18 3-81 0,-4-1-36 0,0 1-69 16,4 0-25-16,-1 3-88 0,2-2-140 0,-1-2-175 15,1 1-162-15,0 0-229 0,0-2-148 0</inkml:trace>
  <inkml:trace contextRef="#ctx0" brushRef="#br0" timeOffset="15611.68">19087 4997 137 0,'-15'0'518'0,"1"-2"-71"15,1 4-63-15,0-2-36 0,0 1-53 0,-1 1-27 0,4 2-70 16,-3-1-17-16,4 3-45 0,0-2-12 0,3 5-32 15,1-1 8-15,0 0-16 0,5-8 15 16,0 18-19-16,2-8-3 0,5-1-19 0,-1 2 1 16,3-1-19-16,1-3 6 0,3 0-16 0,0-2-11 15,3-1-63-15,-1-4-43 0,0 0-59 0,2-4-19 16,2-2-63-16,0-4 10 0,-3-3-2 0,3-5 67 16,-3-1 38-16,-2-5 76 0,-3 0 35 0,-4 3 80 15,-2-2 26-15,1 1 57 0,-4 3-4 0,0 1 51 16,-2 0-11-16,0 0 1 0,-1 2-10 0,-2 1-1 15,2 3-19-15,-2-1-36 0,0 4-44 16,3 9-13-16,-5-12-14 0,5 12-8 16,0 0-15-16,0 0-1 0,-13 4-1 0,13-4-9 15,-4 18 1-15,3-6 2 0,1 1-2 0,1 5-22 16,0 0 5-16,2 0 9 0,-3 1 9 0,4-2-28 16,-3-1-62-16,1 1-30 0,1-3-2 0,0-1 2 15,-1-1 27-15,2 0 9 0,1-5 23 0,0 2 3 16,-5-9 17-16,12 10 2 0,-12-10 38 0,12 6 76 15,-12-6 43-15,9 6 11 0,-9-6 4 0,8 5-7 16,-8-5-12-16,0 0-27 0,10 6-26 0,-10-6-22 16,0 0-26-16,9 5-1 0,-9-5-12 0,0 0-13 15,8 4-68-15,-8-4-100 0,0 0-106 0,8 6-139 16,-8-6-325-16,14 4-477 0,-14-4-812 0</inkml:trace>
  <inkml:trace contextRef="#ctx0" brushRef="#br0" timeOffset="22728.19">22235 3099 139 0,'0'0'415'0,"-15"-1"-62"16,15 1-69-16,-14 0-30 0,14 0-35 0,-17 4 34 0,7-1-34 16,1 2-40-16,1 1 5 0,-4-1-10 15,3 6-20-15,0-2-12 0,-2 2-23 0,2 1-16 16,4 1-14-16,-3 1-1 0,3 0-15 0,0 0-14 15,1 1-21-15,0 0 4 0,3-1-6 0,1-1-21 16,0 0 13-16,0-1-19 0,3 0 12 0,-1-2-11 16,4 1 7-16,-2-3-17 0,4 0 14 0,-1-1-6 15,1-3 0-15,-8-4-2 0,17 3 1 0,-17-3-2 16,17-1 0-16,-7-3-1 0,-4-1-3 16,1-3-1-16,-2 0 4 0,2-2 6 0,-3 1-3 15,0-6 19-15,-1 2-14 0,-1 1 51 0,-4-1 1 16,2-1-6-16,-3 1-15 0,-1 0-4 0,-3 0-8 15,2 1 18-15,-1 3-26 0,1-1 11 16,-1-1-12-16,-2 4-1 0,8 7-12 0,-6-13-1 16,6 13-3-16,-9-6 0 0,9 6 3 0,0 0 0 15,-16-1-7-15,16 1 6 0,-11 4-6 0,11-4 2 16,-9 8 0-16,9-8 1 0,-14 9-5 0,14-9 3 16,-9 12-6-16,1-4 6 0,8-8-2 0,-7 11-11 15,7-11-9-15,-7 11 7 0,7-11-6 0,-5 7 13 16,5-7-5-16,0 0 12 0,2 12-10 0,-2-12 7 15,0 0-1-15,15 1 5 0,-15-1-7 16,15 0 5-16,-5-3-3 0,-10 3-1 16,21-5-2-16,-9 2 8 0,1 0-8 0,-2 0 4 15,3 0-9-15,-1 0 20 0,3-1-10 0,-3 2-2 16,1-1-2-16,-4 2 11 0,4-2-11 0,-2 1 10 16,-1 1-6-16,-11 1 4 0,23-2-3 0,-23 2 2 15,22-1 0-15,-22 1 3 0,16-1-12 0,-16 1 8 16,16 0-10-16,-16 0 7 0,0 0-8 0,15 0 9 15,-15 0-6-15,0 0 5 0,14 4-7 0,-14-4 20 16,0 0-18-16,9 6 10 0,-9-6-7 0,0 0 9 16,7 7-11-16,-7-7 5 0,0 0-9 0,0 0-2 15,4 9 5-15,-4-9 14 16,0 0-1-16,0 0 8 0,0 0 11 0,11 3 4 0,-11-3-9 16,0 0 1-16,9-6 4 0,-9 6 17 15,9-5 7-15,-9 5 14 0,16-6 19 0,-16 6-13 16,15-5 11-16,-15 5-20 0,17-6 2 0,-6 3-3 15,-11 3-2-15,20-3-26 0,-7 2 14 0,-13 1-23 16,25 0 3-16,-12 1-29 0,1 1 25 0,-2-1-20 16,5 3 19-16,-2-2-23 0,-3-1-9 0,4 1-123 15,-2-1-160-15,-1-2-172 0,3 1-260 0,-1-3-351 16,-1 0-693-16</inkml:trace>
  <inkml:trace contextRef="#ctx0" brushRef="#br0" timeOffset="23129.79">22918 3071 105 0,'0'0'492'0,"0"0"-58"0,0 0-86 16,4-10-15-16,-4 10-46 0,0 0-22 0,0 0-67 15,0 0-26-15,0 0-45 0,0-13-17 0,0 13-39 16,0 0 1-16,0 0-28 0,0 0 8 0,0 0-23 15,0 0 12-15,-8 10-22 0,8-10 9 16,-7 11-20-16,7-11 14 0,-6 10-4 16,3-1-6-16,3-9 4 0,-9 14-5 0,9-14-3 15,-4 13-2-15,4-13 3 0,-5 14-3 0,5-14-4 16,0 13 3-16,0-13 1 0,0 0-3 0,0 16 5 16,0-16 2-16,0 0 5 0,7 6-21 0,-7-6 36 15,0 0 13-15,12-8-14 0,-12 8 26 0,10-15 46 16,-5 7 7-16,1-4 3 0,-2 3 23 0,2-2-21 15,1-1 13-15,-1 3 9 0,-4 0-23 0,3 1-16 16,-5 8-23-16,9-12-17 0,-9 12-7 0,6-7-9 16,-6 7-10-16,0 0-5 0,14 0-4 0,-5 4-4 15,0 3-4-15,2 1-11 0,1 0-15 16,0 3 8-16,7-1-84 0,-4 0-141 0,2 2-100 16,2-3-146-16,2 0-116 0,2-2-399 15,-4-2-587-15</inkml:trace>
  <inkml:trace contextRef="#ctx0" brushRef="#br0" timeOffset="23490.53">23424 3033 399 0,'0'0'502'16,"-9"-7"-63"-16,9 7-71 0,-7-7-56 0,7 7-29 16,0 0-50-16,-9-9-49 0,9 9-41 15,0 0-31-15,-8-6-24 0,8 6-19 0,0 0-11 16,0 0-12-16,0 0-6 0,0 0-7 0,0 0-18 15,-13 4 17-15,13-4-23 0,0 0 12 16,-6 11-21-16,6-11 19 0,-7 7-8 0,7-7 3 16,-6 12-5-16,6-12 0 0,-5 10-1 0,5-10 4 15,-1 13-3-15,1-13-3 0,0 0-6 0,1 16 15 16,-1-16-1-16,0 0 0 0,11 6-3 0,-11-6 0 16,16-4-2-16,-3-4-17 0,-2 0 23 0,2-1-6 15,1-6 39-15,-2-1 42 0,0 0 9 0,0-3 51 16,-3 0-2-16,1-4 15 0,-1 3-24 0,-1-4 7 15,-5 3 30-15,2-2-46 0,-5 3-9 16,-3-2 5-16,-4 0-22 0,-4-3-23 16,-5 1-32-16,1 3 2 0,-4 3-12 0,2 4-14 15,1 4-13-15,2 4-100 0,1 1-118 0,13 5-156 16,-18 2-135-16,9 4-154 0,9-6-499 0,-5 15-765 16</inkml:trace>
  <inkml:trace contextRef="#ctx0" brushRef="#br0" timeOffset="24240.74">23749 2994 241 0,'-13'-5'542'0,"-1"-1"-94"16,3 0-33-16,-2 0-23 0,-1-1-72 0,3 0-33 15,1 2-34-15,0 1-40 0,10 4-38 0,-11-7-35 16,11 7-34-16,-10-6-19 0,10 6-17 0,0 0-15 15,0 0-12-15,0 0-4 0,-6 6-21 0,6-6 7 16,0 0-16-16,2 14 9 0,-2-14-12 0,4 14 10 16,-4-14-17-16,4 15 13 0,-4-15-11 0,5 12 6 15,-5-12-12-15,2 11 8 0,-2-11-5 0,5 8 14 16,-5-8-18-16,0 0-9 0,0 0-9 0,0 0 17 16,0 0 0-16,13-5 6 15,-13 5-12-15,6-9 17 0,-6 9-14 0,4-9 30 0,-4 9 43 16,0 0 30-16,5-11 0 0,-5 11-4 0,0 0-12 15,3-11-21-15,-3 11-5 0,0 0-15 16,0 0-7-16,1-10-23 0,-1 10 0 0,0 0 1 16,0 0-2-16,14 5 4 0,-14-5-1 0,20 6-3 15,-6 1-5-15,1-1-3 0,1 0-3 0,1-1-33 16,6 1-65-16,0-1-36 0,-3-3-69 0,2-1 5 16,1-1 9-16,-3-1 20 0,0-3 32 0,-1 1 27 15,-4-4 25-15,0 1 56 0,-4-3 37 0,-4 1 45 16,-3 1 65-16,-1-3 19 0,-3 10 47 0,-5-16 23 15,-1 7-10-15,-1 0-9 0,-1 2-6 16,-3-1-39-16,1 1-11 0,2 1-12 16,8 6-13-16,-17-7-33 0,17 7 7 0,-11-3-40 15,11 3 16-15,0 0-20 0,0 0 1 0,-2 12-12 16,9-8 9-16,1 3-18 0,4-1 0 0,5 0-72 16,1 0-99-16,2-2-72 0,1 1-35 0,3-1-17 15,-4-2 11-15,1-1 31 0,-2-1 38 0,-2-1 32 16,1-1 30-16,-3-2 37 0,-3 1 87 0,-1-2 67 15,-3 0 33-15,-8 5 17 0,8-11 29 0,-8 11 56 16,0 0 25-16,-2-13-3 0,2 13-1 0,-9-6-11 16,9 6-35-16,0 0-4 0,-16 6-2 0,11 3 6 15,0 1-35-15,1 6 30 0,-1 6-11 16,5 4 4-16,0 4-43 0,0 6-5 0,5 8-32 16,-1 2 4-16,1 2-33 0,-2 2 2 15,-3-1-28-15,-3 1-42 0,-6 1-92 0,-2-2-101 16,-11 5-86-16,-2-4 32 0,1-11 67 0,-2-4 35 15,-2-6 44-15,0-6 18 0,2-7 24 0,1-4 22 16,4-6 47-16,1-5 31 0,2-4 40 0,0-4 46 16,4-5-6-16,2-3-22 0,4-5-7 15,5-2-26-15,2-3 2 0,5-5-24 0,6-8-32 0,2 2-80 16,7-2-73-16,0 2-141 0,3-1-141 0,-1 5-145 16,-2 0-341-16,-6 6-515 0</inkml:trace>
  <inkml:trace contextRef="#ctx0" brushRef="#br0" timeOffset="24742.49">23060 3088 94 0,'0'0'442'0,"0"0"-97"0,4-6-56 0,-4 6-55 15,0 0-26-15,0 0-21 0,0 0-26 0,0 0-29 16,0 0-25-16,0 0-12 0,13 0-4 0,-13 0-3 16,0 0-7-16,0 0-7 0,0 0-14 15,-13 6-12-15,13-6-8 0,-18 6-10 0,9-4-52 16,-2 0-154-16,-1 2-181 0,1-2-357 16,-7 1-222-16</inkml:trace>
  <inkml:trace contextRef="#ctx0" brushRef="#br0" timeOffset="32536.47">17859 4468 13 0,'-17'-2'113'0,"17"2"-39"0,-15-1 4 15,15 1-25-15,-19 1 10 0,7 1-28 0,1 1 26 16,-5 0-15-16,1 4 20 0,-4-2-16 16,-3 4 23-16,-5 3-13 0,-2 1-2 0,-7 3-5 15,-2 5 8-15,-4 0 1 0,-8 4-19 0,-1 1 14 16,1 1-30-16,-1 2 13 0,2-1-23 0,1 1 15 16,3-1-26-16,7-6 21 0,2 0-13 0,1 0 19 15,5-2-15-15,3-4 24 0,3 0-28 0,3-1 17 16,3-3-13-16,5-3 18 0,2 1-21 0,3-4 18 15,3 2-22-15,5-8 19 0,0 0-25 0,6 11 23 16,6-11-29-16,7 0 22 0,8-5-18 0,10 1 18 16,13-5-32-16,5 0 30 0,11-5-19 0,6 2 15 15,1 1-29-15,2-2-20 16,-1 2-28-16,0-1 1 0,-3 1-28 0,-5-1 23 16,-11 4-1-16,-3 0 27 0,-4-1-5 0,-4 1 19 15,-9 2-6-15,-4-2 58 0,-8 3 12 0,-2-1 19 16,-4 1-21-16,-4 2 10 0,-4-1-31 0,-9 4 27 15,8-5-16-15,-8 5 26 0,0 0-28 0,0 0 10 16,-16 2-18-16,6 2 10 0,-4 2-20 0,0 2 17 16,-7 2-21-16,-1 3 11 0,-2 5-38 0,-1-2 4 15,-3 7-32-15,-2 0 5 0,-1 3-19 16,2 0 15-16,-2 4-28 0,-1-2 13 0,1 2-11 0,-3-1 28 16,2 0-8-16,2-2 9 0,-1-4 10 15,0 0 13-15,3-4 4 0,4-3 23 16,6-3 11-16,0-2 33 0,4-3 21 0,1-1 11 15,6-2-17-15,7-5-15 0,0 0-10 0,0 0-3 16,0 0-3-16,21-8 3 0,-1-1 23 0,9 1-27 16,7-6 18-16,5 1-22 0,0 0-8 0,-1 3 19 15,1-1-28-15,-9 5 13 0,-1-1-23 16,-7 1 15-16,-5 3-22 0,-1 0 11 0,-5 2-4 16,-13 1 14-16,18 0-17 0,-18 0 15 0,0 0-16 15,-4 7 3-15,-7-1 0 0,-5 1 0 0,-7-1 3 0,-6 6-2 16,-3-1 8-16,-5 2-6 0,-5 0-3 15,0 0 2-15,-1 1 2 0,0 1 2 16,2-1-1-16,3 0-15 0,3 1 16 0,7-3 0 16,2 0 3-16,6-2 0 0,6-3 3 0,3 1 1 15,4-3 7-15,7-5 17 0,0 0 7 0,4 10-4 16,-4-10-10-16,24 0 36 0,-3-1-16 0,5-4 34 16,9 0-48-16,3 0 27 0,7-1-39 0,1 1 26 15,-8 0-36-15,1 2 25 0,-1 1-37 0,-7 0 28 16,-2 2-36-16,-7 0 27 0,0 3-37 0,-2-2 22 15,-5 5-21-15,-3-1 26 0,-6 1-22 0,-6-6 28 16,1 13-29-16,-6-5 35 0,-5 2-33 16,-1-2 32-16,-7 3-36 0,1-3 30 15,-2 1-28-15,4-1 36 0,-1-2-5 0,3 2-2 16,0-3 4-16,4 1-19 0,9-6 23 0,-11 8-23 16,11-8 26-16,5 8-29 0,-5-8 29 0,25 4-33 15,-7 0 26-15,5-3-29 0,5 0 30 0,0 0-54 16,2 0-66-16,1 2-70 0,4-1-76 0,-2 3-269 15,-4-4-16-15</inkml:trace>
  <inkml:trace contextRef="#ctx0" brushRef="#br0" timeOffset="34386.76">21721 4434 282 0,'0'0'388'0,"0"0"-99"15,0 0-41-15,10 6-5 0,-10-6-17 0,0 0-34 16,-2 12-10-16,2-12-33 0,0 14-9 16,0-14-12-16,0 23 3 0,2-6-33 0,-2 0 20 15,4 8-33-15,-4 1-2 0,4 9 0 16,-2 1-5-16,0 5-18 0,3 5-13 0,-3-2-2 16,0 2-3-16,1-1-1 0,-1 3-17 0,1-4 11 15,-1 1-17-15,-2-7 11 0,-2 8-10 0,2-3 7 16,-3-5-17-16,1 6 10 0,-1 0-14 0,1-6 7 15,0-2-8-15,0 1 11 0,-1-2-13 0,1 0 12 16,0-2-14-16,-2-6 13 0,1-2-10 0,2 0 9 16,-1-1-13-16,1-7 13 0,-1 1-12 0,2-2 12 15,0-4-9-15,-3 0 14 0,3-12-9 0,-2 20 15 16,2-20-6-16,0 14-25 0,0-14-95 0,0 0-73 16,0 0-120-16,0 0-82 0,16-13-493 15,-12-2-424-15</inkml:trace>
  <inkml:trace contextRef="#ctx0" brushRef="#br0" timeOffset="35986.26">21768 4423 63 0,'0'0'333'0,"-13"-9"-104"16,13 9-19-16,-16-7-47 0,16 7 3 0,-13-7-25 16,13 7-16-16,-10-5-36 0,10 5-3 0,-10-4-35 15,10 4 10-15,0 0-20 0,0 0 56 16,0 0-33-16,0 0 27 0,0 0 21 0,0 0 2 0,0 0-8 16,10 4-19-16,-10-4-12 0,19 3-17 15,-6 0-9-15,1 0-7 0,1 0-8 0,6-1-4 0,1-1-6 16,2 0-20-16,4 2 15 0,3 0-4 15,8-1 1-15,1 0 3 0,9-2 21 0,3 0 16 16,4 0 3-16,5 0 1 0,-1 0-3 0,7 0-1 16,-3 0-1-16,12-2-18 0,-11 0-4 0,0 2-6 15,2 0-6-15,-2 0-3 0,-3 0-3 16,4 0-2-16,-3 2-1 0,-2-2-5 0,0 2 2 16,-3-2-5-16,-1 0-1 0,-2 2 0 0,0-2 0 15,-2 0-1-15,-1 1-1 0,0-1 1 0,1-1-1 16,2-1 2-16,-2 2-2 0,1 0 3 0,-1 0-1 15,-2 0 0-15,0 0-2 0,-8-2 2 0,0 2-2 16,-2 0-5-16,-1 0 8 0,3 2-7 16,-3-2 6-16,0 0 0 0,0 2 0 0,1-2-1 0,-3 1-2 15,0 1 2-15,-2-1-1 0,-5 0 0 16,-1 0 0-16,1 0-1 0,0 1 0 0,-2-2-2 16,0 3 2-16,-2-2-1 0,-1-1-3 0,-5 2 4 15,-2 0-7-15,-1 0 6 0,-3-1-1 16,-1 1 0-16,0-1 1 0,-14-1 0 0,23 1 1 15,-23-1 1-15,20 2-1 0,-20-2 2 0,18 4 1 16,-18-4 1-16,16 2 2 0,-16-2 3 0,13 2 2 16,-13-2 4-16,13 2 6 0,-13-2 2 0,10 2 4 15,-10-2-3-15,0 0-5 0,12 3-3 0,-12-3-5 16,0 0-1-16,10 3-6 0,-10-3-1 0,0 0 2 16,6 6-2-16,-6-6-3 0,0 0 6 15,2 13-11-15,-2-13 19 0,0 17 11 0,0-6 13 16,-2 3-14-16,2-1 6 0,-1 5-9 0,0 1 5 15,0 4-4-15,-2 0-5 0,0 4 34 0,-2 3-4 16,2 2-3-16,-2 0-10 0,2 1-8 16,0 0 0-16,-2 1-7 0,4 1-7 0,0 0 8 15,-1 0-12-15,1 0 1 0,1-1 5 16,0 1-4-16,1 0-4 0,1-1-1 0,0 0 6 16,2 1-9-16,0-1 11 0,1-1-6 0,0 0 2 15,3-1-4-15,-2 0-9 0,2 1 14 0,-2-2 3 16,2 1-2-16,-2-2-1 0,-1-1-4 0,0-4 2 15,-1 0-2-15,0 0 2 0,0-2-5 0,-2-4 3 16,1 0-6-16,-2-1 7 0,0-1 9 0,-1-2 1 16,-1-2-2-16,1 2-2 0,-2-2 1 0,-2-3-2 15,2 1 3-15,-2-3-6 0,0 2 1 0,-3-3-18 16,1 0 15-16,-3-1 0 0,0 0 6 0,0 0-11 16,0-2 4-16,-3-1-3 0,0-1 1 15,-2 1-2-15,1-1 0 0,-2-2-2 0,-2 1 3 16,-2 1-7-16,0-4 10 0,-2 2-5 0,0-1 2 15,-1 0-6-15,-5-1 5 0,0 0-2 0,-1-1 1 16,-1 1-4-16,-5-2 5 0,-1-1-3 16,0 1 2-16,-4 0-2 0,3 0 5 0,-1-2-4 15,0 2-2-15,-2 1 3 0,1-2 0 0,2 2-3 16,-1-2 1-16,-1 0 1 0,1 1 1 0,1 1-10 16,0 1 16-16,1-3-5 0,1 2 0 0,1 0-4 15,-3-2 3-15,3 3-2 0,-1-3 6 0,-1 1-2 16,2 1-6-16,-1 0 3 0,0 0-2 0,1 0-2 15,1 0 3-15,1 2-1 0,-1-1 3 16,3 1-5-16,-2 1 4 0,-1-2 0 0,3 2-1 16,2 0 0-16,0 0 1 0,-2 0 0 0,6 0-3 15,1 0 4-15,0 0 1 0,-1 0-1 16,3 0 2-16,-1 0-3 0,1-1 6 0,-2 1-6 0,2-2 3 16,-3 1-1-16,3-1-1 0,-4-1-13 15,-1 0 22-15,0 1-17 0,-2 0 15 0,0-2-9 16,1 1 2-16,-2 0-1 0,-3-1 0 0,2 1-1 15,2-1 1-15,-3 2-5 0,1 0 6 0,0-1-1 16,2 2 7-16,-2-3-6 0,4 2-1 0,0 1-1 16,3-1 1-16,-1 0-1 0,3 1 1 0,0 0-2 15,0 0-6-15,4 1 3 0,0-2 7 16,1 2-1-16,-1-1-1 0,3 1 2 16,-1 0-2-16,-2 0 2 0,3 0-3 0,0 0 3 15,-2 0-1-15,2 0-1 0,-1 1-1 0,-1-1 3 16,-3 0 4-16,2 0-4 0,-4 0 0 0,2 0 1 15,-2 0-2-15,0 0 3 0,0-1 11 0,1 1 12 16,-3-1 30-16,4 1 17 0,-2-1 11 0,3 1-11 16,2-1-10-16,2 1-6 0,-1 0-7 0,1-3 0 15,1 3-5-15,12 0-4 0,-22-1-3 0,22 1-13 16,-16-1-4-16,16 1-1 0,-15-2-5 0,15 2-7 16,-14-1-8-16,14 1-4 0,-15-1-1 0,15 1 6 15,-19 0 1-15,19 0-2 0,-20 1-1 0,20-1-1 16,-19 0 0-16,19 0 3 0,-17 1-2 0,17-1 1 15,-13 0 3-15,13 0-7 0,0 0-6 0,-18 0 11 16,18 0 9-16,0 0-1 16,-13 0-3-16,13 0-36 0,0 0-24 0,0 0-20 0,-14-2-47 15,14 2-46-15,0 0-55 0,-9-9-37 16,9 9-78-16,-9-14-61 0,9 14-141 0,0-19-436 16,0 9-564-16</inkml:trace>
  <inkml:trace contextRef="#ctx0" brushRef="#br0" timeOffset="37135.39">22939 4434 180 0,'0'0'318'16,"0"0"-47"-16,0 0-25 0,0 0 2 0,0 0-13 15,0 0-8-15,0 0-26 0,0 0-29 16,-2-11-28-16,2 11-29 0,0 0-29 0,0 0-18 16,0 0-11-16,0 0-5 0,0 0-1 15,0 0 26-15,0 0-1 0,0 0-11 0,6 9-8 16,-6-9-2-16,4 8-5 0,-4-8-12 0,3 12 13 15,-3-12-16-15,4 15 11 0,-4-15 6 0,3 22 12 16,-1-7-17-16,-2 1 35 0,2 3-20 0,0 1 3 16,-1 3-19-16,1 4 2 0,-2 0-2 0,2 6 18 15,-2 2-18-15,0-1 5 0,0 2-18 0,0 0 2 16,-2 2-5-16,1-1 40 0,-1 6-5 0,-2-5-11 16,-1 3-2-16,1 1-17 0,-1-1 2 0,1 0-54 15,-1-6 63-15,-1 0-11 0,0-1-8 16,2 1-5-16,0-1 32 0,0-3-8 0,1 0-8 15,-1-4-3-15,2 0-11 0,-2-2-4 0,3 1-13 16,-4-4 10-16,5-1 1 0,-4-1-5 0,4-3-2 16,-2 1 30-16,1-1 1 0,0-5-10 15,0 1-4-15,-1 1-3 0,0-3-3 0,2 2-3 16,0-13-1-16,-4 21-1 0,4-21-10 0,-2 19 1 16,2-19 4-16,-2 17 1 0,-1-7-3 0,3-10-4 15,-2 13-2-15,2-13 0 0,-5 15 0 0,5-15 0 16,-2 15-1-16,2-15-4 0,-3 12 1 0,3-12 0 15,-2 9-3-15,2-9 6 0,0 0 1 0,-2 12 4 16,2-12 10-16,0 0-11 0,-4 10 1 0,4-10-6 16,0 0 3-16,0 0-3 0,0 0 5 0,-1 11-4 15,1-11 0-15,0 0-7 0,0 0 1 0,0 0 6 16,0 0-8-16,0 0-20 16,-5 9-86-16,5-9-96 0,0 0-82 0,0 0-185 15,0 0-189-15,0 0-368 0,-1-9-645 0</inkml:trace>
  <inkml:trace contextRef="#ctx0" brushRef="#br0" timeOffset="38518.36">21937 4740 230 0,'-5'7'617'0,"5"-7"-77"0,0 0-86 0,0 0-38 16,0 0-66-16,0 0-59 0,-4 8 1 0,4-8-12 15,0 0-27-15,0 0-26 0,0 0-39 0,0 0-34 16,0 0-28-16,8-4-27 0,-8 4 13 0,8-6-43 16,-8 6 29-16,4-9-24 0,-4 9 22 0,9-12-51 15,-5 4 30-15,-1-1-46 0,-1 0 14 0,1-1-32 16,3 0 25-16,-3-1-33 0,-1 1 42 16,2 1-21-16,-4 9 24 0,5-16-29 0,-5 16 18 15,4-14-30-15,-4 14 12 0,4-9-30 0,-4 9 27 16,0 0-37-16,5-13 24 0,-5 13-37 0,0 0 32 15,0 0-31-15,5-8 36 0,-5 8-25 0,0 0 28 16,0 0-24-16,4 14 30 0,-4-14-31 0,0 12 30 16,0-12-23-16,-2 18 27 0,0-7-30 15,-2 2 13-15,0 0-15 0,-2 3-3 0,1-1 1 16,-3 2-17-16,1 2-8 0,0-4-15 0,-2 1-18 16,0-1 2-16,3 0 1 0,-2-3 1 0,-1 2-3 15,3-3-1-15,0 0 14 0,-2-1 8 0,3-2 16 16,-1 0-1-16,2 0 7 0,4-8 8 0,-7 12 11 15,7-12-3-15,-9 11 6 0,9-11-3 0,-5 8 7 16,5-8 4-16,-4 7 14 0,4-7 20 0,0 0 28 16,-5 11 38-16,5-11 28 0,0 0 22 15,0 0 8-15,13 4 5 0,-13-4-35 0,15 0-28 16,-15 0-17-16,22-4-35 0,-13 2-32 0,4-1-66 16,3 0-104-16,-1-1-132 0,0 2-120 0,2-3-175 15,-1 2-143-15,1-1-285 0,-2 0-617 16</inkml:trace>
  <inkml:trace contextRef="#ctx0" brushRef="#br0" timeOffset="39371.85">22200 4572 531 0,'0'0'412'0,"0"0"-70"0,0 0-65 15,0 0-54-15,0 0 19 0,0 0-40 16,0 0-7-16,0 0-9 0,-3 12-44 0,3-12-12 16,1 13-33-16,-1-13-1 0,2 16-24 0,-2-16 2 15,4 21-12-15,-4-10 6 0,0 1-23 16,2 0 5-16,0 0-21 0,-2 1 10 0,0 0-22 16,2-3 12-16,-1 2-9 0,1-1-21 0,-2-11-51 15,0 19 6-15,0-19-8 0,5 13 30 0,-5-13-10 16,0 0 26-16,4 12-13 0,-4-12 21 0,0 0-16 15,0 0 31-15,13 1 8 0,-13-1 18 0,0 0-14 16,0 0 12-16,0 0-20 0,11 3 1 0,-11-3-23 16,0 0 9-16,0 0-15 0,8 5 15 0,-8-5-6 15,0 0 16-15,2 16-1 0,-2-16 15 0,0 13-15 16,0-13 10-16,-2 14-14 0,2-14 10 16,-4 12-15-16,4-12 12 0,-4 13-16 0,4-13 13 15,-2 12-35-15,2-12-2 0,0 0-37 0,-2 12-8 16,2-12-13-16,0 0 19 0,0 0-26 0,0 0-2 15,0 0-19-15,0 0 39 0,0 0-3 0,0 0 36 16,4-16-13-16,0 7 28 0,0-3-10 0,-2 2 26 16,0 0 16-16,0-1 43 0,1 3-17 0,-3 8 23 15,6-19-21-15,-2 11 22 0,-4 8-19 16,6-15 17-16,-6 15-13 0,6-12 13 0,-6 12-11 16,7-9 11-16,-7 9-16 0,4-10 8 0,-4 10-19 15,5-6 8-15,-5 6-19 0,0 0 2 0,6-8-22 16,-6 8 10-16,0 0-16 0,0 0 14 15,0 0-13-15,0 0 15 0,0 0-12 0,0 0 13 16,0 0-14-16,0 0 14 0,12 4-15 0,-12-4 15 16,0 0-17-16,0 0 10 0,0 10-8 0,0-10 17 15,0 0-17-15,0 0 12 0,0 0-12 0,0 15 8 16,0-15-3-16,0 0 10 0,0 0-10 0,0 0 15 16,0 0-10-16,0 0 11 0,2 10-14 15,-2-10 15-15,0 0-13 0,0 0 15 0,0 0-9 16,0 0 13-16,0 0-18 0,9 5 16 0,-9-5-15 15,0 0 9-15,0 0-3 0,0 0 16 0,12 1-4 16,-12-1 16-16,0 0-2 0,0 0-9 0,0 0 6 16,15-1-4-16,-15 1-10 0,8-5 0 0,-8 5-30 15,19-8-46-15,-10 2-67 16,2-3-35-16,0 1-44 0,-2-3 20 0,3 1-6 16,-1-4 56-16,-1 0 10 0,0-1 69 0,-4 0 40 15,1-1 74-15,-2 1 26 0,-1 0 82 0,1 2 2 16,-5 0 51-16,2 1 25 0,-1 2-3 0,1 1-21 15,-2 9-49-15,2-16-40 0,-2 16-32 0,2-12-31 16,-2 12-24-16,0 0-21 0,4-11 0 0,-4 11-6 16,0 0-7-16,0 0 1 0,2 13-39 0,-2-13 45 15,3 19-40-15,-1-7 44 0,0 1-37 0,0 1 40 16,0 2-43-16,1-2-119 0,-1 2-107 0,3-2-98 16,-1-1-175-16,-1-2-113 0,1-2-384 0,0 0-615 15</inkml:trace>
  <inkml:trace contextRef="#ctx0" brushRef="#br0" timeOffset="39518.21">22514 4588 174 0,'0'0'708'0,"-11"-8"-150"15,11 8-114-15,0 0-51 0,-9-7-101 16,9 7-44-16,0 0-56 0,0 0-26 0,0 0-25 16,13 3-24-16,-4-1-15 0,5 2-19 0,-1-1-106 15,3 0-137-15,0 0-114 0,2 1-125 0,-1-2-471 16,2-1-421-16</inkml:trace>
  <inkml:trace contextRef="#ctx0" brushRef="#br0" timeOffset="39704.03">22738 4610 115 0,'0'0'643'0,"-11"5"-140"0,11-5-61 0,-13 3-78 0,13-3-53 16,-14 6-84-16,14-6-29 0,-9 7-51 0,9-7-19 15,-12 7-34-15,12-7 2 0,-6 9-19 16,6-9 5-16,0 12-20 0,0-12 11 0,10 14-17 15,-1-6 0-15,3-3-18 0,3 1 7 0,2-1-19 16,-1-2-16-16,2-2-126 0,2-1-108 0,-1-3-164 16,0 0-137-16,2-4-279 0,-3 3-331 0</inkml:trace>
  <inkml:trace contextRef="#ctx0" brushRef="#br0" timeOffset="40484.31">23516 4767 385 0,'0'0'674'0,"-7"-6"-50"16,7 6-8-16,0 0-56 0,-9-8-73 15,9 8-90-15,0 0-57 0,0-12-64 16,0 12-59-16,7-9-41 0,-7 9-38 0,11-6-24 16,-11 6-39-16,9-7-19 0,-9 7-15 0,8-2-8 15,-8 2-10-15,12 4-6 0,-12-4-2 0,5 11-2 16,-1-2 0-16,-4 3 2 0,0 2-5 0,-4 3 0 16,0 0-1-16,-1 4-17 0,-4-1-1 0,0 1-2 15,0 0-3-15,-1 0-39 0,0-2 13 0,1 2 3 16,-1-3-44-16,3-3 3 0,1-1-1 0,1 0 0 15,-1-3 14-15,2 1 19 0,4-12 15 0,-3 18 11 16,3-18 3-16,3 14 10 0,-3-14 5 16,13 7 3-16,-13-7 4 0,18 3-14 0,-7-6-74 15,2 1-61-15,4-3-99 0,-3 0-104 0,5-2-159 16,2-1-532-16,-2-2-654 0</inkml:trace>
  <inkml:trace contextRef="#ctx0" brushRef="#br0" timeOffset="41317.66">23854 4714 367 0,'0'0'526'0,"0"-13"-73"0,0 13-106 15,0 0-65-15,2-13-49 0,-2 13-33 0,0 0-40 16,0 0 29-16,0 0-35 0,0 0-4 0,0 0-33 0,0 0 4 16,-10 4-17-16,10-4 9 0,-4 15-5 15,-1-8-7-15,3 3-25 0,0 1-3 16,1 0-23-16,0 0-1 0,-2-1-13 0,3-10 3 15,0 21-12-15,0-21 4 0,3 18-10 0,-3-18 5 16,6 16-32-16,2-10-16 0,1 0-27 0,1-4 6 16,-10-2-6-16,20 5 23 0,-20-5-9 0,18 0 29 15,-18 0 2-15,16 1 24 0,-16-1-11 0,13 0-4 16,-13 0-17-16,0 0 5 0,16 5-13 0,-16-5 14 16,5 7-11-16,-5-7 19 0,-1 13-2 15,1-13 40-15,-4 17-6 0,0-8 0 0,1 2-18 16,0 1 10-16,0 0-9 0,0 0 4 0,1-1-8 15,0-1 5-15,0 2-8 0,2-12 1 0,-2 16-36 16,2-16-24-16,-5 15-54 0,5-15-12 0,0 0-70 16,-2 12-62-16,2-12-96 0,0 0 11 15,0 0 35-15,-2-11 40 0,2 11 56 0,0-19 42 16,0 8 42-16,0-3 51 0,0 1 80 0,0-1 71 16,0 1 49-16,2 1-9 0,0-1 65 0,-2 2-4 15,2 0-3-15,-2 11-56 0,4-19-15 0,-1 11-27 16,3 0 0-16,0 0-32 0,3 2 4 0,-1 0-25 15,1 0 6-15,0 2-23 0,0-1 13 0,-9 5-24 16,15-4 13-16,-15 4-16 0,15-3 13 16,-15 3-3-16,15 0-8 0,-15 0 1 0,11 1-2 15,-11-1 3-15,10 3 0 0,-10-3 7 0,8 8 5 16,-8-8 0-16,2 8-12 0,-2-8 15 16,0 0 1-16,0 18-3 0,0-18-15 15,-2 12 19-15,2-12-16 0,-3 10 15 0,3-10-18 0,-2 10-3 16,2-10 13-16,-3 13-15 0,3-13 15 0,0 0-15 15,-1 12 19-15,1-12-14 0,0 0 17 0,0 0-10 16,0 13 28-16,0-13-8 0,0 0 31 0,0 0 4 16,6 8 19-16,-6-8 3 0,0 0-3 0,0 0-17 15,0 0-8-15,7 5-14 0,-7-5-12 16,0 0-8-16,0 0-3 0,0 0-9 0,0 0-5 0,7 6-8 16,-7-6 9-16,0 0-1 0,0 0 5 15,0 0-2-15,0 0 7 0,13 2-5 0,-13-2-4 16,13-4-33-16,-3-1-60 0,2-2-131 0,0-2-55 15,3-6-97-15,-3 2-43 0,2-5 26 16,-1-3 7-16,1-3 81 0,-4 0 127 0,-2 2 111 16,-2-2 102-16,0 1 133 0,-4 0 50 0,1 4 66 15,-2 0 22-15,-1 2 30 0,0 2 13 0,0 2-26 16,0 1-51-16,0 12-56 0,0-17-57 0,0 17-51 16,0-15-32-16,0 15-14 0,0 0-3 0,0 0-15 15,0 0-45-15,5 11 42 0,-1 1-6 16,2 3-4-16,1 6-6 0,0 1 0 0,0 0 3 15,1 5-12-15,-1-3-56 0,-1-2-147 0,-2 0-142 16,0-2-159-16,0-2-173 0,-3-4-409 0,1-2-679 16</inkml:trace>
  <inkml:trace contextRef="#ctx0" brushRef="#br0" timeOffset="41450.76">24180 4689 456 0,'0'0'606'0,"0"0"-70"0,8-5-93 15,2 7-72-15,4 3-93 0,5-1-41 0,2 2-52 16,1 0-26-16,2 0-50 0,-1-2-103 0,1 3-171 16,-1-3-138-16,-3-2-142 0,-1 0-339 15,-1-2-304-15</inkml:trace>
  <inkml:trace contextRef="#ctx0" brushRef="#br0" timeOffset="41932.42">24486 4682 571 0,'-14'-4'465'0,"14"4"-30"15,-14-5-81-15,14 5-47 0,-11 0-82 0,11 0-43 16,0 0-43-16,-17 2 2 0,17-2-29 0,-9 7 1 16,9-7-13-16,-6 12 12 0,6-12-25 0,-3 17 5 15,3-17-19-15,1 21 6 0,2-11-22 16,1 3 3-16,2-1-14 0,1-1 7 0,3-1-16 16,0-1 3-16,1-3-18 0,2-2-5 0,0-2-54 15,1-2-41-15,0-3-49 0,3-3-36 0,-1-3 3 16,1-3 30-16,-3-1 5 0,0-2 44 0,-4-2 33 15,0 0 78-15,-3 1 26 0,-2 1 82 16,-1 2 22-16,-1 0 21 0,-2 3 15 0,0-1-20 16,-1 11-24-16,1-18-28 0,-1 18-30 0,-2-12-46 15,2 12 3-15,-6-10-19 0,6 10-5 0,0 0-10 16,0 0 4-16,-14 3-5 0,14-3 1 0,-3 14-4 16,2-2 2-16,-1-1 3 0,4 3-6 15,-1 0-2-15,2 4-3 0,-1 0 4 0,2-2-3 16,0 1 3-16,-2 0-4 0,2-2-33 0,-1-1-6 15,-1-4 19-15,2 1 6 0,0-4 2 0,-4-7 2 16,12 10 3-16,-12-10-2 0,16 0 7 0,-16 0 3 16,15-4 38-16,-15 4 59 0,14-7 26 0,-14 7 27 15,13-6 19-15,-13 6 10 0,9-3-12 0,-9 3-33 16,9-3-24-16,-9 3-34 0,0 0-24 16,13-4-21-16,-13 4-14 0,0 0 3 0,9 7-6 15,-4 0-8-15,1 2 4 0,3 1-17 0,1 0 22 16,1 2-32-16,1 1-103 0,1-1-93 0,2 0-140 15,-2-2-154-15,1-3-239 0,2-3-590 0,-5 0-931 16</inkml:trace>
  <inkml:trace contextRef="#ctx0" brushRef="#br0" timeOffset="73187.82">3879 5914 172 0,'0'0'346'16,"0"0"-14"-16,0 0-54 0,0 0 24 0,4-9-43 15,-4 9 15-15,0 0-29 0,0 0-16 0,0 0-50 16,1-13-2-16,-1 13-15 0,0 0 3 0,0 0-27 15,0 0-7-15,0-13-38 0,0 13-5 0,0 0-30 16,0 0-2-16,0 0-24 0,0 0 0 0,-2-9-22 16,2 9-4-16,0 0-39 0,0 0 10 0,-11-3-8 15,11 3 15-15,-14 2-11 0,14-2 19 0,-16 1-10 16,16-1 16-16,-23 0 0 0,10 0 20 16,-1 0-4-16,-3 0 19 0,3 0-15 0,-1-1 10 0,-4 1-18 15,2-2 9-15,-3 2-17 0,1 2 13 0,1-2-16 16,-2 1 12-16,0 1-16 0,2 1 13 15,-1 0-17-15,2 1 15 0,-3 3-9 0,1 1 8 16,3-1-9-16,-3 0 13 0,2 4-19 0,0-1 8 16,1 3 4-16,0-1 0 0,0 1-1 0,2 1 2 15,0 0-49-15,2 4 64 0,0 0-2 0,2 1 1 16,-2 1-1-16,3 1-2 0,0 4-3 0,1 3 2 16,1 0 11-16,2-2-4 0,1 3 0 0,1-2-6 15,1 0 0-15,1 0 1 0,1 3-3 16,0-4 0-16,3 6 0 0,1-2-8 0,4 0 6 15,-1-4 1-15,4 0-1 0,0 1-9 16,1-4 7-16,3 0 3 0,1-1 2 0,1-2-1 16,3 0 1-16,0-5-56 0,1 4 62 0,1-2-52 15,2-4 58-15,1 0-55 0,1-1 58 0,1 0-56 16,2-5 58-16,-1 2-58 0,-1-3 61 0,1-2-59 16,0 1 58-16,-1-4-57 0,2-1 59 0,1 0-57 15,0-1 57-15,4-4-63 0,0 3 62 0,-1-6-62 16,-1 2 64-16,-1-2-63 0,2-2 69 0,-3-1-65 15,-2-2 56-15,-4-2-3 0,2-1-8 0,-2-2 10 16,1-6 11-16,-2-1 3 0,-2-2-8 0,-2-2-3 16,-5 2 6-16,-1 0 6 0,-2-4 10 0,-2 2-27 15,-1-4 51-15,-3 0-39 0,-2-1 61 16,-3 1-38-16,-2-2 32 0,-3 1-29 0,-4-5 35 0,-3 0-34 16,1 1 18-16,-5 1-34 0,-1 0 12 15,-3 2-38-15,-2 0 17 0,1 3-10 0,-3 1-10 16,0 1-5-16,-3 4-7 0,0 0-3 0,-2 6-48 15,-2 0-39-15,3 6-65 0,-1 2-83 0,-2 2-93 16,5 6-69-16,-2 1-90 0,0 5-79 0,1 0-458 16,-3 4-624-16</inkml:trace>
  <inkml:trace contextRef="#ctx0" brushRef="#br0" timeOffset="74304.59">4150 8126 83 0,'0'0'443'0,"0"0"-37"0,0 0-97 0,0 0 31 16,1-11-85-16,-1 11 28 0,0 0-83 0,-7-9 27 15,7 9-18-15,-8-9-70 0,8 9 34 0,-10-7-70 16,2 3 43-16,0-1-68 0,-2 0 58 0,0 3-60 15,1-4 46-15,-4 4-72 0,0-3 47 16,-1-2-71-16,-1 4 48 0,-1-2-67 0,0 1 52 16,-3 0-65-16,1 1 55 0,-2 0-64 0,-1 3 67 15,1 0-40-15,-3 0 54 0,1 0-56 0,-4 3 59 16,3 0-64-16,-1 2 61 0,0 1-70 16,0-1 55-16,4 2-52 0,-1 1 41 0,-2 3-51 15,7-3 53-15,-2 3-50 0,0 0 62 0,4 1-59 16,2 0 58-16,-2 0-59 0,2-1 59 0,2 3-54 0,1-3 25 15,-1 4 7-15,3-2-7 0,1-1-26 0,0 3 29 16,-1-1-2-16,3 3-28 0,2-3 41 16,-1 4-2-16,3-2-3 0,1 2 8 0,2-1 11 15,1 4-7-15,2-1-9 0,2 1-7 0,2-2-3 16,-1 2-6-16,4 1 26 0,1 0-39 0,1 0 25 16,2-2-31-16,-2 1 12 0,4 0-14 0,1-2 22 15,-1 0-26-15,2-1 26 0,1-2-63 0,0 1 46 16,2-2 28-16,1-1-37 0,0-1-5 0,1-1 8 15,0-2-22-15,0-1-8 0,0-1-9 0,-1-2-11 16,1 0-11-16,0-1 0 0,0 1 5 0,0-2 6 16,-1 0 64-16,1 0-53 0,-2-2 71 15,2-1-68-15,-3 0 58 0,-2-1-50 0,2-2 57 16,2 0-56-16,-2-3 57 0,1 0-54 0,0-1 56 16,-1-1-49-16,-1 0 43 0,1 0-14 0,-1-4 6 15,-2 4 0-15,-2-5 1 0,1 5-5 16,-1-5 1-16,-3 0 9 0,1 0 8 0,-2-1 5 15,-1-1 10-15,-2-3-2 0,-1 1 12 0,-1 0-5 16,-1-2-2-16,-2-1-23 0,-1-1 20 0,-1-4-24 16,-2 4 25-16,-2-4-20 0,-3 0 6 0,-2-8-5 15,-3 1-7-15,-3-6-4 0,-3-1 11 0,-4-1-22 16,-1-2 18-16,-2 1-26 0,-7-4 18 0,0-1-19 16,1 9-4-16,-1 4 0 0,-1 3 2 0,-1 3 0 15,0 3-3-15,-5 4 1 0,3 4-43 0,1 2-75 16,-2 4-29-16,1 4-102 0,3 1-2 15,-1 4-62-15,2 2-93 0,2 3-63 0,-3 4-37 16,7 1-402-16,-2 4-484 0</inkml:trace>
  <inkml:trace contextRef="#ctx0" brushRef="#br0" timeOffset="75786.35">3846 5831 327 0,'0'0'267'0,"0"0"-63"0,0 0-44 0,0 0-34 15,0 0-24-15,0 0-21 0,5-8-20 0,-5 8-5 16,0 0-3-16,0 0 1 0,0 0 17 16,6-7 20-16,-6 7 10 0,0 0-31 0,0 0 25 15,0 0-43-15,0 0 32 0,0 0-39 0,0 0 34 16,0 0-2-16,0 0-26 0,0 0-16 0,0 0 16 15,0 0-33-15,0 0 29 0,-10-3-31 0,10 3 27 16,0 0-11-16,-14 1 26 0,14-1 11 0,0 0-19 16,-17 0-10-16,17 0-16 0,-11 1-1 0,11-1 7 15,-17 0 14-15,17 0-1 0,-23 0-12 0,11 0 25 16,-1 0-10-16,-3 0 12 0,2 0-25 16,-2-1 29-16,2 1-25 0,-2 0 7 0,2-1-20 15,-2 2 6-15,0-2-22 0,1 1-7 0,0 0-62 16,-2 0-24-16,0 1-68 0,1 0-45 15,-1 1-102-15,1 1-82 0,0-2-309 0,4 1-198 16</inkml:trace>
  <inkml:trace contextRef="#ctx0" brushRef="#br0" timeOffset="76840.59">3732 5803 50 0,'0'0'195'0,"0"0"-41"0,0 0-46 15,8-6-25-15,-8 6-24 0,0 0-19 0,0 0-15 16,0 0-5-16,0 0-3 0,0 0-6 0,0 0-5 15,0 0-4-15,0 0-1 0,7 5 2 0,-7-5-2 16,0 0-1-16,0 0 0 0,0 0 5 16,4 8 20-16,-4-8-7 0,0 0 5 0,0 0-4 0,5 7 7 15,-5-7 2-15,0 0 6 0,0 0 0 16,11 3 4-16,-11-3 1 0,0 0 4 0,14 1-6 16,-14-1 8-16,0 0 25 0,13-1-30 0,-13 1 6 15,0 0 0-15,13-2 3 0,-13 2-2 0,0 0 2 16,0 0-4-16,12-1 0 0,-12 1 5 15,0 0 19-15,0 0-27 0,0 0 42 0,0 0-37 16,14 0 33-16,-14 0-37 0,0 0 29 0,0 0-40 16,0 0 26-16,0 0-41 0,0 0 27 0,0 0-34 15,12-1 26-15,-12 1-37 0,0 0 29 0,0 0-31 16,0 0 27-16,0 0-31 0,0 0 30 0,0 0-16 16,0 0 20-16,0 0-19 0,0 0 22 0,0 0-22 15,0 0 25-15,0 0-33 0,0 0 24 0,0 0-28 16,0 0 22-16,0 0-25 0,0 0 23 15,0 0-29-15,0 0 28 0,0 0-25 0,-13-2 25 16,13 2-26-16,0 0 24 0,-16-1-25 0,16 1 25 16,0 0-27-16,-19 0 23 0,19 0-37 0,-16 2-10 15,16-2-73-15,-23 3-48 0,7 0-86 0,0 4-370 16,-7-3-127-16</inkml:trace>
  <inkml:trace contextRef="#ctx0" brushRef="#br0" timeOffset="86915.52">2986 5089 189 0,'-8'-5'518'0,"8"5"-79"0,0 0-29 0,-8-8-27 15,8 8-27-15,0 0-50 0,-7-6-26 16,7 6-26-16,0 0-40 0,0 0-27 0,-7-6-36 16,7 6-25-16,0 0-29 0,0 0-16 0,0 0-22 15,0 0-12-15,0 0-19 0,-6-5-6 0,6 5-13 16,0 0 3-16,0 0-4 0,-5 8 0 15,5-8-2-15,-7 15 3 0,2-6-6 0,2 4 10 16,-3 2-9-16,1 2 2 0,0 1-5 0,-1 4-1 16,0-1 6-16,-1 2 3 0,2-1-2 0,-2 3 1 15,2-1 2-15,-3-1-3 0,4-1-4 0,-3 1 7 16,2-1-7-16,0 0 5 0,-1-3-7 0,2-3-9 16,0 1 8-16,1-5-1 0,0 2-25 0,0-3 14 15,0-1 26-15,1-1-26 0,2-9 30 0,-4 17-29 16,4-17 32-16,-4 11-34 0,4-11 36 0,-1 11-20 15,1-11 17-15,0 0-11 0,-1 13 43 0,1-13 47 16,0 0 11-16,0 0-11 0,0 0 0 0,0 0-12 16,0 0-20-16,0 0-14 0,0 0-8 0,-3-15 7 15,3 15 23-15,1-24-10 0,1 9-34 16,-2-4 30-16,2-4-36 0,1-2 8 0,-1-3 10 16,1-2-8-16,-1-2 0 0,2 1 7 0,0-1 13 15,1 0-5-15,2-1-25 0,0 2 11 0,1-1-19 16,0 5 38-16,1-3 1 0,2 4-9 0,-1 0 12 15,3 2-18-15,0 0 6 0,0 2-7 0,2 0-5 16,-3 5-12-16,1 2-6 0,-1 0-5 0,2 0-7 16,-4 3-3-16,2 3-4 0,-1-1-1 0,1 3 2 15,-3 1-6-15,3 0 0 0,-3 3-4 0,2 0 5 16,-11 3-7-16,20 0 5 0,-10 3 4 0,3 0-3 16,0 4 0-16,1-1-1 0,-1 4-9 0,3 0-23 15,-2 1-6-15,1 1 1 0,1 1-7 16,-1 1-1-16,0 0 5 0,-3 1 6 0,1 0-2 15,-3-1-2-15,-2 0 8 0,1 0 8 0,-4-1 3 16,-2 0 7-16,-2-1 1 0,-2 1 6 0,-2 0-8 16,-3-2 11-16,-2 1 4 0,-2 1-5 0,-1-2 10 15,-1-1 6-15,-4 0-2 0,-1-1 2 0,-1 0-2 16,-2-1-3-16,-1-2 5 0,1-1-3 16,0 0-1-16,0-2 1 0,0 0 3 0,-1-2 1 15,2 0-1-15,1 0 0 0,1-1 0 0,2 0 2 16,1 0-1-16,1 0 0 0,1-1-7 15,0-1-89-15,1-1-164 0,0 1-158 0,11 2-181 16,-17-6-726-16,17 6-922 0</inkml:trace>
  <inkml:trace contextRef="#ctx0" brushRef="#br0" timeOffset="87332.19">3554 4811 351 0,'-3'-8'522'16,"3"8"-76"-16,0 0-57 0,0 0-45 0,0 0-54 15,-4-11-73-15,4 11-41 0,0 0-39 16,0 0-27-16,0 0-25 0,0 0-18 0,0 0-10 16,0 0-13-16,0 0-7 0,0 0 16 0,-14 3 8 15,14-3-12-15,-9 8 14 0,9-8 6 0,-14 11 2 16,6-3 24-16,-1 1-13 0,-3 2-7 0,1 2-22 16,-4 3-4-16,3-1-8 0,-3 9 3 0,0 0 18 15,-3 6-9-15,1 3-8 0,2-1-8 0,0 2-6 16,3 1-6-16,3-5-48 0,3 3 62 15,0 3-14-15,5-2-3 0,0 1-1 0,3-3-2 16,1 1-2-16,1-1-2 0,5-3-2 0,0 1-41 16,-1-5-48-16,2-5-94 0,1-1-73 0,1-5-145 15,-2-1-155-15,3-6-406 0,-4-1-531 0</inkml:trace>
  <inkml:trace contextRef="#ctx0" brushRef="#br0" timeOffset="88284.14">3657 5078 479 0,'0'0'454'0,"0"0"-31"0,0 0-29 15,0 0-12-15,-7 6-37 0,7-6-21 16,0 0-45-16,0 0-36 0,0 0-51 0,0 0-35 16,0 0-36-16,5-8-18 0,-5 8-26 0,8-10-11 15,-3 3-14-15,0 0-11 0,2 0 3 0,-1-2 5 16,-1 0 26-16,0-1 21 0,3-1 11 0,-2 2-23 16,-1-2 4-16,-1 3-10 0,1-1 27 0,-1 0-16 15,-4 9 0-15,7-12-22 0,-7 12 4 0,7-13-32 16,-7 13-1-16,4-9-4 0,-4 9-29 0,0 0 11 15,7-10-22-15,-7 10 12 0,0 0-16 0,0 0 15 16,0 0-13-16,0 0 15 0,9 7-14 0,-9-7 13 16,2 13-15-16,-2-13 10 0,0 18-5 0,0-18 3 15,-2 22 14-15,0-9-9 0,-2 1-30 16,2 0-11-16,-4 1-17 0,3 0-19 0,-2 1-38 16,-2-1-6-16,2-1-5 0,-1 3 1 0,-1-3-8 15,0-1 9-15,1 1 12 0,-1-1-5 0,1 0 16 16,-1 0 20-16,0-1 20 15,0-2 8-15,2 2 8 0,0-1 9 0,0-2 3 0,1 1 1 16,-1-2 5-16,1 3 3 0,4-11 19 0,-5 14-17 16,5-14 20-16,-5 14-12 0,5-14 18 0,-3 11-8 15,3-11 24-15,0 0 27 0,-1 12 18 0,1-12 14 16,0 0 13-16,12 5 8 0,-12-5-65 16,19 0 54-16,-8-1-71 0,4 0 44 0,-2-2-15 0,3 2-56 15,-1-2 21-15,2 1-61 0,-2-1-81 16,0 0-106-16,3 1-112 0,-1-2-180 0,-1-3-457 15,0 3-575-15</inkml:trace>
  <inkml:trace contextRef="#ctx0" brushRef="#br0" timeOffset="89265.38">4131 4895 326 0,'0'0'421'0,"0"0"-105"16,0 0-10-16,0 0-25 0,0 0-15 0,0 0-34 15,0 0-40-15,-5 11-34 0,5-11-27 0,0 0-18 16,-2 18-13-16,2-18-8 0,0 16-7 16,0-16-1-16,-1 20-28 0,1-7 4 0,-1-2-23 15,0 2 6-15,-2 0-19 0,3 0 9 0,-1 0-19 16,1 2 13-16,-3-2-16 0,2 1 11 0,0-2-25 15,-2 1 0-15,-1-2-21 0,4-11 20 0,-3 20-9 16,3-20 22-16,-3 14 7 0,3-14 77 0,-3 12 36 16,3-12-2-16,0 0-27 0,0 0-17 15,0 0-2-15,0 0-11 0,6 7-14 0,-6-7-15 0,0 0-10 16,0 0-7-16,10-4-11 0,-10 4-10 16,0 0-5-16,0 0-8 0,0 0 9 0,14 4-22 15,-14-4 18-15,10 11 2 0,-10-11-1 0,11 14-3 16,-4-5 7-16,-2-1 3 0,0 1-2 0,-1 1 3 15,1 0-50-15,-1 0 52 0,-4-10-23 16,5 18-20-16,-5-18-7 0,1 13-3 0,-1-13-4 0,-2 13-12 16,2-13-13-16,-9 10 6 0,9-10 14 0,-14 5 13 15,14-5 5-15,-18 3 8 0,18-3 8 16,-22-1 8-16,9-2 12 0,2 0 21 0,-2-2 19 0,0-2-7 16,2 0 26-16,-1-1-5 0,5 1 21 0,-1-1-9 15,3 1-10-15,5 7-18 0,-4-15-7 16,4 15-11-16,5-16-1 0,1 10-12 0,2 0 5 15,2 1-10-15,2 2 5 0,4-1-8 0,1 3 2 16,2-1-46-16,-1 2-14 0,3 0-22 0,-2 0 11 16,-1 0-12-16,-1 0 32 0,-1 0-6 0,-1 0 28 15,-2 0-6-15,0-1 26 0,-13 1-6 0,20 0 47 16,-20 0 13-16,18-2 16 0,-18 2-20 0,12-2-2 16,-12 2-21-16,0 0 1 0,0 0-16 0,0 0 0 15,0 0-11-15,0 0 15 0,-9 4-16 0,9-4 14 16,-14 7-15-16,6 0 15 0,0-3-13 0,1 3 3 15,-2-1-1-15,1 2 1 16,2-2 2-16,-1 4-1 0,2-1 3 0,-1-1 1 16,2 0-1-16,4-8-1 0,-7 16 1 0,7-16 2 15,-1 13 1-15,1-13-2 0,3 12-5 0,-3-12 0 16,7 8-1-16,-7-8 1 0,14 4-9 0,-14-4 4 16,15-1-1-16,-5-3 4 0,-1-2 6 0,0 0 29 15,-2 1 28-15,1-3 41 0,-3 2 33 0,1-1 19 16,-6 7-4-16,8-13-6 0,-8 13 4 0,4-12-8 15,-4 12-16-15,6-9-24 0,-6 9-30 0,0 0-12 16,5-11-13-16,-5 11-12 0,0 0-12 0,7-6-10 16,-7 6 0-16,0 0 6 0,10-5 0 0,-10 5 2 15,14-1-36-15,-14 1 44 0,17 0-46 16,-5 0 23-16,0-2-76 0,0-2 0 0,2-1-59 16,-2 1-29-16,4-4-17 0,-3-1 27 0,0-1 15 15,0-2 42-15,0-2 16 0,-4-2 40 0,3 0 29 16,-6 2 75-16,0 0 58 0,-1-1 32 0,-1 3 24 15,-1 2-3-15,-1-1-2 0,-2 11-9 0,3-17-25 16,-3 17-29-16,3-13-28 0,-3 13-26 0,2-11-17 16,-2 11-9-16,0 0-5 0,0 0-1 0,0 0-5 15,0 0-9-15,4 17 6 0,0-9-1 0,0 4-1 16,-2 3 0-16,2 0 0 0,1-1-24 16,-1 3 30-16,0 0-54 0,-2-1-34 0,3 1-172 0,-2 0-104 15,-2-2-196-15,-1-1-235 0,0-1-299 16,-1-2-694-16</inkml:trace>
  <inkml:trace contextRef="#ctx0" brushRef="#br0" timeOffset="89398.96">4443 5098 54 0,'0'0'584'16,"0"0"-86"-16,16-5-87 0,-16 5-47 0,24 4-61 15,-5-3-49-15,5 4-63 0,3-4-25 0,-1 4-87 16,2-1-133-16,1-1-172 0,-4-2-136 0,2 2-356 15,-1 0-225-15</inkml:trace>
  <inkml:trace contextRef="#ctx0" brushRef="#br0" timeOffset="89881.83">4872 5092 305 0,'0'0'548'0,"-14"-7"-95"0,4 4-27 16,-2 0-37-16,1 0-34 0,11 3-76 0,-22-4-45 15,22 4-62-15,-19 0-28 0,19 0-37 0,-17 4-11 16,8-1-30-16,9-3-1 0,-12 11-26 0,6-3 9 15,3 0-15-15,3-8 4 0,0 19-11 0,2-8 9 16,2-2-19-16,1 6-1 0,2-4 4 0,0-1 1 16,1 0 1-16,1 0 0 0,2-2 3 15,1-3-9-15,-2-2 3 0,3-2-4 0,-13-1-24 0,24-3-48 16,-11-3-31-16,5-5 3 0,-5-3-19 16,-1-3 33-16,2-6 3 0,-3-1 39 0,-4 2 15 15,0 0 55-15,-2-1 33 0,-4 0 26 0,0 4-11 16,-1 0 4-16,-2 0-22 0,-3-1-2 15,-2 3 4-15,1 2-5 0,-1 3-16 0,2 0-15 16,0 1-14-16,5 11-9 0,-7-7 1 0,7 7-6 0,0 0 11 16,0 0-8-16,-3 16-2 0,6-7 1 0,0 3 2 15,1 3-3-15,0 1 2 0,1 0-3 0,2 3-2 16,-1 1-1-16,0-3 8 16,-1 0-7-16,2-1-17 0,-2-2-4 0,0-1 5 0,3-1 7 15,-2-3 4-15,2-2 2 0,0-3 1 16,3-1 4-16,-11-3 0 0,21 0 0 0,-10-3 1 15,-1 1 17-15,-1-4 64 0,1 1 57 0,-3-1 21 16,2 2 4-16,-9 4-3 0,12-7-15 0,-12 7-26 16,9-8-32-16,-9 8-26 0,0 0-25 0,11-6-17 15,-11 6-14-15,0 0-3 0,0 0-6 0,6 11-1 16,-6-11 0-16,5 12-25 0,-1-2 29 0,0-1-16 16,1-1-12-16,0 3-72 0,3-3-33 0,2 1-155 15,0 0-89-15,-1-4-194 0,9-3-803 0,-5-2-968 16</inkml:trace>
  <inkml:trace contextRef="#ctx0" brushRef="#br0" timeOffset="90047.92">5519 4759 305 0,'0'0'778'0,"-3"-13"-203"16,3 13-118-16,0 0-99 0,0 0 26 0,0 0 39 15,0 0-41-15,12 11-24 0,-6 2-24 0,2 3-49 16,1 2-52-16,1 4-32 0,-4 0-46 0,2 2-45 15,-4-1-70-15,-4 2-106 0,-1 0-203 0,-7 5-211 16,-9-3-969-16,-1 3-1064 0</inkml:trace>
  <inkml:trace contextRef="#ctx0" brushRef="#br0" timeOffset="91364.05">2844 10069 56 0,'0'0'740'0,"-10"-6"-168"0,10 6-118 15,-9-6-78-15,9 6-77 0,0 0-70 0,-12-3-38 16,12 3-39-16,0 0-19 0,0 0-25 0,-5 12 7 16,5-12-11-16,0 19-20 0,1-7-5 0,1 3-23 15,-2 4 0-15,0 0-14 0,0 0 0 0,0 5-14 16,-2 1-26-16,1 0 21 0,-1 2 0 0,-1-1 0 15,0 2-6-15,1-2-2 0,-1 2-3 0,-1-3-2 16,2 0-55-16,-1-2 61 0,2 1-54 0,-3-3 62 16,3-2-58-16,-1-2 62 0,0-2-60 0,1-2 65 15,0-2-52-15,-2-1 52 0,3-10-58 0,-1 13 33 16,1-13-32-16,0 0 59 0,0 0-61 16,-8-7 58-16,7-4-10 0,1-2-2 0,-2-3-5 15,2-3-1-15,0-6-4 0,0-3-1 0,3-5 0 16,1-3-2-16,2-8-2 0,2 0 3 15,1-2 0-15,5 2 6 0,1 0-37 0,2 4 71 16,2-1-48-16,0 6 67 0,0 0-39 0,2 3 60 0,-2 6-55 16,-1 4 38-16,1 3-37 0,-1 1 33 0,-1 5-54 15,-1 3 39-15,0 0-60 0,-2 5 51 0,1 1-59 16,-2 1 49-16,-2 6-54 0,2-2 50 16,0 5-54-16,0 4 54 0,-4 0-53 0,0 4 55 0,-1 0-58 15,-3 3 49-15,-1 0-45 16,-2 2 48-16,-1 0-83 0,-2 4 42 0,-2-1-9 15,-2 0 1-15,-3-2 4 0,-1-1 10 0,-1 0-5 16,-3 0 8-16,-1-3 2 0,-2-2 3 0,-1 0 1 16,-3-3-1-16,-1-1 1 0,2-2 0 0,-3-1 0 15,4-3 8-15,-1-1-26 0,1-3-56 0,3 0-70 16,1-3-72-16,0-1-120 0,2 0-92 0,2-2-113 16,4-1-324-16,6 7-416 0</inkml:trace>
  <inkml:trace contextRef="#ctx0" brushRef="#br0" timeOffset="91681.15">3502 10047 742 0,'0'0'665'0,"0"0"-119"0,8-4-53 15,-8 4-124-15,0 0 11 0,0 0-108 0,0 0 12 16,0 0-95-16,0 0 17 0,-11 1-83 0,5 5 45 16,-6 1-56-16,1 4 24 0,-4 0-54 0,2 4 30 15,-2 1-47-15,-2 5 14 0,-1 2-40 16,-2 3 20-16,-1 2-38 0,2 2 24 0,2 2-40 0,2-1 24 16,1 4-26-16,5-5 18 0,0 0-24 15,4 0 2-15,3 2 2 0,3-4-5 0,1 4-14 16,4-3-30-16,2 0-26 0,3 0 10 0,0-3-111 15,4-1 9-15,0-2-68 0,2-1-83 16,1-4-98-16,3-1-83 0,-2-6-510 16,-1-1-612-16</inkml:trace>
  <inkml:trace contextRef="#ctx0" brushRef="#br0" timeOffset="91997.91">3597 10325 425 0,'0'0'769'0,"-2"-13"-162"0,2 13-82 16,4-11-69-16,-4 11-29 0,12-8-103 0,-3 3 12 15,0 1-90-15,1 2-7 0,3 1-83 0,-13 1 1 16,21 0-61-16,-8 1 14 0,-3 5-52 0,-1-1 20 16,0 3-40-16,-2 0 24 0,-2 2-38 0,-3 1 24 15,-2 2-37-15,-1-1 29 0,-4 4-28 0,-2 1 15 16,0 2-29-16,-3-1 23 0,1 1-33 15,0-2 27-15,-1 1-36 0,1 0-7 0,2-3 2 0,2-1 5 16,-1 1 4-16,2-3 4 0,4-12 4 16,-1 19 6-16,1-19 0 0,5 14 2 0,-5-14-2 15,14 7 3-15,-14-7-2 0,20 2 3 0,-7-3 23 16,0-1-30-16,3-1 2 0,0-2-128 0,0 0-45 16,-2 0-149-16,2-2-72 0,-3-1-131 0,0 0-599 15,-1-2-742-15</inkml:trace>
  <inkml:trace contextRef="#ctx0" brushRef="#br0" timeOffset="92896.23">4135 10218 34 0,'-8'-13'770'0,"8"13"-181"15,-9-6-101-15,9 6-46 0,-5-6-78 0,5 6-45 16,0 0-37-16,-11-5-93 0,11 5 57 0,0 0-71 15,-8 9-20-15,8-9-34 0,-4 10 40 0,4-10-30 16,-1 17 22-16,1-17-63 0,1 20 17 0,-1-7-52 16,0 0 21-16,1 1-45 0,0 3 27 15,1-1-41-15,-2 0 27 0,1 1-38 0,0-1 30 0,-1-1-42 16,2-3 34-16,-2 2-62 0,0-2-17 16,0-12 40-16,1 19-43 0,-1-19 60 0,0 16-48 0,0-16 50 15,0 0-38-15,4 10 41 0,-4-10-37 16,0 0 42-16,14-5-41 0,-14 5 49 0,10-4-47 15,-10 4 47-15,9-5-43 0,-9 5 43 0,0 0-53 16,14-5 48-16,-14 5-48 0,0 0 46 0,14 5-48 16,-14-5 51-16,10 9-42 0,-5-1 44 0,-5-8-43 15,7 15 44-15,-7-15-42 0,2 18 0 0,-2-18 5 16,-1 21 3-16,-3-11 4 0,-1 0-3 0,-3 0-37 16,-2 1-18-16,0-3-22 0,0 1-17 0,-4-1 35 15,2-1-52-15,-3-1 66 0,2-1-42 0,-2-2 71 16,3 1-44-16,1-3 70 0,11-1-53 0,-19-1 55 15,19 1-70-15,-12-6 45 0,12 6-74 16,-7-12 39-16,7 12-27 0,3-19-21 0,5 7-20 16,1 0 4-16,2-1 1 0,6 0 20 0,1 1 13 15,2 0 10-15,2 4 4 0,2-3 14 0,-2 3 9 16,2 1 11-16,-1 1 4 0,0 1 7 0,-6 3 4 16,2-1 6-16,-5 1 6 0,0 0 21 0,-14 2 29 15,22-1 26-15,-22 1 30 0,15 0 23 0,-15 0 9 16,0 0 9-16,0 0-3 0,0 0-9 0,0 0-12 15,0 0-1-15,0 0-16 0,0 0-12 0,-6 9-6 16,6-9-77-16,-11 6 53 0,11-6-60 0,-11 8 52 16,11-8-60-16,-11 10 55 0,11-10-60 15,-12 12 57-15,12-12-59 0,-7 12 57 0,7-12-63 16,-6 12 65-16,6-12-60 0,-1 10 59 16,1-10-57-16,3 10 58 0,-3-10-63 0,6 8 63 15,-6-8-58-15,12 1 56 0,-12-1-51 0,14-1 55 16,-14 1-41-16,15-6 123 0,-15 6-24 0,13-8 60 15,-13 8-49-15,10-7 29 0,-10 7-46 0,8-7 10 16,-8 7-45-16,7-8-9 0,-7 8-14 16,0 0 20-16,8-7-43 0,-8 7 27 0,0 0-28 0,12-1 25 15,-12 1-27-15,13 1 22 0,-13-1-29 0,19 0 35 16,-4-1-42-16,-2 1 23 0,3-3-77 16,1-2-1-16,1-2-105 0,2 1 28 0,-2-4 5 15,1-2 25-15,-2 0 22 0,-1-3 16 0,-1-1 16 16,-3 0 9-16,0-2 15 0,-4-1 19 0,0-2 39 15,-4 4 30-15,0 0-16 0,-1 0 63 0,-3 3-30 16,0 0 53-16,0 14-53 0,-2-22 10 0,2 22-47 16,-4-13 25-16,4 13 8 0,0 0 52 0,0 0 6 15,-11 7 15-15,11-7 2 0,-7 19 1 0,6-7 1 16,-1 6-18-16,2-2-17 0,-2 4-25 0,4 0-8 16,-2 0-11-16,1-1-24 0,0 2-85 0,-1-1-105 15,1-3-122-15,-1-1-185 0,0-2-158 0,-1 1-259 16,0-5-360-16,1-10-843 0</inkml:trace>
  <inkml:trace contextRef="#ctx0" brushRef="#br0" timeOffset="93046.2">4562 10318 566 0,'0'0'674'16,"0"0"-92"-16,0 0-75 0,12-6-111 0,-12 6-69 15,17 2-55-15,-3-1-39 0,-1 2-103 0,5-1 32 16,-2 2-91-16,2-3-29 0,-1 2-135 0,1-1-125 15,-2-1-170-15,1 1-168 0,-2-2-297 16,-1 1-400-16</inkml:trace>
  <inkml:trace contextRef="#ctx0" brushRef="#br0" timeOffset="93553.47">4960 10351 246 0,'-7'7'610'0,"7"-7"-83"0,-13 4-52 16,13-4-33-16,-21 4-69 0,7-2-55 0,0 2-47 15,-1 0-84-15,0 2 15 0,-2 0-85 0,3 2 22 16,-3 2-72-16,2 1 34 0,3-2-71 0,1 2 56 16,3 1-75-16,2 0 51 0,3 1-62 15,3-3 50-15,3 3-61 0,2-1 46 0,3 0-76 0,1-2 15 16,5-3-81-16,-1 1 27 0,6-3-110 0,0-2 8 16,0-3-122-16,4-3 34 0,1-1-22 0,-2-3 7 15,4-4 25-15,-2-3 31 0,-3-2 60 16,-1-5 32-16,-1-2 76 0,-5-3 51 0,-1 1 96 15,-2-3 29-15,-1 1 61 0,-5 3 44 0,-1 0 24 16,-1 2 23-16,-2 2-47 0,-1 2 37 0,0 1-56 16,-1 0 63-16,-2 4-87 0,1 2 46 0,-2 2-43 15,-2 2-6-15,6 7 13 0,-11-8-48 0,11 8 15 16,-11 3-42-16,11-3 22 0,-13 12-26 0,9-3-4 16,-1 2-31-16,3 2-1 0,-1 2-26 0,0 1 4 15,3 2-19-15,-1 0 3 0,2-2-12 0,-1 3-21 16,2 0-35-16,0 0-9 0,0-3-4 0,0 2-15 15,3-3-12-15,-1-1-11 0,4-2-4 16,-2-2 2-16,1 0 11 0,2-6 13 0,-9-4 17 16,16 5 43-16,-16-5-35 0,17-5 48 0,-8-1-41 15,-2 0 45-15,1 0-15 0,-1-1 50 0,-7 7-20 16,8-12 15-16,-8 12-24 0,3-9 19 0,-3 9-28 16,0 0 28-16,0 0-25 0,0 0 33 0,0 0-19 15,0 0 19-15,-9 7-13 0,9-7 14 0,-2 14-16 16,2-14 6-16,1 16-12 0,-1-16-14 15,3 14 4-15,-3-14-36 0,8 16-106 0,-8-16-166 16,13 8-135-16,-13-8-238 0,20-1-617 0,-9-3-889 16</inkml:trace>
  <inkml:trace contextRef="#ctx0" brushRef="#br0" timeOffset="93735.42">5446 10096 367 0,'0'0'684'0,"-3"-14"-92"0,3 14-102 15,0 0 19-15,0 0-60 0,0 0 44 0,0 0-48 16,11 11-27-16,-1 2-27 0,-1 3-58 16,1 2-25-16,3 5-40 0,-2 1-48 0,0 1-41 0,-4 1-33 15,-1-2-36-15,-4 1-36 0,-2-1-48 0,-8 4-89 16,-1 1-88-16,-8 4-97 0,-4-2-184 0,-6 0-121 16,-5 0-186-16,-9 3-632 0,-5 0-973 0</inkml:trace>
  <inkml:trace contextRef="#ctx0" brushRef="#br0" timeOffset="106996.36">5420 4871 93 0,'0'0'193'0,"-3"-10"-32"16,3 10-54-16,0 0 8 0,-3-13-39 0,3 13 22 16,0 0-21-16,-3-12 20 0,3 12-20 0,0 0 18 15,-2-10-27-15,2 10 5 0,0 0-20 0,0 0 25 16,-2-10-15-16,2 10 7 0,0 0-1 0,0 0-14 15,-1-12-3-15,1 12-19 0,0 0-13 0,0 0-7 16,3-11-4-16,-3 11 0 0,0 0-5 0,0 0-1 16,6-8-1-16,-6 8 6 0,0 0 18 0,0 0 28 15,0 0 25-15,5-7 11 0,-5 7 17 16,0 0 11-16,0 0-1 0,0 0-9 0,0 0-16 16,0 0-19-16,6-7-15 0,-6 7-12 0,0 0-11 15,0 0-8-15,0 0-5 0,0 0-8 16,7-6-6-16,-7 6-11 0,0 0-9 0,0 0-8 15,0 0 3-15,0 0 3 0,0 0 4 0,0 0 7 16,0 0 5-16,0 0 5 0,5-6 18 0,-5 6 14 16,0 0 17-16,0 0 2 0,0 0-4 0,0 0-10 15,0 0-4-15,5-12-2 0,-5 12-3 0,0 0 0 16,4-9 2-16,-4 9-9 0,0 0 12 16,9-6-12-16,-9 6 6 0,0 0-12 0,0 0 9 15,8-6-18-15,-8 6 7 0,0 0-17 0,0 0 10 16,0 0-13-16,0 0 11 0,0 0 0 0,0 0 15 15,14 4 11-15,-14-4-6 0,9 11-2 0,-2-4-5 16,0 4 1-16,-1-2-4 0,2 5-3 0,0 2 1 16,2 2 2-16,-1 1-3 0,0 0 0 0,0 0-2 15,0 1-2-15,-2 2 1 0,0-2-8 0,2 2 9 16,-4-1-9-16,0-1 12 0,-1 1-7 0,0 1 9 16,-3-3-9-16,-1 2 8 0,-1-2-14 0,-3 4 10 15,1-2-6-15,-2 1 4 0,-1 1-2 0,-3-2-2 16,0 1 7-16,-2 2-11 0,-1-2 2 15,1-2-1-15,0-1 1 0,0 0-4 16,-1 0 8-16,2-2-6 0,-3 0 7 0,3-3-10 16,2-3 10-16,-2 1-14 0,1-2 10 0,1 2-9 15,-2-4 9-15,3-1 4 0,3 1 5 0,4-8 2 16,-11 10-3-16,11-10-11 0,0 0-82 16,-12 4-133-16,12-4-142 0,-7-6-240 0,7 6-368 0,-5-12-546 15</inkml:trace>
  <inkml:trace contextRef="#ctx0" brushRef="#br0" timeOffset="120571.41">9382 4023 135 0,'0'0'524'0,"-10"-2"-49"15,10 2-53-15,0 0-9 0,-13-4-40 16,13 4-31-16,0 0-37 0,-11-2-22 0,11 2-27 16,0 0-48-16,0 0-22 0,-9-5-7 0,9 5-14 15,0 0-18-15,0 0-28 0,5-9-16 0,-5 9-24 16,8-5-15-16,-8 5-13 0,11-5-9 0,-11 5-5 16,14-5-4-16,-14 5-10 0,18-4-5 0,-18 4-2 15,20-3-3-15,-7 1-2 0,-13 2-2 0,23-3-16 16,-12 2 15-16,1-2-1 0,-12 3-8 15,22-3-25-15,-22 3-22 0,18-1-40 0,-18 1-38 16,16-3-76-16,-16 3-75 0,13-3-122 0,-13 3-62 16,9-3-59-16,-9 3-388 0,0 0-474 0</inkml:trace>
  <inkml:trace contextRef="#ctx0" brushRef="#br0" timeOffset="120772.59">9363 4146 455 0,'-10'9'609'0,"10"-9"-85"0,0 0-45 16,0 0-89-16,-7 5-71 0,7-5-63 0,0 0-40 15,0 0-42-15,13-6-28 0,-13 6-21 16,20-6-17-16,-8 3-35 0,1-1-6 16,5 0-17-16,-2 1-4 0,2 1-16 0,0-2 0 0,-1 0-14 15,0 1-50-15,-2 1-125 0,0 0-108 16,1-1-165-16,0 2-574 0,-1-3-608 0</inkml:trace>
  <inkml:trace contextRef="#ctx0" brushRef="#br0" timeOffset="122117.65">9910 3427 352 0,'-9'-6'561'0,"9"6"-59"0,0 0-54 0,0 0-50 16,0 0-70-16,0 0-56 0,0 0-53 0,0 0-43 15,-8-4-38-15,8 4-32 0,0 0-25 0,0 0-21 16,0 0-13-16,0 0-9 0,0 0-7 0,-6 11-6 16,6-11-3-16,-3 12-1 0,3-12 2 0,-4 19 17 15,2-8 8-15,2 3-3 0,-2-2-15 16,2 2 4-16,-2 0-15 0,2 3 3 0,0-1-9 15,0 0 1-15,0-1-6 0,2-1 5 0,-2 0-9 16,0-2 10-16,2 2-10 0,-2-2 7 0,0-2-7 16,0-10 0-16,2 21 2 0,-2-21-4 0,2 16 3 15,-2-16-2-15,0 14 2 0,0-14 1 0,0 0-1 16,0 16 4-16,0-16-8 0,0 0 3 0,2 14 3 16,-2-14-6-16,0 0 0 0,1 11-2 0,-1-11-1 15,0 0 1-15,0 11 2 0,0-11-2 0,0 0 4 16,0 0 2-16,0 0-1 0,2 12 6 0,-2-12 1 15,0 0-3-15,0 0 63 0,0 0 45 0,0 0-35 16,0 0 46-16,0 0-41 0,0 0 20 0,0 0-13 16,0 0-9-16,0 0-5 0,0 0-13 0,0 0-12 15,9-6-4-15,-9 6-6 0,5-10-6 0,-5 10-7 16,2-12-8-16,-2 12-1 0,4-13-15 0,-4 13 5 16,5-17-1-16,-5 17-1 0,4-17-4 0,-2 8-11 15,-2 9 17-15,3-21-16 0,-1 10 16 16,-1 0-25-16,-1 0 20 0,0-2-19 0,1 1 23 15,-1-2-17-15,0 1 15 0,0-3-17 0,0 0 14 16,0 0-16-16,0-2 16 0,0 2-16 0,0-2 13 16,0 2-13-16,2-1 16 0,-2 0-17 0,3-1 16 15,-1 4-18-15,2-4 19 0,-1 2-14 0,1 0 11 16,0 1-16-16,1-1 15 0,1 2-14 0,2 0 15 16,0 0-16-16,-1 1 17 0,1 1-16 15,5-1 14-15,-5 3-11 0,4 1 13 0,-1 1-19 16,0-1 27-16,1 0-20 0,-1 3 15 0,-1 0-18 15,2 1 15-15,-3 0-14 0,0 1 14 0,2 2-16 16,-11 2 16-16,18-4-16 0,-18 4-8 16,19 0 13-16,-19 0 15 0,17 4-18 0,-6-1 10 15,-2 0-7-15,-1 4 16 0,3 1-17 0,0-2 14 16,-5 3-12-16,0-1 11 0,2 1-17 0,-3 1 14 16,-1 0-22-16,0-1 25 0,-4-9-15 0,4 21 13 15,-4-21-8-15,1 20 14 0,-1-20-12 0,-3 20 11 16,1-11-31-16,2-9 33 0,-4 17-18 15,0-9 19-15,4-8-14 0,-9 14 13 0,3-7-26 16,0 1 27-16,0-1-16 0,-1 1 20 0,0-3-19 16,-3 1 8-16,0-1-7 0,1 0 15 0,-5 0-18 15,0-2 12-15,1 1-35 0,-2 0 5 0,1-1-20 16,-1-3-6-16,0 1-30 0,2-1-32 0,-3 0-59 16,3-1-53-16,-3 1-47 0,3 0-68 0,2-2-94 15,11 2-681-15,-19-3-731 0</inkml:trace>
  <inkml:trace contextRef="#ctx0" brushRef="#br0" timeOffset="122573.09">10550 3123 204 0,'0'0'457'15,"0"0"-62"-15,-3-8-29 0,3 8-41 0,0 0-38 0,0 0-28 16,-5-11-46-16,5 11-32 0,0 0-21 0,-6-10-15 15,6 10-14-15,-9-9-3 0,9 9 9 0,-8-8-23 16,8 8-5-16,-9-7-30 0,9 7-6 16,-12-7-24-16,12 7-6 0,-11-3-20 0,11 3 6 15,-16 0-21-15,16 0 10 0,-16 6 4 0,6-1 16 16,0 4 3-16,-3 2 3 0,1 3 13 0,1 4 23 16,-5 5-6-16,3 2-4 0,-1 2-14 0,1 7 23 15,0 0-17-15,3 3 10 0,0 4-15 16,2-1 0-16,-1 2-10 0,7-6-5 0,0 0-4 15,2 2-6-15,2-3-45 0,3 3 45 0,1-5-3 16,2 1 6-16,-2-3-32 0,8-1-46 0,-3-4-75 16,4-1-79-16,-1-3-140 0,4-3-178 15,-2-3-674-15,2-4-798 0</inkml:trace>
  <inkml:trace contextRef="#ctx0" brushRef="#br0" timeOffset="123485.33">10595 3388 411 0,'-12'1'537'0,"12"-1"-53"16,0 0-40-16,0 0-17 0,0 0-63 0,0 0-49 15,0 0-44-15,-12-1-38 0,12 1-41 0,0 0-31 16,0 0-32-16,3-8-25 0,-3 8-21 0,8-10-4 15,-8 10-2-15,10-10-2 0,-3 4 3 0,-1-2-24 16,2 1 5-16,-4-1-8 0,3-2 3 0,-1 2-31 16,3-3 27-16,-4 1-31 0,2 2 16 0,-3-2-10 15,1 2 9-15,-5 8-13 0,9-14 8 16,-9 14-19-16,6-11 3 0,-6 11-16 0,5-9 1 16,-5 9-8-16,5-8 0 0,-5 8-6 0,0 0 9 0,0 0-10 15,0 0 17-15,0 0-13 0,6 10 0 16,-6-10 3-16,0 17 10 0,0-17-5 0,-2 22 13 15,2-8-11-15,-1 2 14 0,-2 0-10 0,2 3 9 16,-1-2-11-16,0 1 9 0,0 1-32 0,-1-1-32 16,1 0-18-16,-2 0-25 0,0 0-13 0,0-1-21 15,0-2-8-15,-1 0-20 0,3 0-23 0,-4-2 11 16,1 0 6-16,-1-1 16 0,1-3 10 0,0 2 20 16,-3-4 16-16,8-7 23 0,-10 15 17 0,5-8 13 15,5-7 12-15,-8 10 6 0,8-10 2 0,-8 6 18 16,8-6 6-16,-7 9 16 0,7-9 31 0,-6 6 16 15,6-6 22-15,0 0 21 0,-8 8 20 16,8-8 8-16,0 0 19 0,0 0-15 0,-4 8 2 16,4-8-16-16,0 0-2 0,0 0-11 0,12 1-14 15,-12-1-10-15,19-2-20 0,-9 0-10 16,5 0-9-16,3-2-38 0,0 1-131 0,0-1-160 16,0-1-216-16,2-2-541 0,3 0-663 0</inkml:trace>
  <inkml:trace contextRef="#ctx0" brushRef="#br0" timeOffset="124434.45">10885 3217 242 0,'0'0'437'0,"0"0"-47"0,0 0-24 0,0 0-41 15,0 0-33-15,4 9-47 0,-4-9-18 0,0 0-39 16,4 12-40-16,-4-12-16 0,3 13-1 0,-3-13-24 16,2 13-10-16,-2-13-10 0,1 17-16 0,0-7-15 15,-1-10-11-15,0 21-5 0,-1-10-6 16,1 1-7-16,-1-2-3 0,-1 2-30 0,1 0-39 16,-1-2-15-16,1 2-29 0,-2-2-19 0,1-1 1 15,2-9 17-15,-2 17 18 0,2-17 21 16,-3 13 42-16,3-13 32 0,0 0 27 0,5 11 20 15,-5-11 17-15,0 0 6 0,13 1 2 0,-13-1-3 16,13-1-13-16,-13 1-16 0,14-3-10 0,-14 3-12 16,13-3-11-16,-13 3-12 0,14-2-8 0,-14 2-6 15,0 0-1-15,15 5 0 0,-15-5-1 0,10 6 1 16,-10-6 2-16,8 10 1 0,-8-10-2 0,8 12 0 16,-8-12 1-16,5 12-2 0,-5-12 1 0,2 12-23 15,-2-12-14-15,2 11-7 0,-2-11-10 0,0 0-14 16,-5 9-15-16,5-9 10 0,0 0 9 0,-16 1 10 15,16-1 12-15,-16-4 7 0,16 4 8 16,-16-6 2-16,7 2 10 0,0-2 1 0,2 0 3 16,0 0 1-16,0-1 1 0,7 7 15 0,-8-12-3 15,8 12-22-15,0-11 18 0,0 11-8 0,8-11-10 16,-8 11-16-16,19-7-18 0,-8 5-32 0,5 0-21 16,0-1-13-16,5 3-7 0,0 0-1 0,1 0 8 15,0 0 30-15,0 0 6 0,-1 0 27 16,-3 0-2-16,-3 1 55 0,0-1 49 0,-15 0 54 0,23-1-12 15,-23 1-5-15,15-2 0 0,-15 2-6 16,0 0 7-16,9-6 6 0,-9 6 1 0,0 0 0 16,-11-9-4-16,11 9-3 0,-19-3-11 0,19 3-3 15,-21-2-10-15,21 2-13 0,-25 0-11 0,25 0-16 16,-21 2 5-16,9 0-13 0,12-2 2 16,-16 5-7-16,7 1-1 0,1 1-2 0,8-7 3 15,-9 11-2-15,9-11 1 0,-3 14 1 0,3-14 0 16,3 12 0-16,-3-12 0 0,8 13 0 0,-2-8-2 15,-6-5 0-15,17 9-1 0,-6-7 0 0,-11-2 0 16,22 2-3-16,-22-2 5 0,22-2 23 0,-22 2 20 16,18-4 48-16,-18 4 31 0,14-4 10 0,-14 4 6 15,11-4-31-15,-11 4 2 0,8-6-32 0,-8 6-5 16,0 0-29-16,10-6 3 0,-10 6-29 0,0 0 10 16,0 0-19-16,9-5 2 0,-9 5-16 0,0 0 7 15,0 0-15-15,8-3-9 0,-8 3 19 16,0 0 16-16,19 1-17 0,-19-1 17 0,15 0-18 15,-15 0-27-15,24-2-62 0,-11-2-53 0,3-2-58 16,-1 0-53-16,0-2-10 0,1-1-12 0,2-5 28 16,-2 1 27-16,-3-5 52 0,0 0 22 0,-2-1 44 15,-2 1 78-15,-4-2 44 0,-1 4 63 0,-1 0 26 16,-1 1 24-16,-4 2 17 0,2 1-11 0,-3 0-12 16,3 12-14-16,-5-17-28 0,5 17-24 0,-6-11-9 15,6 11-6-15,0 0 16 0,0 0 61 0,-12 9-9 16,12-9-3-16,-5 19-29 0,5-7 6 0,0 1-28 15,3 3 0-15,-1 3-12 0,1 0-2 16,-1-3-54-16,2 3-74 0,1-3-111 0,-1 1-186 16,0-2-199-16,2-3-643 0,-1 0-825 0</inkml:trace>
  <inkml:trace contextRef="#ctx0" brushRef="#br0" timeOffset="124601.01">11374 3288 60 0,'0'0'668'16,"0"0"-104"-16,-10-3-61 0,10 3-60 0,0 0-83 16,0 0-57-16,8 9-34 0,-8-9-46 0,15 7-43 15,-3-4-37-15,2 2-31 0,2-1-79 0,1 2-157 16,-2-4-159-16,6 2-167 0,-2-2-491 0,0-1-521 16</inkml:trace>
  <inkml:trace contextRef="#ctx0" brushRef="#br0" timeOffset="125150.12">11673 3310 179 0,'0'0'560'0,"-14"-1"-84"0,14 1-71 16,-14-2-48-16,14 2-51 0,-13 0-50 0,13 0-34 15,-14 2-27-15,14-2-30 0,-11 4-32 0,11-4-25 16,-9 7-18-16,9-7-12 0,-9 11-13 16,9-11-8-16,-5 13-8 0,5-13-6 0,-1 15-3 15,3-5-8-15,0 0-4 0,1-1 0 16,1-1-5-16,1 3-4 0,0-3 0 0,2-2 0 15,2 2-4-15,1-2-9 0,-1-1-57 0,2-2-51 16,2-1-68-16,-13-2-31 0,26-3-15 0,-14-1-11 16,4-2 0-16,-5-3 51 0,1 0 31 0,-1-1 78 15,-2 0 17-15,-1-2 30 0,1 0 24 0,-4 1 15 16,-1-2 19-16,-2 3 31 0,-2-3 13 0,0 0 31 16,0 1 29-16,-2 1 19 0,-1 0 21 0,1 0 15 15,0 0 9-15,0 2-13 0,2 9-12 0,-4-15-34 16,4 15-25-16,-1-13-23 0,1 13-13 0,0 0-22 15,-3-15-13-15,3 15-14 0,0 0-3 16,3-8-14-16,-3 8-2 0,0 0-10 0,0 0 3 16,0 0-1-16,0 0-2 0,15 0-3 0,-15 0 8 15,0 0-7-15,8 13 6 0,-8-13-15 0,5 13 13 16,-5-13-4-16,5 18 9 0,-5-18-10 0,5 19 4 16,-5-19-10-16,3 20 9 0,-1-10-5 0,-1 1 0 15,-1-11-12-15,3 19 2 0,-3-19-9 16,3 15 0-16,-3-15 2 0,3 13 6 0,-3-13 2 0,3 12 12 15,-3-12-1-15,0 0 9 0,4 13-3 16,-4-13-17-16,0 0 15 0,0 0 22 0,2 12 7 16,-2-12-7-16,0 0-12 0,0 0 3 15,5 9-13-15,-5-9-6 0,0 0-14 0,0 0 11 16,2 11-4-16,-2-11 5 0,2 11-6 0,-2-11 8 16,3 11-8-16,-3-11 14 0,9 16 5 0,-9-16-5 15,10 16-1-15,-2-9 4 0,-1-1-15 0,4 0-30 16,0-2-99-16,-1 1-153 0,3-4-198 0,1-1-216 15,2-3-308-15,0-1-611 0</inkml:trace>
  <inkml:trace contextRef="#ctx0" brushRef="#br0" timeOffset="126472.47">12370 3151 312 0,'2'-11'497'16,"-2"11"-65"-16,6-17-62 0,-6 17-16 0,3-15-19 16,-3 15-64-16,3-12-18 0,-3 12-51 15,3-10-21-15,-3 10-53 0,2-9-25 0,-2 9-38 16,0 0-5-16,0 0-28 0,0 0-8 0,0 0-6 16,0 0 8-16,8 5-1 0,-8-5 9 0,1 16 0 15,-1-16 0-15,1 23 9 0,-1-11 0 0,1 3-3 16,-1-1-1-16,0 0-8 0,0 1-2 15,0-1-2-15,0 0-8 0,0-1-4 0,0 1 3 16,0-1-2-16,0-1-7 0,-1-1 4 0,1-11-11 16,0 16 10-16,0-16 0 0,0 16 1 0,0-16-5 15,0 13 1-15,0-13 8 0,0 0-4 0,0 17 12 16,0-17-14-16,0 0 4 0,0 0-6 0,0 0-1 16,0 0 6-16,0 0-7 0,0 0-1 0,3-13-3 15,-3 13 3-15,0-14 34 0,0 14 7 0,0-19-5 16,1 9-3-16,-1-2 11 0,0 12 12 0,1-24-12 15,1 13 33-15,-1-1-7 0,-1-1 4 16,4-2-14-16,-2 2-10 0,2-2-10 0,1 0-7 16,2-1-6-16,-1 1-9 0,2-4-16 0,1 3 16 15,1-2-18-15,0 1 15 0,3-1-19 0,0 2 12 16,1-1-11-16,1 0 17 0,3-1-5 0,1 2 18 16,-1 3-15-16,-1 0 15 0,0 1-17 0,-1 2 12 15,-1 1-24-15,-2 3 3 0,1 2-13 16,-4 1 8-16,2 1-10 0,-12 2 11 0,24 3-15 15,-11 3 17-15,0 0-15 0,-2 1 16 0,2 4-12 16,1 0 16-16,0 4 12 0,-1 1-8 0,1 2 4 16,-4 0-18-16,2 0 16 0,-1 2-16 0,2 5 15 15,-5-5-15-15,0 1 15 0,-1 2-1 0,-2-2 16 16,-1 0-7-16,-3-2 17 0,0 0-25 0,-1-1 25 16,-1 1-28-16,0-2 12 0,-2-1-20 15,-1 1 17-15,0-2-18 0,1 1 15 0,-2-1-18 16,0-3 13-16,1 1-14 0,0-3 15 0,0 0-21 15,1-1 16-15,3-9-12 0,-6 16 17 0,6-16-14 16,-5 12 11-16,5-12-11 0,-4 11 9 0,4-11-9 16,-4 10 18-16,4-10-14 0,0 0 18 0,-4 9-14 15,4-9 30-15,0 0-11 0,0 0 19 0,-3 11-8 16,3-11-4-16,0 0-5 0,0 0-5 0,0 0-5 16,-4 10-2-16,4-10-1 0,0 0-21 0,0 0 19 15,0 0 1-15,0 0-9 0,0 0-1 0,0 0 2 16,0 0-3-16,0 0 0 0,0 0 3 15,0 0-1-15,0 0 1 0,-2 10 0 0,2-10-7 0,0 0 0 16,0 0 4-16,0 0-4 0,0 0 3 16,0 0-2-16,0 0-2 0,0 0-15 0,0 0-21 15,0 0-70-15,6-7-43 0,-6 7-69 0,0 0-107 16,5-10-119-16,-5 10-121 0,4-9-192 16,-4 9-368-16,6-13-741 0</inkml:trace>
  <inkml:trace contextRef="#ctx0" brushRef="#br0" timeOffset="128848.53">13041 2996 201 0,'0'0'331'0,"2"10"-11"16,-2-10-1-16,0 0-57 0,0 14-48 0,0-14-28 0,-2 16-17 16,-2-6-29-16,2 1-7 0,-1 2-17 15,-1 2-20-15,0 1 8 0,-2-1-17 0,3 0-18 16,-1 0-7-16,2-1-1 0,-3 1-12 0,2-2-6 16,1-3-7-16,0 2-4 0,0-3-2 0,2-9 7 15,-4 17 11-15,4-17 5 0,-3 13 13 0,3-13 11 16,-2 10-5-16,2-10-11 0,0 0-10 0,0 0-13 15,0 0-18-15,0 0-16 0,0 0-2 0,-10-5-3 16,10 5-1-16,-3-16 4 0,2 5-7 0,0-3 9 16,1 1-4-16,0-3 12 0,1-3-5 0,1 0 19 15,5-3 16-15,-1 0-2 0,3-3-5 0,1-1 6 16,4 3-22-16,1-1 22 0,1 1 4 16,2 0-18-16,1 4 5 0,3 0-10 0,1 3 7 15,-3 1-11-15,1 4 9 0,0 2-13 0,0 0 3 16,-3 3-12-16,-4 2-2 0,0 2-1 0,-3 0-5 15,-11 2 6-15,17 4 3 0,-17-4-2 16,4 8-2-16,-4-8-10 0,-8 12-26 0,-3-5-23 16,-1 2-44-16,-3-1-15 0,1 0-23 0,-3 1-24 15,0 0-39-15,2 0-61 0,2-2-45 0,-1 2-26 16,2-2-64-16,3-2-225 0,0 2-133 0</inkml:trace>
  <inkml:trace contextRef="#ctx0" brushRef="#br0" timeOffset="129818.35">13365 3128 186 0,'0'0'428'0,"0"0"-67"15,-11 4-39-15,11-4-52 0,0 0-36 0,-13-1-37 16,13 1-36-16,0 0-28 0,-14 1-27 0,14-1-23 15,-13 2-15-15,13-2-9 0,-12 4-10 16,12-4-13-16,-16 6-8 0,16-6-5 16,-15 8-6-16,15-8-9 0,-13 11-11 0,5-5-14 15,8-6-25-15,-7 13 0 0,7-13 15 0,-4 12 9 16,4-12 3-16,0 13 13 0,0-13-4 0,5 10 10 16,-5-10 19-16,11 7 7 0,-11-7 24 0,11 3 41 15,-11-3 36-15,10 3 19 0,-10-3 8 0,0 0 24 16,13 2 11-16,-13-2-8 0,0 0-13 0,0 0-15 15,13-2-40-15,-13 2-10 0,0 0-38 0,0 0-8 16,0 0-21-16,0 0-7 0,0 0-13 0,0 0 0 16,0 0-14-16,12 0-2 0,-12 0-4 0,0 0 3 15,0 0-1-15,0 0 6 0,10 4-1 0,-10-4 9 16,11 4-17-16,-11-4 9 0,18 1-24 16,-18-1-36-16,21-1-30 0,-5-1-31 0,-1-2 1 15,2-2-14-15,3-3 24 0,-1-1 15 0,2-2 24 16,0-2 20-16,-4 0 30 0,1-1 44 0,-5 1 56 15,1 0 25-15,-4 3 19 0,-1 0 25 0,1 1-5 16,-2 1-25-16,-2 3-29 0,-6 6-26 0,11-13-26 16,-11 13-20-16,8-4-7 0,-8 4 5 15,0 0 7-15,5 9 0 0,-5-9 17 0,2 19 9 16,-4-8-21-16,2 3-1 0,-1 1-7 0,1 2 9 16,-2 0-20-16,0-1-8 0,1 1-30 15,-3 1-32-15,3-4-45 0,-1-2-24 0,2 1-6 0,0-13 20 16,-3 19 18-16,3-19 21 0,-1 14 0 0,1-14-34 15,0 0 8-15,0 0 12 0,0 0 19 16,0 0 9-16,0 0 12 0,5-9 11 0,-5 9 4 16,6-19 6-16,-3 8 17 0,2-1 28 0,-1-1 12 15,1 2 9-15,1-3-9 0,2 3 0 0,-2-1 7 16,1 2 14-16,-2 0-5 0,0 2 5 0,2-2 5 16,-2 3-8-16,-1-1-5 0,2 1-10 0,-6 7-9 15,7-14-1-15,-7 14-7 0,8-11-4 0,-8 11-5 16,6-11-4-16,-6 11 5 0,8-10-9 0,-8 10 2 15,6-10-6-15,-6 10 2 0,6-7-2 16,-6 7 1-16,6-6-3 0,-6 6 2 0,7-9-6 0,-7 9 3 16,8-6-6-16,-8 6 4 0,8-4 2 15,-8 4-1-15,0 0-3 0,11-5 1 16,-11 5-5-16,0 0 12 0,0 0-5 0,8-6 1 16,-8 6 2-16,0 0 0 0,0 0-5 0,0 0 6 15,8-5 1-15,-8 5 5 0,0 0-4 0,0 0 1 16,0 0-2-16,0 0-2 0,0 0-1 0,0 0-2 15,0 0-4-15,0 0 4 0,0 0-3 0,0 0 3 16,0 0 1-16,0 0 1 0,6 8 1 0,-6-8 70 16,-2 10-3-16,2-10 9 0,-2 17-14 0,2-17 20 15,0 19-12-15,2-8 19 0,0 3-15 0,1 0 3 16,2 1-24-16,0 1 7 0,-1-1-24 0,1 1 6 16,0-2-21-16,0 0 10 0,0-1-20 15,-1-2 13-15,0-1-23 0,-4-10 1 0,5 16-15 16,-5-16 21-16,4 13-20 0,-4-13 19 0,0 0-7 15,-5 12 13-15,5-12-4 0,0 0-1 0,-19 0-17 16,19 0 3-16,-19-4-53 0,9-2-36 16,3 1-82-16,-2-1-95 0,0-1-81 0,0 0-150 15,2-1-730-15,1-5-846 0</inkml:trace>
  <inkml:trace contextRef="#ctx0" brushRef="#br0" timeOffset="130049.2">13869 2782 616 0,'18'-3'552'0,"-18"3"-52"0,31 3-66 16,-7 3-50-16,5 2-52 0,6 10-35 0,0 1-4 16,0 5-32-16,-2 5-5 0,4 6-12 0,-4 7-40 15,-12-4-44-15,-5 5-14 0,-8-1-6 0,-9 3-38 16,-9 0-6-16,-12 6-41 0,-11 1-43 0,-6-3-130 15,-10-1-175-15,-10-3-156 0,-3-6-210 16,-4-3-457-16,-4-3-732 0</inkml:trace>
  <inkml:trace contextRef="#ctx0" brushRef="#br0" timeOffset="131265.1">10094 4225 412 0,'0'0'498'0,"0"0"-65"0,0 0-57 16,0 0-39-16,0 0-39 0,-7 4-62 0,7-4-32 16,0 0-45-16,-10 12 1 0,10-12-33 0,-8 12-1 15,5-4-28-15,-1 2 13 0,0 1 2 0,0 3-11 16,-2 0-20-16,2 2-3 0,1 0 8 15,1 1-12-15,-2 2-14 0,0-1-2 0,1 3-66 0,-1 0 57 16,-1 1-8-16,3-3-9 0,-2 0-7 16,1-1-3-16,1-2 0 0,0 0-4 0,-1-1-3 15,0-2-1-15,0-1-4 0,3-1-1 0,-4-1 0 16,4-10 0-16,-4 17 12 0,4-17-7 0,-1 13 0 16,1-13-2-16,-5 9-10 0,5-9 3 0,0 0 0 15,0 0-3-15,0 0 0 0,0 0 2 0,-13-7-50 16,13 7 58-16,-4-15-49 0,2 4 53 0,1-5 0 15,0-1-1-15,0-1-5 0,-2-1 1 16,3-3-4-16,0-1 32 0,3-3 3 0,-1 0-4 16,3-5-35-16,2 2 20 0,1-2-16 0,-2 2 6 15,9-6 0-15,-2 3 9 0,3 6 1 0,4-3-16 16,0 2 4-16,-1 5 6 0,0 3-2 0,3 1 0 16,-1 3-3-16,-3 2-4 0,0 5-7 0,-5 0 0 15,1 2-3-15,-3 3-15 0,3 3 11 0,-14 0-8 16,17 2 10-16,-10 2-4 0,1 2 5 0,-4 3-4 15,0-1 6-15,-4-8-4 0,2 21 12 0,-2-9-8 16,-2 0 8-16,0 0-9 0,0 1 0 0,-2 0-36 16,-1 1-21-16,0 0-14 0,1-2-14 0,-3 1-6 15,1-3-6-15,-3 2 7 0,-1-3-23 16,-1 1 14-16,0-3-12 0,-3-1 20 0,1 1-21 16,-3-2 4-16,2-1-13 0,1-2 6 15,0 1-20-15,-1-3-63 0,14 0-111 0,-19 2-173 16,7-4-268-16,12 2-261 0</inkml:trace>
  <inkml:trace contextRef="#ctx0" brushRef="#br0" timeOffset="131597.75">10545 4002 508 0,'7'-11'523'0,"-7"11"-70"0,7-9-36 0,-7 9-42 15,6-8-46-15,-6 8-60 0,7-7-41 0,-7 7-57 16,0 0-26-16,0 0-30 0,7-4 12 0,-7 4 23 16,0 0-16-16,-6 11 32 0,0-3-28 0,-2 3-8 15,-1 5-5-15,-5 1-18 0,0 2-28 0,-3 3-4 16,-1 7-22-16,-3 3 3 0,1 0-4 15,2 4-11-15,2 2-2 0,1-1-12 16,1 1-35-16,6 1 46 0,3-5-43 0,2 1 36 16,3-1-39-16,3-1 36 0,4 0-9 0,1-2-30 15,4-3-50-15,3-2-77 0,1-2-83 0,1-2-152 16,2-3-166-16,2-4-652 0,-2-5-801 0</inkml:trace>
  <inkml:trace contextRef="#ctx0" brushRef="#br0" timeOffset="132282.37">10666 4248 97 0,'0'0'818'16,"0"0"-135"-16,-7-9-53 0,7 9-90 0,0 0-26 16,0 0-51-16,-2-11-38 0,2 11-71 0,4-11-82 15,-4 11-8-15,10-11-47 0,-5 3-38 16,1 1-38-16,3 0-28 0,-1-1-17 0,0-1-17 16,2-1-15-16,-1 1-14 0,-1 1-7 0,2-2-5 15,-2 3 6-15,-2 0-4 0,2 1-2 0,-8 6 7 16,10-12 3-16,-10 12-2 0,7-10-11 0,-7 10-7 15,7-7-9-15,-7 7-8 0,7-6-11 16,-7 6-5-16,0 0-9 0,9-5 2 0,-9 5-4 16,0 0-7-16,0 0 18 0,4 12-2 0,-4-12 6 15,-1 16-1-15,0-5 6 0,1-11-5 0,-1 23-11 16,-2-9 16-16,1 3 5 0,-3-1-3 0,3 3 0 16,-4 0-8-16,0 2-16 0,2 0-11 0,-3-1-15 15,2-1-11-15,-3 0-4 0,4-2-4 0,-2 0-24 16,1-1 24-16,-1-1-16 0,0-2 13 0,2 2-31 15,-1-4 21-15,0 0-40 0,2-1 27 16,-1-1-61-16,0-1 37 0,4-8-61 0,-6 14 55 16,6-14 8-16,-8 11 20 0,8-11 14 0,-4 9 12 15,4-9 31-15,0 0 10 0,-5 13 12 0,5-13-1 16,0 0 2-16,-4 8 8 0,4-8 7 0,0 0-7 16,0 0-4-16,0 0 6 0,-6 6 1 0,6-6 5 15,0 0 3-15,0 0-4 0,0 0-2 0,0 0 0 16,0 0 0-16,0 0-3 0,0 0 0 0,0 0 2 15,0 0-1-15,0 0-3 0,-10 3-1 0,10-3-3 16,0 0-1-16,0 0 0 0,0 0-6 0,0 0 14 16,0 0-21-16,0 0 7 0,0 0 0 0,0 0 2 15,0 0 3-15,0 0 6 0,0 0-4 0,0 0 2 16,0 0-1-16,0 0 1 0,0 0-2 0,0 0 0 16,0 0-6-16,0 0-11 0,0 0-12 15,0 0-17-15,0 0-13 0,0 0-6 0,0 0-28 16,0 0 6-16,0 0-33 0,0 0-25 0,0 0-81 15,0 0-28-15,0 0-94 0,0 0-122 0,2-10-228 16,-2 10-212-16</inkml:trace>
  <inkml:trace contextRef="#ctx0" brushRef="#br0" timeOffset="132980.93">10759 4114 344 0,'0'0'421'0,"0"0"-40"0,-3-10-37 15,3 10-22-15,0 0-20 0,-5-9-28 16,5 9-37-16,0 0-23 0,0 0-20 0,0 0-25 16,-4-10-33-16,4 10-16 0,0 0-35 0,0 0-16 15,0 0-24-15,0 0-3 0,0 0-5 0,-4 10-5 16,4-10-3-16,-1 21-2 0,-2-8-4 0,2 4 21 15,-3 1 0-15,2 3 26 0,-2 3-8 0,0-1 0 16,0 2-6-16,0 2-9 0,0-1-9 0,-1-1-4 16,3 0-6-16,-2 1-1 0,-2-1-4 0,4-1-4 15,-2-2-3-15,2-1-1 0,-1-4-3 0,1-2 1 16,0-2 5-16,0 0 0 0,2-2-7 0,0-11 10 16,-3 16-6-16,3-16 0 0,0 0 1 15,-4 9-56-15,4-9 54 0,0 0-51 0,-2-11 59 16,2 11-15-16,-4-17-5 0,4 4-12 0,-1-2-4 15,0-4-3-15,-1-2 3 0,1-4-7 16,1-2 2-16,0-1 2 0,0-1 8 0,1 1-5 0,1-1 18 16,1-2 6-16,2 0 4 0,2 3 3 0,0 0 0 15,5 3 0-15,0 0-12 0,4 0 12 0,3 4 4 16,0 1 3-16,1 3 14 0,4-2 7 0,0 5 3 16,0 1-2-16,-4 3-1 0,3 3-10 0,-2-1-11 15,-4 4-13-15,1 2-8 0,-5 0 2 0,1 4-1 16,-4 4-6-16,-2-1 8 0,-3 4-8 0,-4 2 6 15,-1 0-1-15,-4 3-5 0,-2 1-4 16,-6 1-34-16,-2 0-25 0,-1 0-16 0,-3 2-14 16,-2-1 16-16,0 0-32 0,3-4 15 0,0 0 7 15,3-2-27-15,1-3 1 0,2 1-22 16,-2-2-22-16,8-1-34 0,5-6-82 0,-13 8-134 16,13-8-470-16,0 0-436 0</inkml:trace>
  <inkml:trace contextRef="#ctx0" brushRef="#br0" timeOffset="133813.62">11001 4311 69 0,'0'0'663'0,"0"0"-120"0,0 0-45 16,0 0-77-16,-9-6-66 0,9 6-76 0,0 0-51 15,0 0-55-15,-9-4-29 0,9 4-36 0,0 0-9 16,-18 2-33-16,9 2-2 0,0-1-23 0,-2 2 3 16,1 1-22-16,-3 4 7 0,4-2-12 0,-3 1 6 15,2 2-13-15,1 0 7 0,3 0-13 0,-1-1 10 16,4-1-12-16,0 1 0 0,3-10 1 0,-1 16-5 16,1-16-12-16,5 10-9 0,-5-10-11 15,11 11-3-15,-11-11-5 0,16 2-11 0,-16-2 20 16,20-4-7-16,-12-1 25 0,5-3-2 0,-3-1 36 15,-2-3-11-15,2 1 21 16,-1-1 4-16,-3-1 14 0,-1 1 5 0,0 2 21 16,-1 0-7-16,-1 1-9 0,-3 9-16 0,5-14-11 0,-5 14-19 15,4-10 2-15,-4 10-13 0,0 0 3 0,0 0-2 16,0 0 1-16,0 0-2 0,0 0 9 0,10 11-7 16,-10-11 10-16,12 14-3 0,-1-6 2 15,-1 2-1-15,3-2 1 0,-1 0 1 0,1-2-22 0,2-2 25 16,2 1-31-16,-1-4-27 0,0-1-8 0,0 0-22 15,4-4 14-15,-2 1 2 0,-1-4 21 16,3 0-3-16,-3-3 27 0,-2 1 3 0,-1-2 35 16,-2-2 11-16,-2 3 23 0,-2 1 12 0,0-1 6 15,-1 2-3-15,-2 1-13 0,-5 7-15 0,6-13-17 16,-6 13-15-16,0 0-5 0,0 0-1 0,0 0 1 16,0 0-4-16,0 0 3 0,-5 13 2 0,1-4 2 15,1 1-2-15,0 1 2 0,-2 3-1 0,2 0 1 16,1 1-2-16,1-2 3 0,-2 0-1 0,3-1-3 15,-1 0-53-15,-1-1-78 0,1-1-52 0,1-10 4 16,-1 15-11-16,1-15-23 0,0 0-61 0,4 11 17 16,-4-11 17-16,0 0 78 0,10-6 52 15,-10 6 83-15,9-13 16 0,-4 4 87 0,0-3 43 16,0-3 26-16,2 1 35 0,1-4-3 0,2 0 2 16,-2-1-18-16,3 1 17 0,-1 1 7 0,2 0-33 15,-1 3 3-15,-3-1-17 0,1 4-18 0,1 0-12 16,-5 1 2-16,3 3-18 0,-3-3-20 0,0 3-17 15,-5 7-8-15,9-12-28 0,-9 12 4 16,6-8-31-16,-6 8 9 0,5-7-26 0,-5 7 9 16,0 0-9-16,8-5 13 0,-8 5-13 0,0 0 16 15,10 8-12-15,-10-8 13 0,8 12-12 0,-3-2 14 16,0 2 12-16,1 1 22 0,3 1 8 16,-2-1-8-16,2 5 9 0,-2-1-1 0,1-2-4 15,-3 1-4-15,0-1-7 0,2 2-30 0,-6-5 15 16,-1 1-27-16,-1-1 18 0,-6 1-50 0,-1-2 4 15,-3-1-64-15,-2-4 11 0,-2 2-101 0,0-3-6 16,-3-1-70-16,0-3-112 0,-1-2-86 0,-1-1-117 16,1-1-416-16,2-3-597 0</inkml:trace>
  <inkml:trace contextRef="#ctx0" brushRef="#br0" timeOffset="134717.59">11832 3824 2 0,'-1'-11'541'15,"1"11"-124"-15,0 0 3 16,1-15-45-16,-1 15 4 0,0 0-29 0,2-13-29 16,-2 13-33-16,0 0-15 0,3-14-7 0,-3 14-18 15,0 0-15-15,2-11-34 0,-2 11-42 0,0 0-33 16,0 0-33-16,3-9-26 0,-3 9-28 0,0 0 4 16,0 0-12-16,0 0 3 0,-1 19-5 0,-1-3 49 15,0 5-7-15,2 4 7 0,-1 9 1 0,1 3 15 16,-2 8-16-16,0 3-11 0,1-1-11 0,-3 2-4 15,-1-1-8-15,1 0-21 0,-3-1 9 0,0-2-27 16,-1-1 4-16,2-1-34 0,0-10 12 0,1-1-29 16,-1 0 15-16,2-8-64 0,0-2 0 0,2-4-92 15,-1-2 21-15,2-3-30 0,-2-3-62 0,3-10-131 16,-1 15-187-16,1-15-551 0,0 0-741 16</inkml:trace>
  <inkml:trace contextRef="#ctx0" brushRef="#br0" timeOffset="135963.56">12020 4126 458 0,'0'0'637'0,"-13"-2"-73"16,13 2-78-16,0 0-80 0,0 0-81 0,0 0-73 15,4-13-34-15,-4 13-29 0,7-13-16 0,1 7-28 16,-1-1-29-16,3-3-22 0,-1 1-17 0,2-1 54 16,-2 0 0-16,0-1 3 0,1 0-25 0,-2 1-10 15,1-1 0-15,0 0 21 0,-3 4 1 0,-1-1-1 16,0 0-3-16,1 2-8 0,-6 6-23 16,10-10-40-16,-10 10 6 0,7-9-18 0,-7 9-12 15,6-6-12-15,-6 6-4 0,0 0-2 0,0 0-1 16,7 6 1-16,-7-6 1 0,2 15-1 0,-1-5 1 15,-1 3-13-15,-1 0 19 0,1 4-16 0,-2-1-5 16,1 2-45-16,-2 2-9 0,1-2-40 0,-2 1-29 16,0-2-37-16,0 1-40 0,-3 1-32 0,0-2-23 15,0 1-24-15,-4-1-15 0,0-1 7 0,1-2 22 16,-1-3 1-16,0 0 60 0,1 1 37 0,-1-3 32 16,3 1 26-16,0-3 21 0,1 1 37 0,1-1 73 15,6-7 18-15,-10 10 65 0,10-10 13 0,-7 10 71 16,7-10 11-16,0 0-5 0,6 11-7 0,-6-11-35 15,15 3 2-15,-4-1-19 0,5-2-32 16,3 0-11-16,6-2-23 0,4-1-8 16,0 0-21-16,4-1 2 0,2 0-63 0,-3-1-85 15,-5 2-93-15,-1-2-109 0,-3 0-129 0,-7 2-444 16,0-3-450-16</inkml:trace>
  <inkml:trace contextRef="#ctx0" brushRef="#br0" timeOffset="136911.94">12487 3867 259 0,'-2'-10'570'0,"2"10"-56"15,0 0-61-15,0 0-52 0,0 0-76 0,5 9-11 16,-5-9-9-16,5 19-49 0,0-6 22 0,0 3-39 15,2 2-34-15,0 3-46 0,1 0 13 0,0 1-35 16,-1-1-23-16,1 2-24 0,-2-1-15 0,1 1-14 16,-1-3-34-16,-1 1-50 0,0-5-30 0,0-1-16 15,-1 1-14-15,0-1 5 0,0-5 19 0,0 1 7 16,0-1 6-16,2-3 10 0,-1 1 1 16,-5-8 11-16,14 8 0 0,-14-8 9 15,18 0-1-15,-18 0 8 0,17 0 6 0,-17 0 6 16,16 0 0-16,-16 0 2 0,15 0-13 0,-15 0-1 15,0 0 0-15,16 3 3 0,-16-3-4 0,9 6 10 16,-9-6 1-16,4 10 8 0,-4-10 42 0,0 15-2 16,0-15 2-16,-3 14-10 0,3-14 5 15,-6 15-9-15,6-15-7 0,-9 15 0 0,9-15-3 16,-11 12-3-16,11-12-3 0,-9 8-40 0,9-8-35 0,-10 8-27 16,10-8-24-16,0 0-29 0,-13 2 5 15,13-2 15-15,0 0 17 0,-12-7 2 0,12 7 32 0,-5-9-2 16,5 9 24-16,-5-16-3 0,5 16 30 0,-4-22-6 15,4 11 41-15,0-3 5 0,2 2 26 16,1-5 20-16,1 3 6 0,1-1-3 0,1 2-4 16,1-1-18-16,2 1 0 0,0 2-3 0,0 0-10 15,2 0 2-15,1 3-6 0,-2-1-10 0,3 0-4 16,-2 2-1-16,-1 3-14 0,2-1 1 0,-3 1-4 16,0 1-4-16,-9 3 0 0,15-5-4 0,-15 5-1 15,13-2 2-15,-13 2 1 0,0 0-5 0,15 0 6 16,-15 0-2-16,0 0 2 0,10 4-2 0,-10-4-16 15,0 0 22-15,7 8-9 0,-7-8 8 0,0 0-6 16,4 11 11-16,-4-11-4 0,3 9 3 16,-3-9-2-16,4 10 0 0,-4-10 0 15,0 0-2-15,4 12 0 0,-4-12 4 0,4 8 0 16,-4-8 1-16,0 0 4 0,5 9 5 0,-5-9-7 16,0 0-3-16,0 0-11 0,0 0 16 0,12-3 2 15,-12 3 5-15,7-9 27 0,-7 9 28 0,4-11-5 16,-4 11 11-16,1-12-6 0,-1 12 2 0,3-10 1 15,-3 10-9-15,0 0-13 0,1-15-13 0,-1 15-15 16,0 0-11-16,0 0-14 0,2-11 3 0,-2 11 2 16,0 0-5-16,0 0-9 0,0 0 14 0,0 0-12 15,7 10 17-15,-7-10-16 0,8 9 20 0,-8-9-14 16,11 10-4-16,-3-6 9 0,1 2 16 0,2-2-19 16,2-2-11-16,1 1-29 0,0-3-47 0,3 0 4 15,0-3-33-15,0-2-19 0,0-2 22 16,2-1 13-16,-1-3 8 0,-3-3 8 0,-2-3 24 15,4-5 1-15,-7 3 17 0,0-2 5 0,-1 2 26 16,-2-1 49-16,-2 0 0 0,-3 2 5 0,2 3 21 16,-4 0 16-16,1 2 4 0,-1 13-13 0,0-21-18 15,0 21-23-15,-1-16-7 0,1 16-3 0,0 0-6 16,-9-5 40-16,9 5-5 0,-6 11 12 0,2 0-6 16,1 5-7-16,0 1 5 0,0 4-11 0,2 2-21 15,-3 2 14-15,3 3-24 0,1-2-32 0,-2 1-63 16,4-2-63-16,-1-3-100 0,1-1-136 0,0-2-121 15,0-2-124-15,3-3-443 0,-2-2-684 16</inkml:trace>
  <inkml:trace contextRef="#ctx0" brushRef="#br0" timeOffset="137050.42">13147 4067 612 0,'-8'-11'639'15,"8"11"-114"-15,-5-8-107 0,5 8-78 0,0 0-79 16,0 0-31-16,6-8-52 0,-6 8-26 0,17 1-38 15,-3 0-11-15,0 2-29 0,4-2-63 0,0 1-165 16,2 0-108-16,1-2-132 0</inkml:trace>
  <inkml:trace contextRef="#ctx0" brushRef="#br0" timeOffset="137563.15">13474 3990 265 0,'-11'-12'432'0,"4"4"-70"15,-1 2-3-15,-3-1-45 0,-1 1 6 0,1 0-40 16,0 2-39-16,0 1-55 0,2-1-26 0,9 4-25 15,-19-2-1-15,19 2-20 0,-15 4-7 0,6 1-22 16,2 0 13-16,4 4-19 0,-1 0-1 0,2 4-17 16,2-2-4-16,2 4-12 0,0 0 6 0,2 1-15 15,0-2 5-15,3 0-15 0,0-3 4 0,1 2-11 16,-1-4 3-16,2 0-6 0,2-2 6 16,-1-4-15-16,-10-3-12 0,23 3-11 15,-12-6 4-15,2 0-7 0,0-5 11 0,-2-3-13 16,2-2 6-16,-1 0-3 0,-1-5 6 0,-1-1-3 15,-1 0 13-15,-1 0 3 0,0 1 29 0,-5 2 2 16,3-3-4-16,-5 2 10 0,1 0 34 0,0 4 29 16,-1-1 13-16,-1 2 13 0,1 0-16 15,1 1-16-15,-2 11-18 0,2-18-15 0,-2 18-14 0,1-13-12 16,-1 13-8-16,3-13-9 0,-3 13-5 0,0 0 0 16,6-6 6-16,-6 6 12 0,0 0-35 15,11 4 31-15,-11-4-33 0,7 9 34 0,-7-9 0 0,9 14-7 16,-5-4-4-16,-2-1-7 0,2 2-24 15,0 2 25-15,-1-4-3 0,1 7-4 0,-2-5-5 16,0 3-7-16,0-3 1 0,-1 2-12 0,2-3-10 16,-2 1 5-16,-1-11 4 0,3 20-6 0,-3-20 11 15,2 15 4-15,-2-15 4 0,3 12 0 0,-3-12 8 16,1 11 8-16,-1-11 0 0,0 0-3 0,4 12-2 16,-4-12-3-16,0 0-3 0,0 0-1 0,6 7-1 15,-6-7-3-15,0 0 3 0,9 4-2 0,-9-4-17 16,0 0 20-16,16 2-2 0,-16-2 4 15,14 1 13-15,-14-1-11 0,18-1-1 16,-18 1-32-16,22-5-91 0,-7-1-123 0,-1 0-172 0,1-1-198 16,3-5-544-16,-3 0-773 0</inkml:trace>
  <inkml:trace contextRef="#ctx0" brushRef="#br0" timeOffset="137764.1">13951 3563 661 0,'0'0'504'0,"0"0"-33"0,0 0-41 16,0 0-49-16,21 8-21 0,-8 5 7 0,8 6-10 15,4 7-19-15,3 8-35 0,6 8-2 16,-3 6-31-16,-1 3-44 0,-3 2-22 0,-8 0-26 16,-8-4-30-16,-7-1-24 0,-6-1-48 0,-10 0-54 15,-10 4-88-15,-7-3-139 0,-10-3-227 16,-6-5-186-16,-10-7-780 0,-3-1-1003 0</inkml:trace>
  <inkml:trace contextRef="#ctx0" brushRef="#br0" timeOffset="138662.22">8716 4863 513 0,'0'0'477'0,"0"0"-57"16,0 0-55-16,0 0-1 0,17 1-52 0,-17-1-17 16,13-1-32-16,-2-1-16 0,7 2-7 15,1-2-26-15,6-3-10 0,1 1-19 0,7-2-20 16,2 1-33-16,-2-2-58 0,3 0 15 0,-3-1-64 16,1 1 44-16,0 0-14 0,-3 1-11 0,-7-1-7 15,4 2-9-15,-6-1-3 0,-4 3-3 0,1-2-57 16,-4 1 30-16,-1 1-34 0,-3-1-63 0,0-1-87 15,-11 5-76-15,16-9-141 0,-16 9-103 0,5-10-524 16,-5 10-647-16</inkml:trace>
  <inkml:trace contextRef="#ctx0" brushRef="#br0" timeOffset="138862.14">8957 4853 156 0,'0'0'735'0,"-11"8"-148"0,11-8-42 0,-10 5-51 16,10-5-47-16,0 0-27 0,-9 6-67 0,9-6-59 16,0 0-49-16,12-5-50 0,0 2-36 15,5-1-48-15,6-3 0 0,8-2-54 0,3 0 17 16,9-3-40-16,1 0 17 0,6 2-79 0,-1-1-12 16,3 0-105-16,0-1-134 0,1 2-190 0,-1 1-832 0,-2-1-904 15</inkml:trace>
  <inkml:trace contextRef="#ctx0" brushRef="#br0" timeOffset="179361.94">9983 4778 116 0,'0'0'170'0,"0"0"-27"0,0 0-24 16,0 0-16-16,0 0-20 0,0 0-6 0,0 0-7 16,0 0 3-16,0 0 7 0,0 0-1 0,-9 4-7 15,9-4 0-15,0 0-6 0,0 0-2 16,-10 3 2-16,10-3 4 0,0 0 3 0,0 0 9 16,-13 4-2-16,13-4 13 0,0 0-20 0,-10 3 35 15,10-3-4-15,0 0 3 0,0 0-10 0,-9 5-16 16,9-5-12-16,0 0-10 0,0 0-10 0,0 0-1 15,-9 3-11-15,9-3-6 0,0 0-8 0,0 0-5 16,0 0 0-16,0 0-8 0,-9 3 10 0,9-3 11 16,0 0 7-16,0 0 4 0,0 0 5 0,0 0 6 15,-11 6-9-15,11-6 20 0,0 0-11 0,0 0 20 16,0 0-15-16,0 0 11 0,0 0-13 0,0 0 8 16,0 0-16-16,0 0 10 0,0 0-21 0,0 0 4 15,0 0-15-15,0 0 4 0,0 0-14 0,0 0 2 16,0 0-13-16,0 0 11 0,0 0-16 15,0 0 24-15,4 8-19 0,-4-8 13 0,11 5-8 16,-11-5 10-16,14 4-13 0,-14-4 11 0,15 3-12 16,-6 0 9-16,-9-3-11 0,23 4 11 0,-13-1-15 15,4 0 10-15,0-1-11 0,0-1 13 0,1 2-13 16,1 1 9-16,2-2-10 0,0 0 11 0,-2 1-7 16,2-1 4-16,-1 0-7 0,3 1 7 15,-3-2-8-15,3 1 12 0,-2 1-8 0,2-1 17 16,-1 0 2-16,0-1-1 0,1 0 3 0,-2-1-3 15,2 1-10-15,-2 0 2 0,0 0-4 0,-1 0 4 16,-2-1-9-16,4 2 5 0,-3 0-9 16,-1-2 9-16,0 0-14 0,1 2 12 0,-3 0-9 15,3-2 8-15,-2 1-5 0,1 0 6 0,-1 0-6 16,2 1 1-16,-3 0-8 0,2-1 13 0,-1 0-7 16,0 1 10-16,0-1-13 0,0 0 9 0,0 0-9 15,0 0 8-15,2 0-7 0,-3 2 11 0,3-3-11 16,-1 1-20-16,3 0 11 0,-4 2 10 0,2-3 6 15,-4 2 2-15,3-2 0 0,0 1 3 0,0 0-9 16,-2 1 6-16,1-1-3 0,0 0 3 0,0 0-6 16,0 0 2-16,-1 1-4 0,1 0 5 0,-1-2-5 15,1 1 6-15,0 1-6 0,0-1 7 16,0-1-8-16,1 2 8 0,2-2-6 0,-2 0 5 16,3 0-6-16,1 0 2 0,0 0-2 0,2 0 6 15,-1 0-4-15,0 0 5 0,0 0-7 0,2 0 4 16,-2 0 0-16,1-2-1 0,0 1-1 15,-1 1 5-15,0-2-4 0,0 1 2 0,1 1-6 16,-1-2 6-16,0 0-8 0,1 1 8 0,0 0-6 16,0 0 5-16,0-2-5 0,-2 2 4 0,4-1-6 15,-2 1 9-15,-1 0-9 0,2-2 7 0,-2 2-5 16,2 1 5-16,1-3-6 0,-3 1 9 0,3 2-6 16,0-1 3-16,0 0-3 0,-2 0 5 15,0-1-10-15,1 1 12 0,-3 0-4 0,2 0 1 0,-2 0-5 16,2-1 3-16,-2 2-6 0,0-1 10 15,-3 1-8-15,3-1 6 0,-3 1-6 0,-1-1 5 16,2 1-6-16,-2-2 7 0,1 2-6 0,-1 0 6 16,0-2-4-16,2 2 4 0,-2 0-8 0,2 0 6 15,-1 0-5-15,4 0 3 0,-1 2 2 0,0-2-3 16,1 0-1-16,1 0 8 0,1 0-4 0,1 0 8 16,-1 0-12-16,5 0 6 0,1-2-7 0,2 2 4 15,-1 0-3-15,4 0 5 0,-1-1-4 0,0 1 10 16,0-1-11-16,3-3 11 0,-5 3-16 0,1 0 12 15,-2-1-6-15,-2 0-24 0,3 1 19 0,-5-1 13 16,1 0 11-16,-4 0-39 0,-2 1 30 16,-1-1-33-16,2-1 36 0,-5 3-24 0,4-1 29 15,-4 0-25-15,2-2 9 0,0 2 18 0,0 0-10 16,1 1 3-16,0-2-8 0,0 0 3 0,2 2-4 16,-2-2-28-16,1 2 33 0,1-1 4 0,-1-1-9 15,1 2 6-15,-2-1-6 0,0 1 4 0,2-2-2 16,-2 2 2-16,0 0-3 0,0 0 2 15,0-1-5-15,-1 1-1 0,0-2-2 0,0 2 6 16,-2-1-5-16,-1 1 4 0,1-2-3 0,-2 2 2 16,1-1-4-16,0 1 7 0,1 0-7 15,-2-1 1-15,2-1 1 0,-2 2 1 0,1-1 0 16,-1 1 2-16,3 0-1 0,-3-2-1 0,1 2-2 16,-1 0 1-16,3-1 2 0,-3 1 0 0,1 0 1 15,-1-2 5-15,-1 2-5 0,0-1 9 0,0-1-15 16,-13 2 9-16,21-1-5 0,-21 1 5 0,22-2-10 15,-22 2 5-15,15-3 2 0,-15 3-3 0,18-1 2 16,-18 1 1-16,18-3 4 0,-18 3-29 0,17-3 24 16,-7 2 4-16,-10 1-6 0,19-5 7 0,-19 5-5 15,18-3 4-15,-18 3-6 0,17-3 7 0,-17 3-4 16,14-5 4-16,-14 5-3 0,15-5 4 0,-15 5 22 16,17-6 36-16,-17 6-9 0,16-8-15 0,-7 5-4 15,1-2-10-15,-1 0 2 0,2-1-5 0,0 2-5 16,1-4-3-16,-2 1-3 0,4 3-2 15,-3-5 3-15,1 2 21 0,-1-2 6 0,1 0 1 16,1 0 27-16,-2-1-34 0,-1 3 50 0,2-4-14 16,-3 3 22-16,-1-4-40 0,0 2 14 0,-1-3-21 15,-1 4 27-15,-1-5-25 0,1 1 14 0,0 0-8 16,-1 1-5-16,-1-3-7 0,3 1-7 16,-1-1-17-16,0 0 6 0,3-4-7 0,-1 1 2 15,-1-1 0-15,2 0-4 0,-1-1-4 0,0-2-5 16,-2 1-13-16,0 0 17 0,2-1-16 15,-3 1 30-15,0-1-4 0,0 2-7 0,1 0-2 0,-3-1 3 16,2 0-8-16,0 0 2 0,-1 4-1 0,-1-1-6 16,1 1 1-16,-2-1 1 0,2 3-3 15,-1-2 0-15,0 1 5 0,0 1 1 0,-1 0 7 16,1 1 23-16,-2-2-11 0,3 2-14 0,-1 1 8 16,-1 1-12-16,1-1 3 0,1 0-7 0,1-1-2 15,-1 1 2-15,-1 0 5 0,3-1-11 0,-3 2 11 16,3-1-2-16,-2 0-10 0,-1 3 9 0,2-2 7 15,-2 2-5-15,-1 0-3 0,1 1-5 0,-3 9 2 16,3-18-2-16,-3 18-3 0,1-15 1 0,-1 15 2 16,2-13-3-16,-2 13 0 0,2-11-1 0,-2 11 5 15,0 0-1-15,1-14-12 0,-1 14 13 16,0 0 3-16,3-12 2 0,-3 12-3 0,0 0 0 16,1-10 2-16,-1 10-6 0,0 0 1 0,1-13-2 15,-1 13 4-15,0 0-16 0,0-16 18 0,0 16-6 16,-2-13 3-16,2 13-13 0,-3-14 16 0,3 14-13 15,-4-13 12-15,4 13-12 0,-5-17 16 0,5 17-16 16,-5-14 16-16,5 14-18 0,-4-11 19 0,4 11-14 16,-5-13 14-16,5 13-17 0,-6-11 14 15,6 11-18-15,-4-9 10 0,4 9-4 0,-8-10 9 16,8 10-15-16,-10-11 14 0,10 11-13 0,-16-10 15 16,6 6-12-16,-1 0 13 0,-1-3-20 0,-2 3 22 15,-1-2-12-15,-2 2 14 0,2-3-12 0,-3 1 10 16,-1-1-10-16,-3 1 10 0,1 0-14 15,0 0 12-15,-1 1-16 0,-1-1 13 0,3 1-12 16,-3 2 15-16,0-2-9 0,-1 0 10 0,2 2-21 16,-3 0 24-16,-1 0-22 0,0 0 24 0,-1 1-15 15,-1-3 2-15,0 5-3 0,-1-3 16 0,-2 0-14 16,3 2 13-16,-4 0-11 0,0-2 9 16,-2 0-13-16,-2 1 15 0,0 1-16 0,3-2 12 0,-3 1-10 15,0-1 13-15,-2 2-9 0,1-2 8 0,0 1-14 16,-2 0 15-16,0 2-16 0,2-2 24 15,-1-1-23-15,0 2 12 0,2 1-12 0,-1-3-3 0,7 3 5 16,-1-1 5-16,2-1-7 0,2 2 13 0,0 0-12 16,4-2 15-16,1 2-16 0,2-1 17 15,-2 1-12-15,2-2 8 0,0 2-8 0,0-1 12 16,0 1-15-16,-1 0 14 0,1 0-18 0,-3-1 18 16,2 1-19-16,-3 0 21 0,-4-2-16 0,0 2 13 15,0 0-13-15,-2 0 12 0,2 0-13 0,-1 0 14 16,1 0-18-16,-2 0 15 0,2 0-12 0,1 0 13 15,0 0-10-15,0 2 10 0,5-1-13 0,0 0 11 16,3 1-7-16,-1-2 8 0,1 1-15 16,3 1 13-16,0-2-4 0,2 2 7 0,-1-1-17 15,1 0 8-15,0 1 4 0,-4-1 11 16,0 1-9-16,0-1 7 0,-1 1-12 0,1-1 12 16,-4 0-15-16,1 1 15 0,0 1-11 0,-1-2 9 15,-1-1-21-15,-2 2 21 0,-1 1-16 0,2-3 15 16,-3 3-10-16,0 0 13 0,1-2-14 0,-3 1 13 15,3 1-22-15,-2-1 14 0,-1 0-11 0,2 1 19 16,1-2-12-16,-3 2 13 0,3-1-12 0,0 1 18 16,-1 0-19-16,1-1 10 0,1 0-13 0,-2 1 15 15,2-2-12-15,-2 2 10 0,1-1-10 0,0 1 11 16,-1 0-21-16,-1-1 23 0,2 1-15 0,-2-1 14 16,0 1-20-16,0 0 23 0,0 0-16 15,1-1 11-15,-1 0-10 0,-1 2 12 0,1-1-11 16,4-2 13-16,-4 2-15 0,2 0 11 0,0-1-10 15,0 0 13-15,1 1-15 0,0-1 13 0,0 0-14 16,2 2 12-16,1-1-16 0,-2-1 6 0,3 0-1 16,1 1 14-16,-1-1-19 0,2 0 20 0,0 1-11 15,0 0 9-15,0 0-11 0,1 0 11 0,2-3-13 16,-2 4 14-16,3-2-15 0,1-1 6 0,1 2-4 16,-1-1 3-16,1 0-2 0,2 0 11 0,-2 1-15 15,1-2 16-15,-2 4-16 0,3-3 16 0,0 0-9 16,-3 0 9-16,1 1-13 0,-1 1 4 15,-1-1 2-15,0 0 9 0,1 0-15 0,-2 0 13 0,2 2-5 16,-2-2 4-16,1-1-16 0,2 2 13 16,-2-2-11-16,2 1 16 0,0 0-13 0,2 0 14 15,-3-1-16-15,3 1 6 0,-1-1-5 0,1 1 13 16,0 0-10-16,11-3 3 0,-20 3-7 0,9 0 14 16,11-3-14-16,-19 3 13 0,19-3-16 0,-17 5 16 15,17-5-14-15,-19 3 14 0,19-3-13 0,-17 4 10 16,17-4-9-16,-18 4 16 0,18-4-22 0,-21 3 6 15,21-3 6-15,-17 5 7 0,17-5-12 0,-17 4 10 16,17-4-11-16,-17 6 14 0,17-6-14 16,-16 3 15-16,16-3-21 0,-15 1 19 0,15-1-15 15,-12 3 15-15,12-3-14 0,-9 3 15 16,9-3-14-16,0 0 9 0,-12 2-18 0,12-2 18 16,0 0-8-16,-11 2 8 0,11-2-15 0,0 0 15 15,0 0-16-15,-12 5 13 0,12-5-15 0,0 0 12 16,0 0-12-16,0 0 14 0,-9 3-17 0,9-3 16 15,0 0-10-15,-5 7 12 0,5-7-2 0,0 0-1 16,-5 15 2-16,5-15 4 0,-2 11-6 0,2-11 0 16,-4 17 3-16,4-17 2 0,-2 22-6 0,0-9 5 15,-1 2 4-15,-1 2 0 0,2 0-2 0,-1 5 7 16,-4 0-22-16,3 0 24 0,-1 2-19 0,1 1 15 16,-3-2-16-16,0 2 11 0,3 0-8 0,-1 0 10 15,1 2-18-15,-1-4 20 0,-1 2-9 16,0 0 13-16,2 0-18 0,-2 0 12 15,4 0 3-15,-1 0-2 0,-3-1 0 0,2-1-3 16,1 1-1-16,-2-1 0 0,1-1-4 0,2 0 3 16,-1-3-16-16,0 1 20 0,0-1-16 0,1-1 18 15,1 1-16-15,-1-2 14 0,0-1-15 0,0 1 16 16,2-1-15-16,-5 0 15 0,5-2 0 0,0-2-3 16,-2 1-1-16,1 0 2 0,1-1 0 15,-1-1-3-15,0 1-4 0,1-12 4 0,0 19 1 0,0-19 0 16,-2 17-1-16,2-17 9 0,-2 14-21 15,2-14 12-15,0 14-2 0,0-14-5 0,0 12 9 16,0-12-3-16,0 0 2 0,0 15-4 0,0-15 1 16,0 0 2-16,0 11 2 0,0-11 4 0,0 0-8 15,0 12 2-15,0-12 7 0,0 0-13 0,2 11 2 16,-2-11 6-16,4 8-3 0,-4-8 1 16,3 9 3-16,-3-9-22 0,7 9 17 0,-7-9 11 15,7 10-10-15,-7-10 6 0,6 9-1 0,-6-9 0 16,9 9 0-16,-9-9 2 0,10 9-5 0,-10-9 2 15,11 7-2-15,-11-7 5 0,10 7-4 0,-10-7-9 16,12 9 5-16,-12-9 4 0,13 8-1 0,-13-8 2 16,16 8-4-16,-16-8-2 0,14 8 9 0,-3-4-4 15,1 1 5-15,2-1 3 0,1 0 0 16,2-1-3-16,3 0-9 0,3 2 2 0,0-1 9 16,3-2-9-16,1 1 5 0,3 0-5 0,-2-1 3 15,8 2-3-15,1-1-3 0,-3 2-2 0,0-1 9 16,-1-1-4-16,3 1 1 0,-2 0-3 0,-1-1 2 15,2 1-3-15,-3-1 4 0,-1 2-12 0,-2-4 14 16,1 2 0-16,-3-1 1 0,2-1-3 0,-1 0-1 16,-3 2-7-16,-4-2 6 0,-1 0-2 0,-1 0-1 15,-2 0 0-15,-3 1-13 0,-1 0-38 16,-13-2-41-16,23 1-52 0,-23-1-91 0,17 0-126 16,-17 0-155-16,16 0-149 0,-16 0-600 15,15 0-875-15</inkml:trace>
  <inkml:trace contextRef="#ctx0" brushRef="#br0" timeOffset="182460.72">9806 6494 80 0,'0'0'180'16,"0"0"-50"-16,-13-3-37 0,13 3-27 0,-9-12-32 15,9 12-19-15,-9-15-12 0,4 5-24 0,2 1-15 16,-1-2-29-16,0-4-87 0,1 3 40 0</inkml:trace>
  <inkml:trace contextRef="#ctx0" brushRef="#br0" timeOffset="183097.37">9835 6080 253 0,'0'0'268'0,"0"0"-31"0,0 0-46 0,0 0-23 16,0 0-14-16,0 0-19 0,0 0-16 16,0 0 12-16,0 0-29 0,9-5-13 0,-9 5-8 15,0 0-7-15,0 0-1 0,0 0 40 16,3 9-2-16,-3-9-21 0,0 0-15 0,0 0-6 16,2 13-16-16,-2-13-9 0,0 0 13 0,2 12 0 15,-2-12-8-15,0 0-6 0,0 14-3 0,0-14-1 16,0 11-6-16,0-11-4 0,0 13 13 0,0-13-1 15,0 16 9-15,0-16-25 0,0 21 14 0,0-21-19 16,0 22 5-16,0-11-15 0,0 3 16 0,0 0-16 16,-2 0 13-16,0-4-22 0,2 5 15 0,0-3-19 15,-1 1 17-15,-1-2-14 0,0 0 12 0,2-11-16 16,0 22 10-16,0-22-10 0,-2 14 17 0,2-14-15 16,-2 17 15-16,2-17-12 0,0 10 40 15,0-10 22-15,0 0 19 0,-5 15 0 0,5-15-4 0,0 0-20 16,0 0-6-16,0 0-15 15,-7-9-4-15,3 1-4 0,2-3 24 0,-3-3 0 16,3-1-11-16,-2-3-4 0,2-3 0 0,1-2-2 16,1 0-43-16,1-3 65 0,1-1-9 0,4-1-4 15,1-1-13-15,4 0-7 0,3-5-1 0,3 1 4 16,4 3-11-16,1 0 13 0,5 2 3 0,-5 2-3 16,5 2-5-16,-6 5-10 0,1 1 1 0,-7 5-6 15,2 0-1-15,0 3-11 0,-5 2-4 16,-3 2-3-16,0 4 3 0,-9 2 0 0,14-2 4 0,-14 2-1 15,6 7 1-15,-6-7-7 0,-2 14-11 16,-1-3-10-16,-3 1 2 0,-1 1-13 0,-2 1-12 16,0 0-13-16,-2 3-13 0,0-3-6 0,2 2-15 15,-1-4-32-15,1 0-13 0,1 0-23 0,-1-2-42 16,2 2-56-16,0-6-52 0,5 2-55 0,2-8-403 16,-9 11-293-16</inkml:trace>
  <inkml:trace contextRef="#ctx0" brushRef="#br0" timeOffset="183412.36">10399 5836 130 0,'7'-12'556'0,"-7"12"-130"16,0 0-13-16,0-15-46 0,0 15-16 0,-2-10-75 16,2 10-34-16,-5-9-59 0,5 9-26 0,-11-5-47 15,11 5-14-15,-13 1-32 0,4 3 3 16,-3 3-23-16,1 3 6 0,-2 3-21 0,-1 1 9 16,3 5-19-16,-3 1 1 0,1 4-3 0,1 4 8 15,1 2-6-15,3 1-4 0,1 2-2 16,0 1 0-16,2-1-4 0,5 0-4 0,0 1 4 15,4-1 4-15,1-3-75 0,2 0-37 0,0-4-70 16,6-1-48-16,-2-5-100 0,2-2-58 0,1-5-428 16,0 0-330-16</inkml:trace>
  <inkml:trace contextRef="#ctx0" brushRef="#br0" timeOffset="183762.11">10441 6126 60 0,'-6'-10'601'0,"-1"3"-133"15,7 7-75-15,-10-13-59 0,10 13-57 0,-8-10-60 16,8 10-53-16,-4-7-32 0,4 7-23 0,0 0-9 16,0 0-10-16,0 0-13 0,0 0-16 15,0 0-9-15,0 0-9 0,2 12-8 0,-2-12-10 16,8 9 3-16,-8-9-7 0,6 13-2 0,-6-13-11 16,8 9-22-16,-8-9-18 0,5 7-24 0,-5-7-71 15,0 0-90-15,0 0-53 0,10-3 11 0,-10 3 27 16,3-12 53-16,2 2 27 0,-4-1 52 0,-1-1 31 15,0-5 74-15,-1 0 36 0,-4-1 79 0,3 0 13 16,0-1 35-16,-1 0 4 0,-1 0 41 0,2 1-21 16,0 2-6-16,1-1-29 0,1 2-3 15,1 2-44-15,3-2-12 0,2 3-31 0,-1 2-4 0,7 0-19 16,-1 2-2-16,3 2-20 0,1 1 6 16,3 1-18-16,-3 2 10 0,2 1-17 0,0 1 2 15,-2 1-84-15,-2-1-40 0,-3 1-69 16,-10-1-12-16,19 5-65 0,-19-5-29 0,9 4-86 15,-9-4-296-15,0 0-182 0</inkml:trace>
  <inkml:trace contextRef="#ctx0" brushRef="#br0" timeOffset="184345.76">10408 5913 367 0,'0'0'517'0,"5"9"-55"0,-5-9 3 16,13 5-52-16,-13-5-55 0,19 1-72 15,-6-1-54-15,4-3-47 0,3 2-28 16,-1-2-42-16,0-1-13 0,4 0-32 0,0 0-18 16,-2-1-73-16,3-1-42 0,-2 2-45 0,-4 1 12 15,0-2-4-15,-3 3 30 0,-3-1-13 0,-1 0 23 16,-11 3-8-16,19-3 26 0,-19 3-11 0,0 0 35 16,12 3 2-16,-12-3 50 0,0 0-7 15,-7 8 19-15,7-8-7 0,-10 9 18 0,2-2-12 0,0-3 4 16,2 3-13-16,-1 1 7 0,1-2-18 15,-1 1 7-15,7-7-24 0,-10 13 5 0,10-13 1 0,-6 12 4 16,6-12 5-16,-2 11-1 0,2-11 5 16,4 11 1-16,-4-11-7 0,9 5 0 0,-9-5-4 15,18 4 1-15,-18-4-5 0,21-1-1 0,-7-3-4 16,-2 1 2-16,2-1-19 0,-1-3 14 0,1-1 2 16,-4-1-17-16,-2 1 15 0,3-2-7 15,-5 3 14-15,0 0-12 0,-6 7 15 0,7-13-16 16,-7 13 10-16,0 0-7 0,-1-12-5 0,1 12-4 15,0 0 9-15,0 0-11 0,-8-6 8 0,8 6-13 16,0 0 20-16,0 0-9 0,0 0 20 0,0 0-6 16,3 9 14-16,-3-9 0 0,13 5 6 15,-13-5-2-15,19 5-2 0,-7-4-2 0,1-1-3 0,2 0-5 16,0 0 0-16,0-1-1 0,2-2 7 16,-4 1-12-16,3-1 9 0,-3-2 38 0,-4 3 36 15,3-1 16-15,-12 3 3 0,17-4-8 0,-17 4-19 16,14-2-15-16,-14 2-15 0,0 0-12 0,0 0-9 15,0 0-9-15,11 2 6 0,-11-2-59 0,0 0 51 16,0 0-58-16,-2 12 55 0,2-12-50 16,0 0 59-16,2 14-58 0,-2-14 59 0,5 13-47 15,-5-13 51-15,9 12-48 0,-9-12 50 0,11 10-54 16,-3-5-18-16,-8-5-144 0,17 6-84 0,-17-6-222 16,17-1-219-16,-7-4-292 0,-2-1-594 15</inkml:trace>
  <inkml:trace contextRef="#ctx0" brushRef="#br0" timeOffset="184494.1">11048 5681 437 0,'0'0'623'0,"-14"-9"-74"15,14 9-83-15,-9-6-74 0,9 6-98 0,0 0-46 16,0 0-51-16,-2-10-36 0,2 10-39 0,9-4-46 16,-9 4-179-16,16-4-152 0,-16 4-211 15,21-1-398-15,-21 1-412 0</inkml:trace>
  <inkml:trace contextRef="#ctx0" brushRef="#br0" timeOffset="184778.02">11187 5959 460 0,'0'0'568'0,"-2"12"-96"0,2-12-44 0,0 0-42 15,0 0-78-15,19-3-56 0,-12-2-51 0,8-4-31 16,2-3-43-16,3-2-16 0,4-4-33 0,1-6-15 15,2-1-16-15,-1-1-3 0,0-2-15 0,-2-2-7 16,-3-2-17-16,-2 0 11 0,-3 1-15 16,-5 5 15-16,-4 4-5 0,-3 1 11 15,-2 3-14-15,-5 2 15 0,-1 4-6 0,-4 1 10 16,-1 3-1-16,-3 3 5 0,1 4-15 0,-1 6-2 16,-2 1-3-16,-2 4 9 0,2 5-11 0,3 4 4 15,-1 0 0-15,6 4 6 0,3-1-8 0,3 3 4 16,2 0 1-16,4 3-2 0,4 0-25 0,0-3-141 15,6-1-128-15,2-2-193 0,3-6-535 0,1-1-607 16</inkml:trace>
  <inkml:trace contextRef="#ctx0" brushRef="#br0" timeOffset="185028.39">11874 5588 89 0,'-10'-10'729'0,"10"10"-127"0,-7-9-107 0,7 9-54 16,0 0-110-16,-7-9-60 0,7 9-70 0,0 0-39 15,0 0-44-15,0 0-14 0,0 0-12 0,-11 7 12 16,11-7-21-16,-5 19-15 0,3-7-8 0,-1 6-6 16,-1 0-13-16,-1 3-5 0,0 3-7 0,-1 6-3 15,-2 0-2-15,2 3-9 0,-3 5-5 16,0 0-42-16,-3 2 59 0,2 0-97 0,-1-3-20 15,0 1-67-15,4-9-91 0,-1 0-105 0,1-5-88 16,0 0-446-16,3-7-446 0</inkml:trace>
  <inkml:trace contextRef="#ctx0" brushRef="#br0" timeOffset="185593.84">12098 5803 227 0,'0'0'602'15,"-12"6"-85"-15,12-6-86 0,0 0-28 0,0 0-77 16,0 0-35-16,0 0-58 0,0 0-32 0,5-14-43 16,2 8-26-16,0-1-23 0,2-2-20 15,1-1-21-15,1 0-3 0,-2-1-22 0,1 0 8 0,-2-1 3 16,-1 2 29-16,1-1 31 0,-3 2 14 15,0 1-6-15,-1-1-16 0,-4 9-20 0,8-12-24 16,-8 12-21-16,5-11-18 0,-5 11-15 0,0 0-5 16,0 0 0-16,0 0 2 0,0 0 0 0,6 14 0 15,-5-4-2-15,-1 2-1 0,2 6 10 0,-1-2-8 16,0 3 3-16,0 0-7 0,1 5 4 0,-1 0-35 16,0 0 40-16,-1 0-122 0,0-4 30 0,-1 4-86 15,0-4 0-15,-2 2-48 0,-1-4-40 16,-2-2-10-16,0 0 4 0,-1-2 23 0,-1 0 32 15,-2-3 39-15,1-1 31 0,0-1 29 0,0-2 36 0,-1-1 62 16,3-2 71-16,7-4 46 0,-13 8 40 16,13-8 11-16,-10 5-10 0,10-5-76 0,0 0 47 15,0 0-15-15,0 0-20 0,14-6-14 0,-4 2-20 16,6-2-26-16,5-2-84 0,6-3-97 0,7-3-190 16,1-3-557-16,0-2-472 0</inkml:trace>
  <inkml:trace contextRef="#ctx0" brushRef="#br0" timeOffset="186393.68">12631 5454 477 0,'0'0'540'0,"-11"-6"-57"0,11 6-59 0,0 0-36 16,0 0-85-16,-11 6-9 0,11-6 4 0,0 13-22 15,1-1-31-15,2 0-40 0,0 3-30 0,1 1-16 16,3 3-24-16,-2 1-25 0,2 1-34 0,1 0-2 15,-1 0-22-15,-1 0-1 0,-1-1-4 0,4-1-56 16,-4-5 23-16,0 2-37 0,0-2-29 0,1-1-27 16,-3-4 25-16,4 1 14 0,-2-3 6 0,1-1 3 15,-6-6-12-15,13 5 0 0,-13-5 17 0,14-3-2 16,-14 3 10-16,13-5 15 0,-13 5 20 0,13-6 16 16,-13 6 3-16,8-4-9 0,-8 4-8 0,0 0-10 15,11-5-3-15,-11 5-11 0,0 0 6 0,0 0-2 16,-3 12 2-16,3-12 5 0,-8 17 3 15,5-8 7-15,-4 2-1 0,0 2-3 0,0 1 1 16,2-2-53-16,-1 1 63 0,1-2-51 0,-2 0 59 16,2-1-60-16,1-1 19 0,4-9-95 0,-6 13 46 15,6-13-34-15,0 0-92 0,-3 10-92 0,3-10-36 16,0 0-3-16,11-9 24 0,-5 3 11 0,3-4 57 16,1 0 26-16,0-6 42 15,3-2 37-15,0-5 34 0,1 0 40 0,-3-2 49 16,1 1 53-16,1 0 30 0,-2 1 64 0,-1 2 3 15,-1 1 69-15,-1 2 11 0,-3 4 0 0,0 0-16 16,2 2-1-16,-4 0-21 0,0 2-31 0,1 1-31 16,-4 9-33-16,5-12-23 0,-5 12-7 0,0 0-16 15,1-11-13-15,-1 11-11 0,0 0-3 0,0 0-7 16,0 0-1-16,-1 11-3 0,1-11 0 0,1 12-3 16,-1-12 0-16,5 15-3 0,-5-15 0 0,8 15-5 15,-3-8-5-15,0 0-47 0,2-1-31 0,-7-6-47 16,18 7-31-16,-9-3-57 0,-9-4 4 0,22 0 0 15,-11-4 50-15,0 2 13 0,1-2 52 0,-3-1 28 16,0 1 83-16,-1-3 15 0,-8 7 24 0,10-7-3 16,-10 7 26-16,7-7-4 0,-7 7 20 0,0 0-14 15,0 0 17-15,0 0-12 0,0 0 8 0,-2-9-19 16,2 9 0-16,0 0-21 0,0 0-6 16,0 0-12-16,0 0 4 0,0 0-7 0,0 0 6 15,0 0 0-15,10 4 0 0,-10-4-9 0,18-3 0 16,-7 0-11-16,6-2-44 0,2-4-109 0,0 0-62 15,2-3-49-15,2-3 35 0,-3-2 11 16,2-1 40-16,0-1 67 0,-4-2 61 0,-1 1 68 16,-4 2 66-16,-3 1 62 0,-2 1 41 0,-2 4 18 15,-3-1 3-15,0 4-14 0,-3 9-77 0,0-19 22 16,0 19-67-16,-4-10 22 0,4 10-47 0,0 0 40 16,0 0-9-16,-14 6 39 0,10 4-32 0,0 0 0 15,1 4-28-15,2 2 4 0,1 2-27 0,1 1 4 16,1 2-79-16,0 2-92 0,3-1-177 15,-2-1-194-15,-1-3-265 0,1-1-467 0,-2-5-825 16</inkml:trace>
  <inkml:trace contextRef="#ctx0" brushRef="#br0" timeOffset="186526.64">13170 5490 988 0,'0'0'707'0,"-10"-6"-147"15,10 6-59-15,0 0-30 0,17-3-95 16,-4 2-27-16,7 2-91 0,4-1-30 0,6 0-81 15,9 1-73-15,1-1-216 0,0 2-151 0,-1-2-201 0,-1 1-181 16,0-1-281-16,-1 1-542 0</inkml:trace>
  <inkml:trace contextRef="#ctx0" brushRef="#br0" timeOffset="186743.45">13705 5516 627 0,'0'0'689'0,"-16"-6"-80"0,6 1-31 15,2 0-61-15,-1 1-84 0,0-1-47 0,1 0-59 16,8 5-37-16,-16-7-92 0,16 7-19 0,-12-6-74 16,12 6-6-16,0 0-46 0,-15 1 20 0,15-1-43 15,-10 12 15-15,6-1-29 0,3 1 26 16,1 1-12-16,2 3-24 0,3-1-37 0,-1 1-30 16,2-1-56-16,2-2-61 0,2-3-47 0,3 0-92 15,0-2-56-15,3-2-75 0,0-2-9 0,4-4-50 16,-1-3-320-16,1-4-363 0</inkml:trace>
  <inkml:trace contextRef="#ctx0" brushRef="#br0" timeOffset="186993.47">13869 5456 677 0,'5'-20'493'0,"-4"1"-48"16,-1 0-14-16,-2 0-35 0,-6 0-33 0,0 1-20 15,1 2-20-15,-4 1-48 0,4 6-61 0,-1 1-42 16,8 8-21-16,-14-3 4 0,14 3-55 0,-13 7 40 16,10 2-41-16,0 3 13 15,3 4-44-15,3 2 21 0,2 5-18 0,2 4-12 0,3 1-9 16,1 1-7-16,1-3-8 0,3 1-10 15,0-4-15-15,2-2-21 0,2-2-1 0,1-3-3 16,2-2-6-16,0-4-8 0,-2-3-13 0,3-1 9 16,-4-1 9-16,-2-3 7 0,1 1 17 0,-5-1 41 15,-1 0 27-15,-12-2 13 0,20 3-11 0,-20-3-16 16,15 1-11-16,-15-1-13 0,0 0-8 0,0 0 5 16,0 0-20-16,13-1-71 0,-13 1-83 15,0 0-129-15,0 0-112 0,0 0-199 0,0 0-717 16,0 0-907-16</inkml:trace>
  <inkml:trace contextRef="#ctx0" brushRef="#br0" timeOffset="187960.23">4973 3077 415 0,'0'0'633'0,"0"0"-102"0,-19 0-60 15,19 0-32-15,-13 2-70 0,13-2-55 0,-17 4-63 16,10 1-46-16,-1 3-37 0,-2 0-8 0,2 4-19 16,0 1-24-16,-2 6-6 0,1 2-8 0,0 4-9 15,-1 2-24-15,1 4-3 0,-1 5-21 0,-1 1 3 16,0 2-19-16,2 4 6 0,-2-2-3 15,2 2-10-15,1-2 1 0,1 1-71 0,-2 0 36 16,2-3-7-16,1-6-27 0,1 0-29 0,1-2-18 16,0-6-17-16,-1-1 2 0,1-4-38 0,2-1-5 15,-2-4-40-15,1-2-15 0,1-3-117 0,2-10-105 16,-4 11-501-16,4-11-501 0</inkml:trace>
  <inkml:trace contextRef="#ctx0" brushRef="#br0" timeOffset="188660.81">4853 3044 414 0,'5'-16'561'16,"-1"0"-61"-16,1 2-59 0,0-2-57 0,4 3-60 16,-2-2-52-16,5 2-10 0,2-1-11 0,3 1-27 15,3 3-25-15,5 0-19 0,4 1-15 0,2 1-20 16,2 4-38-16,4 1-23 0,3 2-3 0,8 3 2 15,3 3-21-15,3 1-1 0,1 3-24 0,9 4-8 16,-2 2-1-16,4-2-32 0,-1 4-7 0,4 1-34 16,-2-1-13-16,3 1-19 0,-1-1-13 0,1-1-18 15,-3-3 22-15,4-1-5 0,1-2 12 0,-1-1-15 16,1 0 20-16,-2-2-4 0,3-1 22 0,-3 0-22 16,0 0 11-16,-8-2 2 0,-1 0 6 0,-2 2 10 15,-2-1 12-15,-1 0 7 0,-4 0 5 16,-4 3 2-16,-3-2 4 0,-9 1 15 0,-4-1 31 15,-8 0 2-15,-2-2-1 0,-1 5 5 0,-6-3 20 16,-2 1-5-16,-1 1-3 0,-3 0-10 0,-1-1-6 16,-3 3-4-16,0 0-1 0,-4 0 27 0,2 1-5 15,-2 1-13-15,2 3 1 0,-2 2-14 0,1-1-5 16,3 3 46-16,-1 1 4 0,3 4-2 0,-1-2-14 16,-1 2-11-16,2-1-6 0,0 1-4 15,-2 0-7-15,1 0-2 0,-1 1-5 0,-3-1-1 0,2-1 0 16,-4 1-51-16,-3-1 60 0,1 0-1 15,-2 1 3-15,-5-3-9 0,-2 4-4 16,-1-2-1-16,-3-1 2 0,-2-3-3 0,-2 0-3 16,-2-1 3-16,-2-1-5 0,-1-2 5 0,-1 0-5 15,-1-1-3-15,-2-3 5 0,0 0-3 0,-1-1 9 16,0-1-8-16,-1-2-13 0,-4 1 1 0,1-3-2 16,-3-2 4-16,-2 0-1 0,-3 0-6 0,-2-5-5 15,-10 1-20-15,-2 0-18 0,-1-1-7 16,-3 1 18-16,3-2-2 0,-3 3 18 0,0 0-7 15,1 0 19-15,-1 0-6 0,-1 0 9 0,-1 0 2 16,-2 0 4-16,0 0 3 0,-2 0-4 0,0 0 2 16,-12 0-28-16,13-2 8 0,-10 0-7 0,-1-2 17 15,1-1-8-15,3-1 18 0,-1 0-8 0,-1-4 21 16,2 3 40-16,1-2 39 0,1 0 20 0,13 1 9 16,0 1-2-16,3 0-2 0,1-1-13 0,3 1 1 15,6 1-48-15,7 1 26 0,9 1-48 0,2-1 35 16,4 4-44-16,5-4 9 0,2-1-129 0,6-1-34 15,8 7-126-15,0-17-166 0,11 5-244 0,13-2-398 16,14-7-685-16</inkml:trace>
  <inkml:trace contextRef="#ctx0" brushRef="#br0" timeOffset="189176.23">7406 3348 899 0,'0'0'676'16,"6"-17"-79"-16,-5 6-87 0,4-3-80 15,0-4-75-15,0-3-64 0,3 0-41 0,-2-1-34 16,2-6-56-16,0 1-55 0,-1-2 5 0,2 2-23 16,-1-1-14-16,0 6-28 0,-1 0 2 0,0 0 4 15,-1 4 12-15,-1 2-23 0,-1 2 5 0,0 3-27 16,-2 0 5-16,4 3-26 0,-6 8 10 0,3-12-19 16,-3 12 16-16,0 0-12 0,0 0 10 0,0 0 1 15,-1 13-1-15,1-1 3 0,-2 4-4 16,0 3-5-16,-2 6 11 0,0 2 0 0,2 5-5 15,-5 0-7-15,2 1 17 0,-1 0-14 0,-2 1 15 16,-1 5-13-16,2-7 13 0,-5 2-1 0,2-3-26 16,1-3-41-16,-4-2-51 0,3-3-58 0,0-2-59 15,-1-4-40-15,-1 0-82 0,3-5-13 0,-3-2-33 16,3-1 43-16,-2 0 49 0,-1-5 53 0,3 0 37 16,0 2 51-16,9-6 69 0,-17 5 96 0,17-5 75 15,-15 4 69-15,15-4 49 0,-12 2 44 0,12-2 21 16,0 0-49-16,-9-4-19 0,9 4-31 0,6-7-11 15,1 0-30-15,9 0-17 0,3-1-23 16,6-4-13-16,4-2-39 0,8-3-90 0,0-3-130 16,4-2-187-16,9-7-220 0,-1-5-279 0,1-3-426 15</inkml:trace>
  <inkml:trace contextRef="#ctx0" brushRef="#br0" timeOffset="189524.93">7852 2796 342 0,'0'0'551'0,"-23"2"-51"16,14 2-86-16,3 1-54 0,-3 3-54 0,0 3 0 0,4 2-9 16,-1 2-25-16,2 2 0 0,1 6 13 0,3 0-37 15,-2 1-44-15,4 4-45 0,-2-1-28 0,4 4-28 16,1 0-29-16,-1 0 0 0,1-1-25 0,4-1 3 16,-5-6-28-16,5 0-25 0,-4-4-41 0,3 0-33 15,2-2-15-15,-2-3 12 0,1-3 4 0,3-1-4 16,-3-4-12-16,-9-6 19 0,15 5 24 15,-15-5 0-15,16 1 17 0,-16-1 3 0,11-1 10 16,-11 1-2-16,0 0 11 0,14-4-7 0,-14 4 5 16,0 0-4-16,0 0 9 0,0 0-3 0,0 0 15 15,0 0 12-15,-10 9 11 0,10-9-4 0,-6 9 2 16,6-9 22-16,-9 10-13 0,9-10 6 0,-8 9-7 16,8-9 1-16,-8 10-8 0,8-10 9 15,-6 6-13-15,6-6 5 0,0 0-35 0,-7 6-111 16,7-6-110-16,0 0-122 0,-8-6-145 15,8 6-123-15,-3-12-267 0,3 12-441 0</inkml:trace>
  <inkml:trace contextRef="#ctx0" brushRef="#br0" timeOffset="189825.27">8074 3107 417 0,'16'-6'536'0,"-3"0"-41"0,1-1 9 16,-5 1-51-16,-1 1-47 0,-1-1-56 0,-7 6-71 15,12-8-64-15,-12 8-45 0,0 0-37 0,-9-9-19 16,9 9-27-16,-20 0-9 0,3 3-18 0,2 3-23 15,-5 2-2-15,2 3-7 0,0 2-4 0,3-1-7 16,-4 2-1-16,6 3 5 0,3-4-18 0,2 0-12 16,3 0-7-16,2-1-16 0,5-1-27 15,0-1 3-15,4-1-7 0,1-1 13 0,6-3 5 16,1 1 17-16,3-3 1 0,-3-3 17 0,4-2 19 16,-2 1 46-16,2-3 35 0,-4-1 43 0,1-1 8 15,-2 0 24-15,0 0 4 0,-3 2-13 0,-3-3-15 16,-7 7-30-16,14-6-31 0,-14 6-21 0,11-8-11 15,-11 8-29-15,8-5 2 0,-8 5-2 0,0 0-4 16,0 0-1-16,14 4-4 0,-14-4 1 0,0 0-2 16,11 7 0-16,-11-7-33 0,11 6-59 0,-11-6-107 15,19 2-142-15,-19-2-215 0,24-2-849 0,-10-2-998 16</inkml:trace>
  <inkml:trace contextRef="#ctx0" brushRef="#br0" timeOffset="190011.89">8355 2846 23 0,'-7'-9'724'0,"0"-1"-160"16,7 10-106-16,-8-10-48 0,8 10-81 0,-10-9-68 15,10 9-42-15,0 0 13 0,0 0 12 0,-8 7-5 16,8-7-27-16,-1 19-5 0,2-5-23 0,3 3-4 16,-2 6-18-16,2 2-28 0,4 7-25 15,-4-1-17-15,3 1-17 0,-3-1-16 0,1-1-68 16,2-1-77-16,-2-6-145 0,-3 1-154 0,2-5-176 15,-2-2-651-15,0-4-820 0</inkml:trace>
  <inkml:trace contextRef="#ctx0" brushRef="#br0" timeOffset="190176.38">8251 3060 602 0,'-4'-12'570'0,"4"12"-51"0,7-6-74 15,-7 6-67-15,20-3-76 0,-7 2-51 0,6 1-45 16,3 1-39-16,3-1-26 0,4 0-35 0,2 0-18 15,0 0-77-15,0 0-70 0,1-1-108 0,-2 1-69 16,1-2-115-16,-4-1-34 0,-2-1-60 0,-2 0-232 16,-6 0-188-16</inkml:trace>
  <inkml:trace contextRef="#ctx0" brushRef="#br0" timeOffset="190308.36">8708 2998 707 0,'0'0'310'0,"-9"-6"9"0,9 6-5 0,-18-3 4 16,7 2-31-16,11 1-54 0,-23 2-7 0,9-1-39 0,5 2 3 15,-2 1-18-15,3 0 28 0,-2 0 20 16,2 3 14-16,5 1 22 0,-1 2 1 0,4-10-23 15,4 21-37-15,3-9-42 0,1 1-26 0,7-1-15 16,2 1-24-16,3-5-35 0,3 1-134 0,4-5-163 16,-5-1-254-16,3-8-961 0,0 1-1072 0</inkml:trace>
  <inkml:trace contextRef="#ctx0" brushRef="#br0" timeOffset="190941.18">5364 3041 432 0,'0'0'379'0,"18"-3"-92"16,-18 3-15-16,14-2-82 0,-14 2 2 0,15-3-61 0,-15 3 1 16,12-2-57-16,-12 2 5 0,0 0-44 0,18-2 27 15,-18 2-2-15,11 6 26 0,-11-6 4 16,16 9-2-16,-9-3-15 0,2 1-9 0,1 0 40 15,1 2 4-15,-1-2 1 0,0 1-9 16,3-2-12-16,-4-1 1 0,1 0-5 0,-1-1 15 16,0 2-4-16,-9-6 3 0,17 7-11 0,-17-7 22 15,11 6 8-15,-11-6-1 0,10 6 2 0,-10-6-13 16,10 5-14-16,-10-5-31 0,6 7 0 0,-6-7 1 16,0 17 52-16,-3-6-30 0,-1 5 33 0,0 5-18 15,-2 1-1-15,0 1-29 0,-1 6 17 0,1 0-12 16,-2 2 1-16,2 2-10 0,-1 5-11 0,0 1-9 15,0 1-16-15,-1 0 9 0,1 0-15 16,-1 2 8-16,1-3-39 0,0-5-4 0,1 5-63 16,0-7-19-16,0 0-90 0,1-4-107 0,1-3-60 15,-3-3-109-15,3 0-109 0,-1-5-596 0,0-3-780 16</inkml:trace>
  <inkml:trace contextRef="#ctx0" brushRef="#br0" timeOffset="191343.42">5084 3456 359 0,'0'0'723'15,"0"0"-159"-15,-4-11-135 0,4 11-63 0,0 0-89 16,0 0-56-16,0 0-38 0,0 0-29 15,0 0-32-15,0 0-12 0,-9 8-28 0,9-8-4 16,-1 13-27-16,1-13 3 0,-2 13-20 0,2-13 4 16,-3 15-17-16,3-15 9 0,-1 13-12 0,1-13 2 15,-3 10-9-15,3-10-6 0,0 0-58 0,0 0-33 16,0 0-48-16,0 0 0 0,10-4-7 16,-3-11 8-16,1-1 25 0,0-6 19 0,3-6 19 0,0-9 10 15,1-4 19-15,-2-3 30 0,0 1 17 16,0 0 45-16,-2 4 42 0,-3 7 34 0,0 3-3 15,-1 6-12-15,0 4-21 0,1 3-18 0,-3 1-25 16,1 3-14-16,-3 12-9 0,8-11-5 0,-8 11-10 16,0 0 16-16,13 10-15 0,-8-2 5 0,0 4-13 15,0 3 8-15,-1 1 5 0,-2 2-3 0,1 1 4 16,-2-1-31-16,-1 1-67 0,-2 0-73 0,-1-1-114 16,-1-2-153-16,-1 0-483 0,-1-3-470 0</inkml:trace>
  <inkml:trace contextRef="#ctx0" brushRef="#br0" timeOffset="191862.75">5225 3319 448 0,'0'0'446'0,"-4"13"-55"0,4-13-56 15,-6 13-42-15,6-13-52 0,-4 12-44 0,4-12-31 16,-5 13-15-16,5-13-21 0,-3 12-17 15,3-12-18-15,-1 14-9 0,1-14-25 0,0 13 2 16,0-13-11-16,4 12-8 0,-4-12-16 0,6 13-9 16,-6-13-15-16,13 9-15 0,-13-9-7 0,14 8-6 15,-14-8-2-15,19 3 11 0,-19-3 3 0,22-2 3 16,-12-2 3-16,0-1 1 0,0 1 10 0,-1-1 41 16,-1 0 22-16,-8 5 3 0,13-9 3 0,-13 9 3 15,10-7-4-15,-10 7-12 0,0 0 15 0,5-9 2 16,-5 9-5-16,0 0-16 0,0 0-5 0,0 0-15 15,0 0-3-15,0 0-12 0,0 0 0 0,0 0-7 16,0 0 3-16,-11 3-7 0,11-3 7 0,0 0-5 16,0 0 4-16,0 0-2 0,6 10-7 0,-6-10 4 15,12 4-3-15,-12-4 5 0,16 2-11 0,-16-2-35 16,21-2-17-16,-7 1-50 0,-3-3-6 0,3 0 6 16,-2-1 22-16,-1 0 15 0,1 2 15 15,-3-1 38-15,0 0 40 0,-9 4 22 0,15-6 14 16,-15 6-2-16,12-3 5 0,-12 3-6 0,0 0 7 15,0 0 17-15,12-2-7 0,-12 2-12 0,0 0-15 16,0 0-18-16,5 8-1 0,-5-8 5 0,5 8-7 16,-5-8 7-16,7 8-17 0,-7-8 18 0,11 9-18 15,-11-9 6-15,14 8-11 0,-14-8 18 0,16 7-26 16,-7-3-14-16,-9-4-67 0,11 3-59 16,-11-3-74-16,0 0-109 0,13 2-116 0,-13-2-81 15,0 0-27-15,0 0-289 0,-5-9-363 0</inkml:trace>
  <inkml:trace contextRef="#ctx0" brushRef="#br0" timeOffset="192142.81">6006 3421 367 0,'-12'2'681'16,"12"-2"-150"-16,-16 4-81 0,16-4-82 0,-12 2-62 15,12-2-62-15,-10 5 0 0,10-5-17 0,-10 11 3 16,10-11-28-16,-8 15-42 0,5-5-25 0,1 1-20 16,0 1-26-16,1 0-17 0,0 0-12 0,1 3-1 15,0-1-11-15,0 0-39 0,0-1-107 0,0-1-94 16,0-12-116-16,0 22-184 0,0-22-152 15,0 14-255-15,0-14-464 0</inkml:trace>
  <inkml:trace contextRef="#ctx0" brushRef="#br0" timeOffset="192290.86">5943 3321 182 0,'5'-14'622'0,"4"1"-107"0,1 3-64 15,4-4-62-15,6 4-49 0,1 1-71 0,2 0-46 16,2 3-50-16,1 2-27 0,0 1-42 0,-3 1-8 15,-4 2-40-15,-1 0-87 0,-1 5-82 0,-6-2-71 16,-2 1-104-16,-9-4-78 0,8 13-96 0,-8-13-209 16,-7 14-179-16</inkml:trace>
  <inkml:trace contextRef="#ctx0" brushRef="#br0" timeOffset="192824.7">5918 3414 37 0,'0'0'563'16,"5"14"-109"-16,-5-14-70 0,21 6-62 15,-3-3-39-15,3-1-44 0,6-1-26 0,1 0-21 16,2-1-32-16,2 0-31 0,0-1-26 0,2 1-25 16,-3-1-14-16,0 0-16 0,0 0-10 15,-4 1-15-15,-3 0-12 0,-4-2-17 0,-2 2-20 16,-3 0-2-16,-15 0 9 0,15 2 3 0,-15-2 6 16,0 0 24-16,0 0 16 0,-11 9 15 0,-1-5 9 15,-4 2 11-15,-2-2 4 0,-2 3-4 0,-2-1 2 16,1 2-26-16,1-1 3 0,2 3-16 15,-1 1-18-15,5-3 8 0,3 1 7 0,-1-1-9 16,6 0 14-16,2 1 9 0,4-9 8 0,0 13-14 16,0-13 3-16,10 12-12 0,-1-7 2 0,3-2-9 15,2 0 6-15,4-2-12 0,2-2 3 0,-1-2-9 16,4 0-1-16,0-4-5 0,-2 0-10 0,0-1-6 16,0-2 17-16,-4 2-7 0,-2 1 25 0,-4 0 23 15,-1 0 32-15,-3 1 10 0,-7 6-13 0,6-7 2 16,-6 7 6-16,0 0 4 0,-5-9-15 0,5 9-8 15,0 0-19-15,-14-2-2 0,14 2-7 0,0 0-7 16,-8 8 0-16,8-8-1 0,0 0 1 0,2 13 24 16,-2-13 12-16,12 10-4 0,-4-3-9 0,4-3-6 15,2 1-1-15,1-2-12 0,2 2-6 16,-1-4-3-16,2 1-2 0,-1-1 0 0,-2 1-19 16,-1-4 4-16,1 2-2 0,-3-1 0 0,-12 1-14 15,24 0 12-15,-24 0 1 0,16-2-2 0,-16 2 5 16,12 2 7-16,-12-2 11 0,0 0 11 0,0 0-12 15,-2 11 0-15,2-11-2 0,-5 8 1 0,5-8-8 16,-7 12 1-16,7-12 3 0,-3 15-27 0,3-15 31 16,0 16-22-16,0-16 25 0,6 12-22 0,0-4-18 15,-6-8-123-15,16 6-103 0,-16-6-170 0,21 2-202 16,-5-5-673-16,-2-2-894 0</inkml:trace>
  <inkml:trace contextRef="#ctx0" brushRef="#br0" timeOffset="192962.24">6765 3338 126 0,'-10'-9'651'0,"1"3"-158"0,9 6-83 0,-11-6-34 16,11 6-55-16,0 0-48 0,-12-3-59 0,12 3-23 15,0 0-50-15,5 9-9 0,1-3-46 0,3 1-106 16,3 1-143-16,3-2-187 0,3 3-555 0,1 1-470 16</inkml:trace>
  <inkml:trace contextRef="#ctx0" brushRef="#br0" timeOffset="193208.32">6861 3645 26 0,'-13'5'800'0,"3"-1"-146"16,10-4-18-16,-17 3-33 0,17-3-142 0,-14-3-42 15,14 3-96-15,-8-12-33 0,8 12-63 0,-1-21-58 16,4 9-54-16,2-4-42 0,1-3-41 0,3-1-33 16,1-4-16-16,2-2 8 0,-1-2-8 0,-1-2 12 15,0 1-1-15,-2 0 11 0,-3 5 24 0,-1 4 35 16,-2 1 12-16,0 1-9 0,-2 5-33 0,1 1 11 15,-1 12-9-15,-3-16 3 0,3 16-3 0,0 0 17 16,-11 5 37-16,4 6 3 0,3 3 34 0,0 3-1 16,1 6-2-16,2 0-20 0,2 3-18 15,2-2-13-15,0 1-58 0,2 0-143 0,2-3-141 16,1-1-276-16,2-4-331 0,6-1-482 0,1-5-960 0</inkml:trace>
  <inkml:trace contextRef="#ctx0" brushRef="#br0" timeOffset="199588.59">6558 9801 204 0,'0'0'187'0,"-11"3"-25"16,11-3-15-16,-12 3-11 0,12-3-9 16,0 0-4-16,-9 3-10 0,9-3-8 0,0 0-6 15,0 0-18-15,-10 2-6 0,10-2-11 16,0 0-12-16,0 0-26 0,0 0-89 0,0 0-130 16,14 3-263-16,-14-3 68 0</inkml:trace>
  <inkml:trace contextRef="#ctx0" brushRef="#br0" timeOffset="201020.36">9213 8251 97 0,'0'0'310'0,"0"0"-35"0,0 0-38 0,0-13-44 16,0 13-39-16,0 0-36 0,-2-12-22 0,2 12-3 16,0 0-10-16,0-13-14 15,0 13-7-15,0 0-16 0,-3-13-10 0,3 13-5 16,0 0-5-16,-4-12 10 0,4 12-4 0,-4-9-5 15,4 9-13-15,-7-8 6 0,7 8-6 16,-9-10 3-16,9 10 7 0,-9-5 2 0,9 5-3 0,-11-7-1 16,11 7-1-16,-12-6-8 0,12 6 0 0,-11-5 5 15,11 5-11-15,-11-4-2 0,11 4-3 0,-14-3 4 16,14 3-3-16,-15-3 8 0,15 3 12 0,-16-3 11 16,16 3 4-16,-17-1 33 0,17 1-23 15,-21-2 21-15,10 0-27 0,11 2 12 0,-25 0-33 0,13-1 24 16,-1 1-18-16,-1 1 16 0,1-1-20 15,-2 2 14-15,-2 0-29 0,5-2 20 0,-4 2-22 16,3 0 19-16,-2 2-17 0,-2-2 21 0,3 2-16 16,-1 0 21-16,1 0-15 0,1 1 0 0,-3 1 6 15,5 1 10-15,-3 3-6 0,1-2 2 0,-2 3-1 16,2 3 10-16,0 1 0 0,-1-2-48 0,1 3 50 16,0 1-51-16,1 0 50 0,2 1-61 0,-2 1 53 15,1 0-5-15,2-1 0 0,0 3-4 0,0-1-5 16,4 1-4-16,-3-1 7 0,2 1-10 0,0-1-3 15,0-1 0-15,5-1 2 0,-1 2 2 0,0-2-4 16,0 0 1-16,2 0 2 0,2 1 0 16,-2 0 0-16,4-1-1 0,-1-1-2 0,1 2-1 15,2-3-1-15,0 1-2 0,0 2 1 16,1-2 0-16,1 0 1 0,4-1-1 0,-3-2 1 16,4 2 2-16,-1-2-1 0,1-1-4 0,1 0 1 15,0-1-2-15,3 1 0 0,1-2 0 0,0-3 0 16,0 3 2-16,2-3-2 0,1 0 0 0,-2 0 1 15,2-2 0-15,2-2-1 0,-1 1-1 0,-2-1-4 16,0-2 7-16,-2-1 6 0,5 1-6 0,-3-2 1 16,1 0-1-16,-2-2-5 0,2 0 0 0,-2-1 4 15,2 1 2-15,2-2 14 0,-6 0 7 16,1-1 7-16,1-1 4 0,-2 0 7 0,-1 1 26 0,2-4-2 16,0 0 3-16,-1-1-30 0,-2-1 75 15,2 0-55-15,-1-2 50 0,-3 1-10 0,1-2 20 16,-1 1-40-16,-1 0 26 0,-3 0-41 0,0-1 5 15,0 1 8-15,-2 0 19 0,1-1-43 0,-3 0 12 16,-1-2-27-16,1 2 34 0,0-1-13 0,-3-1 3 16,2 1-21-16,-4-2 2 0,3 1-17 0,-1 0-3 15,0 0-3-15,-2 3 12 0,2-2 4 0,-2 2-6 16,0 1-5-16,0-1-3 0,0-1-4 0,0 2-2 16,-2-1-4-16,2 0-3 0,-4 1-2 15,1 1-9-15,-1-3 0 0,-3 3 7 0,2-3 1 0,-1 3 2 16,-1 0-2-16,0 1 4 0,-2-2 4 15,2 3 2-15,1 1 7 0,-1-1-7 0,1 1 1 16,-2 0-4-16,2-2 0 0,-1 3-2 0,1-3-5 16,-2 1-1-16,2 1-1 0,-1 0-8 0,-1-1 3 15,0 1-2-15,1 0-1 0,1 0-3 0,-3 1 3 16,0-1-5-16,0 1 6 0,-2 0-6 0,-1 3 4 16,1-3-5-16,-2 2 6 0,-1-1-9 15,-1 2-33-15,-1 1-69 0,1-1-27 0,-2 1-117 16,0-4-62-16,-2 7-109 0,-1-4-111 0,0 4-221 15,0-1-362-15,-1 1-736 0</inkml:trace>
  <inkml:trace contextRef="#ctx0" brushRef="#br0" timeOffset="204269.85">9352 8778 119 0,'0'0'159'0,"0"0"-38"16,0 0-28-16,0 0-20 0,-6 6-4 0,6-6-21 16,0 0 14-16,0 0-30 0,0 0 11 0,0 0-18 15,0 0 9-15,0 0-13 0,0 0 6 0,0 0-16 16,0 0 11-16,0 0-36 0,0 0-31 0,0 0-76 15,0 0-125-15,0 0 79 0</inkml:trace>
  <inkml:trace contextRef="#ctx0" brushRef="#br0" timeOffset="-202015.11">22770 7034 32 0,'0'0'276'0,"0"0"-61"16,0 0-11-16,0 0-43 0,9-6 18 15,-9 6-33-15,0 0 14 0,0 0-35 0,0 0 24 16,0 0-41-16,0 0 19 0,0 0-41 0,0 0-4 16,0 0-4-16,0 0 18 0,0 0-42 15,0 0 19-15,0 0-45 0,0 0 17 0,0 0-32 16,0 0 18-16,0 0-27 0,0 0 22 0,0 0-27 15,0 0 23-15,0 0-24 0,0 0 21 0,0 0-21 16,0 0 18-16,0 0-22 0,0 0 32 0,0 0-10 16,0 0 15-16,0 0-15 0,0 0 8 0,0 0-28 15,0 0 22-15,0 0-23 0,0 0 26 0,0 0-29 16,0 0-4-16,0 0-50 0,0 0-28 0,0 0-17 16,5-9-76-16,-5 9-57 0,0 0-119 15,0 0-150-15,0 0-7 0</inkml:trace>
  <inkml:trace contextRef="#ctx0" brushRef="#br0" timeOffset="-175463.52">3779 10974 17 0,'-16'0'239'0,"1"0"-37"0,3 1-15 0,-1-1-21 16,13 0-18-16,-25 0 2 0,12 0-18 0,-1 0 33 15,1 0-18-15,-1 0 24 0,14 0-19 0,-24 0 34 16,11 1-24-16,13-1 12 0,-24 2-28 0,12-1 6 16,12-1-27-16,-19 0-2 0,19 0-30 0,-17 2-2 15,17-2-33-15,-14 1 0 0,14-1-26 16,-11 0 11-16,11 0-11 0,0 0 25 0,-9 5-8 15,9-5 13-15,0 0-11 0,6 10 17 0,4-6-10 16,6 1 7-16,8-1-16 0,2 0 7 0,12 1-5 16,9-2 7-16,8 0 1 0,5-2-2 0,17-1 0 15,6-1-4-15,6-2-5 0,7 0-8 0,4-2-9 16,2 0-4-16,0-3-3 0,1 3-5 16,1-2-2-16,-1-1-30 0,-2 1 32 0,-3-1 0 15,-5 1 2-15,-7 1-3 0,-5 0-1 0,-11 2-11 16,-16 0 3-16,-6 1 1 0,-12 0-4 0,-7 1 1 15,-8 1 3-15,-5 1-3 0,-16 0 1 0,16 2-45 16,-16-2-61-16,0 0-80 0,-14 7-66 0,1-5-150 16,-5 0-142-16,-2 1-423 0,0 0-545 0</inkml:trace>
  <inkml:trace contextRef="#ctx0" brushRef="#br0" timeOffset="-171378.22">4301 7993 249 0,'-4'-8'206'0,"4"8"-35"16,0 0-34-16,0 0 17 0,-1-13-32 0,1 13 4 15,0 0-36-15,0 0 2 0,0-11-22 0,0 11 26 16,0 0-25-16,0 0 36 0,0 0-31 0,-2-12 23 16,2 12-36-16,0 0 31 0,0 0-38 15,0 0 26-15,0 0-31 0,-5-8 27 0,5 8-24 16,0 0 16-16,0 0-16 0,0 0 26 0,-9-5-18 16,9 5 25-16,0 0-15 0,-9-4 19 0,9 4-13 15,0 0 12-15,-14-3-11 0,14 3 13 16,-9-2-25-16,9 2 5 0,0 0-20 0,-14-6 6 15,14 6-28-15,-12-3 13 0,12 3-16 0,-15-4-5 16,15 4 14-16,-15-3-21 0,15 3 5 0,-15-4-6 16,15 4 7-16,-17-4-26 0,17 4 21 0,-16-3-16 15,16 3 13-15,-17-1-15 0,7-1 12 0,10 2-15 16,-19-2 15-16,19 2-15 0,-23-1 11 0,23 1-12 16,-22 0 15-16,22 0-15 0,-23 0 14 0,11 1-11 15,12-1 9-15,-23 2-12 0,11-2 15 0,12 0-12 16,-25 2 11-16,13-1 2 0,-3 2 20 0,-1 0-13 15,2-2 10-15,-3 3-15 0,0 1 14 0,1-2-12 16,-1 2 8-16,1-1-12 0,0 1 9 0,0-2-8 16,3 3 9-16,-2-2-13 0,3-1 6 15,-1 1-11-15,3 0 9 0,0 0-13 0,-1 0 18 16,0-1-2-16,2 1 16 0,-2-1-19 0,2 1 10 16,-1 1-12-16,-2-1 8 0,2 1-13 0,-2 2 7 15,1-1-9-15,-1 1 6 0,2 0-8 0,-1 1 7 16,0-1-6-16,2 2 1 0,-1-2-2 0,3 0 3 15,-1 1-8-15,0-2 5 0,2 1 2 0,-2-1 0 16,8-6 0-16,-9 10-2 0,9-10 0 0,-10 10 1 16,10-10-3-16,-8 8 3 0,8-8 4 0,-6 6 0 15,6-6 4-15,0 0-4 0,-8 9 0 0,8-9-5 16,0 0 2-16,-9 6 0 0,9-6-2 16,0 0-1-16,0 0-14 0,-7 5-18 0,7-5-5 15,0 0-7-15,0 0 11 0,-8 7-15 16,8-7 15-16,0 0-9 0,0 0 19 0,0 0-10 15,-5 7 19-15,5-7-8 0,0 0 14 0,0 0-8 16,0 0 12-16,-4 10-9 0,4-10 14 0,0 0-13 16,0 0 16-16,0 0-18 0,0 0 20 0,0 13-13 15,0-13 14-15,0 0-12 0,0 0 15 0,0 0-12 16,0 0 14-16,1 12-12 0,-1-12 15 0,0 0-9 16,0 0-6-16,0 0 14 0,0 0-16 15,0 0 16-15,-1 11-13 0,1-11-1 0,0 0 0 16,0 0 0-16,0 0-1 0,-4 12 2 0,4-12 0 15,0 0 2-15,0 11-3 0,0-11 3 0,0 0 0 16,0 16-2-16,0-16 1 0,3 11 1 0,-3-11-2 16,1 14 2-16,-1-14-3 0,3 13 0 0,-3-13 2 15,3 18 1-15,0-8-50 0,1 1 60 0,1 2 2 16,-1 2-22-16,7-2-66 0,-3 3-66 0,4 0-28 16,0 0-19-16,0 2-29 0,3-2 1 0,3 3-34 15,2-1 22-15,3 1-3 0,3 3 30 0,2-2 13 16,5 0 9-16,-1-1-34 0,3 0-188 0,-2 0 143 15</inkml:trace>
  <inkml:trace contextRef="#ctx0" brushRef="#br0" timeOffset="-169298.3">6563 9978 197 0,'0'0'175'0,"0"0"-45"0,0 0-23 15,0 0-17-15,0 0-18 0,0 0-12 0,0 0-3 16,-10 3-1-16,10-3 11 0,0 0 9 0,0 0 8 15,0 0-3-15,0 0-2 0,0 0-2 0,0 0 6 16,0 0 4-16,0 0 6 0,0 0 6 16,0 0 3-16,0 0-46 0,0 0 72 0,-11 1-1 15,11-1-15-15,0 0-13 0,0 0-26 0,0 0-14 16,0 0-13-16,0 0-10 0,0 0-6 0,0 0-1 16,0 0 5-16,0 0 4 0,0 0-2 0,0 0-2 15,0 0 0-15,0 0 13 0,0 0-6 0,0 0-6 16,0 0-5-16,0 0-13 0,0 0-2 0,0 0-1 15,0 0 7-15,0 0-15 0,0 0-2 16,0 0-1-16,0 0-2 0,0 0 0 0,0 0 0 16,0 0-6-16,0 0 10 0,0 0 1 0,0 0-2 15,0 0 0-15,0 0-2 0,13 0 3 16,-13 0-1-16,9-4 0 0,-9 4 0 0,13-4-47 0,-13 4 55 16,13-5-48-16,-13 5 57 0,14-6-53 15,-14 6 43-15,14-6-42 0,-14 6 53 0,18-4-52 16,-9 1 52-16,1 0-51 0,0-1 47 0,2 2-49 15,-2-2 52-15,3 2-50 0,-2-1 53 0,2-1-51 16,3 0 48-16,-4-1-5 0,2 4-2 0,0-4-2 16,-1 2-1-16,0-1-2 0,-3 2-3 0,4-2-4 15,-14 4 0-15,17-4-3 0,-17 4 1 0,16-3-1 16,-16 3 1-16,17-2 3 0,-17 2 1 0,15-3 12 16,-15 3 5-16,13-1 2 0,-13 1 10 0,17-1 6 15,-17 1 9-15,17-2 2 0,-17 2-2 16,19-2-4-16,-6 1-6 0,-2-1-7 0,0 1-3 15,2-2-5-15,-2 2 0 0,1-3-2 0,-1 2-1 16,0-1-7-16,1 0 4 0,0 0 1 0,-2 1-5 16,4 0-4-16,-1-2-12 0,-3 2 7 0,3-1-2 15,0 1 1-15,3 0 0 0,-1-2 0 0,1 2-1 16,2-2 0-16,1 3 0 0,-1-4-5 0,1 4 6 16,0-3 0-16,0 2-2 0,1-2-1 0,-1 1 1 15,-1 0 0-15,2 0-1 0,-2-2 1 0,-1 4-1 16,2-2-6-16,-2-1 6 0,0 2 1 0,1-2 0 15,0 2-1-15,0-1 1 0,-1 2-2 0,4-4 6 16,-4 3-2-16,6 0-5 0,-1-2 2 0,2-1-2 16,0 0 2-16,3 1 0 0,6-1 0 0,-3-4 0 15,3 2 10-15,-4 0-10 0,3 0 8 16,-1 0-11-16,0 0 13 0,-2-1-14 0,1 1 12 16,-5 1-14-16,2-2 14 0,-4 2-13 0,1-2 0 15,-2 0 2-15,3 1 1 0,-4 0-2 16,-1-1 5-16,2 0-4 0,1 0 11 0,-4 0-7 15,4 0-5-15,0 1 1 0,0-3 1 0,0 2 2 16,4-2 10-16,-2 2-15 0,0 1 11 0,0 0-12 16,0-2 12-16,3 1-12 0,-3 2 12 0,4-2-17 15,-4 2 7-15,2 0-27 0,-2-1 17 0,2 2-14 16,-3-1 21-16,0-1-17 0,2 3 18 0,-1-1-14 16,0-1 18-16,-3 1-12 0,3 0 12 0,-1-1 2 15,1 1 2-15,0 1-12 0,-1-2 1 16,1 1 1-16,0-2 3 0,0 1 3 0,2-2 0 15,2 1 1-15,-3-1-2 0,4-1-2 0,-1 1 2 16,0 0-2-16,-6-1 1 0,2 2 2 0,-3 0-1 16,0-1 1-16,1 0 0 0,0-1 10 0,1 0-9 15,-2 2 1-15,1-3 1 0,0 1-7 0,2-2 3 16,1 2-1-16,1-4 1 0,0 3 5 0,2-2-2 16,3 0-47-16,-1 0 54 0,5-1-2 15,3-1 0-15,-1-2-1 0,2 2-1 0,3 0-2 16,0 0 0-16,-1-1 0 0,5 1-2 0,0-1 6 15,2 0-4-15,-2 2 11 0,1 0-16 0,0-2 13 16,-4 2-14-16,3-1 15 0,-6 1-13 0,1 1 12 16,1-1-14-16,-3 0 14 0,1 0-14 0,0 0 12 15,-1 0-14-15,3-1 15 0,-1 0-16 16,0 0 17-16,-1 1-17 0,4 0 15 0,-2 1-17 16,2-1 13-16,0 0-11 0,-3 1 11 0,5-1-18 15,-3 1 14-15,-1 0-6 0,-1 0 10 0,-3 2-16 16,-6 1 3-16,-5 0 3 0,-6 2 18 0,4-2-14 15,-4 2 13-15,-2 1-16 0,-5 0 16 0,-1 0-14 16,0 1 16-16,-4 0-14 0,-1 2 9 0,1-1-16 16,-10 4-10-16,14-5-41 0,-14 5-21 15,13-6-59-15,-13 6-2 0,13-4-72 0,-13 4-24 16,12-5-75-16,-12 5-398 0,11-4-216 0</inkml:trace>
  <inkml:trace contextRef="#ctx0" brushRef="#br0" timeOffset="-168199.13">7431 10107 275 0,'-11'-6'258'16,"3"-2"-47"-16,-2 2-23 0,0 1-14 0,1-2-10 16,0 1-2-16,-1 0 9 0,3 0-56 0,-3 0 58 15,2 1 3-15,0-2-20 0,8 7-18 0,-12-10 0 16,12 10 1-16,-11-9-4 0,11 9-60 0,-9-7 44 15,9 7-62-15,-6-6 48 0,6 6-62 0,0 0 40 16,-7-7-64-16,7 7 44 0,0 0-64 0,-10-6 47 16,10 6-63-16,0 0 55 0,0 0-16 0,0 0 2 15,0 0-51-15,8 6 59 0,-8-6 0 0,18 12 1 16,-3-5-3-16,3 3 0 0,7 2-3 0,2 1-3 16,6 4 6-16,5 0-8 0,2 2-2 15,4 2-1-15,8 2 2 0,4 4 5 0,-1-2 18 16,4 0-6-16,0-2 0 0,1 2-6 0,-1 0-11 15,-3 0 4-15,0-2-3 0,-2 2-58 0,2-5 64 16,0 3-53-16,-1-1 58 0,1-2-57 0,-1 0 53 16,3-2-59-16,-1 0 60 0,2-2-57 0,-8-4 64 15,2 1-60-15,2-2 85 0,-1-2-56 0,0 2 53 16,-3-1-61-16,1 1 4 0,-3 0 0 0,1-2-1 16,-1 0-1-16,-4 1 49 0,-2-2-59 15,-5-1 52-15,2 0-60 0,-4 0 55 0,-2 2-58 16,-2-1 58-16,-1 0-53 0,1 1 81 15,-3 1-54-15,0-1 41 0,-2 1-55 0,2 0 53 16,2-2-58-16,0 0 51 0,1 1-59 0,-1-2 51 16,4-1-53-16,-1 1 50 0,1-2-53 0,1 1 51 15,-2 1-54-15,3-1 52 0,-3 0-52 0,0 1 52 16,2-1-53-16,-2 0 45 0,0 2-45 0,1-2 53 16,-3 2-52-16,1-1 53 0,-3 0-50 0,1 0 44 15,-4-1-51-15,-2-2 64 0,2 3-62 0,-2-2 51 16,-1 1-52-16,1-2 54 0,0 0-53 0,-2 0 51 15,-1 0-52-15,0 0 51 0,-1-1-52 0,0 1 55 16,-2-2-54-16,2 1 52 0,0 0-50 0,-1-1 50 16,1 0-50-16,-2 1 50 0,1 1-51 15,-1-2 49-15,-1 2-42 0,1-2 44 0,-2 2-49 16,2-1 53-16,-3 1-56 0,1-1 52 0,1 2-53 16,-2-1 53-16,0-1-50 0,-1 2 53 0,1-1-54 15,1 0 50-15,-2-1-50 0,-1 1 51 16,1 0-50-16,-2-1 52 0,0 0-55 0,0-1 54 0,-3 1-56 15,1 0 55-15,-11-3-51 0,17 5 50 0,-17-5-67 16,15 3 34-16,-15-3-79 0,12 3 25 0,-12-3-106 16,0 0-22-16,11 1-100 0,-11-1-129 15,0 0-142-15,-2-10-270 0,2 10-370 0</inkml:trace>
  <inkml:trace contextRef="#ctx0" brushRef="#br0" timeOffset="-162968.14">1929 14681 24 0,'-14'0'288'0,"14"0"-68"0,0 0-22 0,0 0-28 16,-14-2-16-16,14 2-12 0,0 0-11 0,0 0-7 16,-13-3-7-16,13 3-36 0,0 0 23 15,0 0-45-15,-9-4 17 0,9 4-41 0,0 0 20 16,0 0-38-16,0 0 24 0,0 0-25 15,0 0 43-15,0 0-34 0,0 0 33 0,0 0-13 16,0 0 27-16,0 0-22 0,0 0 35 0,0 0 5 16,0 0 5-16,0 0-4 0,4 11-11 0,-4-11 14 15,0 0-14-15,0 0 12 0,13 3-15 0,-13-3 12 16,0 0-17-16,0 0 11 0,11 3-20 0,-11-3 4 16,0 0-21-16,0 0 5 0,15 0-15 0,-15 0 4 15,11-3-15-15,-11 3 4 0,14-3-17 16,-14 3 10-16,16-2-17 0,-16 2 14 0,22-4-19 0,-22 4 13 15,22-1-16-15,-8-1 12 0,-1 1-11 16,1-1 12-16,-2 0-19 0,2 1 17 0,3-1-13 16,-3 2 13-16,3 0-13 0,-3 0 13 0,5 0-11 15,0 2 14-15,0-1-12 0,2-1 13 0,-1 2-11 16,1-1 14-16,0-1-6 0,2 1 7 0,0 0-7 16,4 2 18-16,-1-3-4 0,-1 0 4 0,2 3-13 15,-1-2 5-15,-1 1-11 0,1-2 8 0,-4 0-2 16,6 1 15-16,-1-1 0 0,-4 2 2 0,1-2-4 15,0-2-5-15,0 2 11 0,2 0 6 0,2-1 9 16,-1 1 1-16,0-2-6 0,0 0-6 0,1 0-6 16,3 1-8-16,-1-2-4 0,3 1-5 15,4-1-1-15,-3 0 0 0,3 0-2 0,0-1 4 16,0 1-7-16,0 2 1 0,0-4-8 0,3 3 2 16,-3-1-5-16,1 0 4 0,2 2 1 0,-2 0 0 15,-1-1-2-15,-1-1 2 0,0 2-9 0,-6 1 9 16,1-1 4-16,0-2-3 0,-2 3 16 15,-1 0 19-15,3 0 0 0,-2 0 0 0,-1 0-7 16,0 3-5-16,1-2-6 0,-1 0-8 0,-2 2-1 16,1-1-6-16,0-1 11 0,0 2-51 0,0-2 58 15,1 2-53-15,0-3 56 0,1 2-53 0,1 0 52 16,-1-2-7-16,1 1-1 0,-1-1-4 0,2 0-3 16,-1 0 0-16,2 0-2 0,0-1 5 15,4-1-11-15,0 0-1 0,0 1 0 0,1-1-48 16,-3-1 59-16,-2 2-51 0,0 1 55 0,-1-1-52 15,1 1 55-15,-3 0-51 0,2 0 54 0,-1 0-53 16,0 0 54-16,-3 0-51 0,0 0 52 0,-4 0-51 16,-2 0 53-16,1 1-54 0,-3 0 48 0,0-1-45 15,-3 2 49-15,-1-2-50 0,-2 1 50 0,-13-1-52 16,23 2 59-16,-23-2-51 0,19 0 48 0,-19 0-49 16,13 1 31-16,-13-1-33 0,0 0 49 15,15 0-47-15,-15 0 45 0,0 0-44 0,0 0 44 16,0 0-56-16,0 0 58 0,0 0-61 0,0 0 18 0,0 0-98 15,0 0-13-15,0 0-85 0,0 0-91 16,-10-4-180-16,10 4-128 0,-18-6-329 0,4 1-522 16</inkml:trace>
  <inkml:trace contextRef="#ctx0" brushRef="#br0" timeOffset="-162649.86">3255 14599 353 0,'0'0'272'0,"0"0"-16"16,0 0-48-16,17 0 2 0,-17 0-71 0,0 0 12 16,17 0-42-16,-17 0 20 0,0 0-35 0,19 0-16 15,-19 0 12-15,16-2-50 0,-16 2 25 0,20 0-43 16,-8 0 0-16,-12 0-84 0,27-1-26 0,-13 0-84 16,3-1-57-16,1 2-298 0,-2-3-32 0</inkml:trace>
  <inkml:trace contextRef="#ctx0" brushRef="#br0" timeOffset="-155587.48">13355 8088 120 0,'-10'5'406'16,"10"-5"-53"-16,0 0-34 0,-10 4-42 16,10-4-6-16,0 0-5 0,0 0-7 0,-11 4-34 15,11-4-25-15,0 0-21 0,0 0-16 0,0 0-26 16,0 0-24-16,0 0-20 0,0 0-15 0,4 10-16 15,-4-10-15-15,8 5-9 0,-8-5-8 0,10 6-6 16,-1-2-4-16,0 1-53 0,0-1 57 0,4-1-55 16,2 2 59-16,3-1-56 0,4 0 56 15,2-2-52-15,6-1 51 0,2-1-4 0,10-3-6 16,8 1-6-16,3-1 10 0,3-1 0 0,1 0-4 16,0 0-3-16,-1-1-3 0,1 0-2 0,-1 0-53 15,3-1 66-15,-1 0-5 0,9-2-6 0,1-1-2 16,-2 0-2-16,2 0-2 0,-3-2-3 0,1 0 2 15,0-1-1-15,-1-2-1 0,-3 1 2 16,1-1 0-16,-2-1 8 0,-1 1-36 16,0-3 69-16,-1-1-62 0,-1 1 54 0,-2-2-52 15,-2 0 53-15,-7 1-55 0,-1 1 57 0,-1-2-60 0,-2 1 60 16,2 0-57-16,-4 0 54 0,-1 0-59 16,-1-1 57-16,-3 4-60 0,-4-3 59 0,-5 3-56 15,-2 1 59-15,-3 0-58 0,-2 2 54 0,-1-1-64 16,-2 1 61-16,0 0-60 0,-2 0 63 0,0-2-64 15,-1 0 61-15,-1 2-60 0,1-3 60 0,-1-1-5 16,0 1-6-16,-2-1-2 0,-2 0-2 0,1-1-2 16,-3 0 6-16,-1 1 8 0,-2 1-2 0,-1-3-3 15,-3 1 1-15,0-1-3 0,-3 1-2 0,-2-4 0 16,-1 1 1-16,-3 0-2 0,-4 1-1 0,-3-2 0 16,-3 0-2-16,-3 0 4 0,-3-1 2 0,-4 0-35 15,-1 1 62-15,-2 3-55 0,-3 0 58 0,-1-2-70 16,-1 5 48-16,-2 0-50 0,0 1 50 15,-3-2-52-15,1 4 52 0,-3 1-52 0,3 1 50 16,-1 2-52-16,-2 1 52 0,0 0-52 0,4 4 52 16,0 1-52-16,0-3 49 0,0 4-50 0,-3 1 53 15,2 0-51-15,-1 1 51 0,-3 0-47 0,5 0 45 16,-1 2-45-16,1-1 45 0,0 1-55 0,0 2 57 16,0-2-49-16,1 2 52 0,1 0-56 0,-6 2 53 15,1-2-55-15,1 4 55 0,5-2-55 0,-6 0 55 16,2 4-53-16,0-3 50 0,1 3-4 0,-1-1-3 15,-1 0-1-15,1 2-4 0,0 0 0 0,0-1-7 16,0-2 2-16,1 5-1 0,2-4-3 0,-3 2-45 16,4 0 47-16,4-1-35 0,-3 1 41 15,-1 0-39-15,4-2 51 0,2 0-54 16,2 1 55-16,-2 0-4 0,2 0-6 0,1 0-5 16,1 1 5-16,0-1-2 0,3 0-51 0,-2 3 52 15,4-3-42-15,-1 4 51 0,0-1-55 0,2 1 47 16,1 2-43-16,0-1 53 0,0 3-52 0,3-1 56 15,-1 0-53-15,1 1 55 0,1 3-43 16,0 1 43-16,0-2-53 0,2 2 55 0,0 2-55 16,1 1 51-16,-1-1-51 0,2 2 52 0,2 1-53 15,-2 2 53-15,4-1-51 0,-1-1 61 0,0 0-63 16,4 1 52-16,0-5-48 0,2 0 59 0,3 0-56 0,0-3 68 16,4 0-41-16,2 1 56 0,5-4-37 15,4 2 45-15,7-2-42 0,3-3 34 0,11 0-47 16,5-1 30-16,5 0-41 0,4-2-1 15,2 0 28-15,12 1-39 0,1-1-17 0,0-4-136 16,3 2-42-16,-14-2-175 0,5-4-110 0,-3 1-175 16,-3-3-312-16,-1-1-563 0</inkml:trace>
  <inkml:trace contextRef="#ctx0" brushRef="#br0" timeOffset="-152567.21">15240 8729 21 0,'0'0'385'0,"0"0"-49"0,-11-4-14 0,11 4-20 16,0 0-8-16,-13-3 4 0,13 3 13 0,0 0-11 15,0 0-13-15,-10-4-20 0,10 4-71 0,0 0 28 16,0 0-80-16,0 0 40 0,0 0-66 0,7-11 39 15,-7 11-73-15,18-8 29 0,-6 3-58 0,2-1 38 16,0-1-67-16,1 0 44 0,4-1-63 0,1-1 50 16,-2-1-54-16,1 0 36 0,-1-1-49 0,-1 1 58 15,0 0-58-15,-4 1 47 0,-2 2-1 16,1-1 45-16,-4 1-41 0,-1 1 21 0,1 0-46 16,-8 6 25-16,5-7-39 0,-5 7 29 0,0 0-38 15,0 0 33-15,-15 1-41 0,7 5 33 16,0-1-34-16,-2 5 39 0,0 0-33 0,1 2 25 15,-4 4-30-15,4 2 39 0,0-1-39 16,-1 3 38-16,2 2-35 0,-1 0 37 0,2 0-38 0,-2-2 35 16,1 4-32-16,0-4 35 0,1 3-37 15,-3-3 9-15,1-1-20 0,0 0-43 0,-1 0 13 16,0-4 13-16,1-2 14 0,-1 1 4 0,0-4 6 16,1 1 6-16,0-3-4 0,0 2 4 0,2-3 1 15,0 0 10-15,1-2 15 0,6-5 18 0,-10 12 13 16,10-12 0-16,0 0-8 0,0 0-8 0,0 0-4 15,5 6-4-15,-5-6-2 0,24-3 1 0,-6 0 25 16,5-2-39-16,0 0 27 0,2 1-35 0,1-2 15 16,-1 0-99-16,-1 1-23 0,-1 1-146 0,-4 0-59 15,-1-1-149-15,0 2-135 0,-2-3-461 0,-3 1-676 16</inkml:trace>
  <inkml:trace contextRef="#ctx0" brushRef="#br0" timeOffset="-151906.77">15764 8444 193 0,'0'-12'698'0,"0"12"-157"0,-1-21-5 16,0 10-124-16,1 11 3 0,-3-18-117 15,3 18 1-15,-5-18-101 0,5 18 14 0,-4-17-86 16,4 17 19-16,-7-12-80 0,7 12 34 0,-4-9-77 15,4 9 13-15,0 0-26 0,-9-6 49 0,9 6-62 16,0 0 47-16,-8 6-53 0,8-6 47 16,0 0-53-16,0 17 52 0,0-17-51 0,5 16 44 0,-1-5-48 15,0 0 50-15,1 1-48 0,0 2 30 16,1 0-29-16,-1-2 55 0,-1 4-65 0,0-2 54 16,-1-2-50-16,-2 0 54 0,-1 0-51 0,-1 0 47 15,-2-2-52-15,-2 2 52 0,-3-1-50 0,-2-1 52 16,0-1-53-16,-4-1 52 0,1-1-50 0,-1-1 51 15,-1-2-54-15,1 1 56 0,1-2-54 16,0 0 57-16,13-3-58 0,-19 0 29 0,19 0-80 16,-12-5 36-16,12 5-72 0,0 0 36 0,4-18-8 15,5 10-17-15,4-2-3 0,3-1 13 0,4-1-32 16,4-4 72-16,0 0-46 0,7-5 63 0,1 2-55 16,-2 0 59-16,-4 4-40 0,-2-1 58 0,1 2-41 15,-5-3 59-15,-2 4-22 0,0 0 102 0,-4 0-8 16,-2 2 78-16,-1 3-45 0,-2-3 49 0,-3 5-56 15,2-1 44-15,-8 7-54 0,8-12 36 0,-8 12-62 16,5-6 40-16,-5 6-58 0,0 0 41 0,0 0-40 16,0 0 9-16,0 0 2 0,0 0-3 0,-4 12-9 15,4-12-7-15,0 19-9 0,1-7 0 0,-1 1-5 16,2 0-4-16,-1 3-4 0,1 0-3 16,0 1 23-16,-1 1-31 0,0-3-3 0,2 2-97 15,-2-4-23-15,0-1-95 0,1 0-7 0,-1-2-59 16,-1-10-66-16,0 19-47 0,0-19-48 0,-3 10 13 15,3-10 45-15,-6 9 46 0,6-9 54 0,-9 3 59 16,9-3 50-16,-14 1 53 0,14-1 66 16,-15-2 60-16,15 2 48 0,-19-4 52 0,19 4 45 15,-16-3-41-15,16 3 97 0,-14-4 30 0,14 4-32 16,-9-5-38-16,9 5-30 0,0 0-33 0,0 0-27 16,1-10-108-16,-1 10-33 0,11-10-146 0,-2 6-112 15,0-1-439-15,0-2-263 0</inkml:trace>
  <inkml:trace contextRef="#ctx0" brushRef="#br0" timeOffset="-151705.72">15964 8406 106 0,'0'0'662'0,"0"0"-59"0,0 0-131 0,0 0-4 16,0 0-120-16,16 0-9 0,-16 0-96 0,24-3-26 15,-6 0-37-15,3 2-37 0,3-4-28 0,2 2-29 16,-3 0-61-16,1 0-193 0,-4 0-106 16,1 0-172-16,2-1-530 0,-4 1-566 0</inkml:trace>
  <inkml:trace contextRef="#ctx0" brushRef="#br0" timeOffset="-150537.39">16468 8318 21 0,'0'0'706'0,"-12"4"-171"16,12-4-19-16,-12 9-113 0,6 1-2 0,1-1-85 16,-2 3 34-16,2 2-81 0,0 1 37 0,0 1-67 15,1 2 6-15,1 4-51 0,0 1-5 0,0 0-51 16,-1 2 0-16,3 0-42 0,0 1 3 0,-1 1-37 15,0 1 10-15,-1-2-35 0,1-1 1 16,-1-1-61-16,-1 1 2 0,2-8-71 0,-1-1 9 16,1 1-107-16,-3-4 38 0,5-3-46 0,-3 0 57 15,3-10-17-15,-4 12 0 0,4-12 28 0,0 0 26 16,0 0 20-16,-9-6 19 0,5-2 24 0,2-2 35 16,-2-1 46-16,-2-2 33 0,2-1 20 0,1 0-22 15,1 3 59-15,0-2-22 0,2 13 33 0,3-20-47 16,1 8 39-16,5 1-28 0,1 4 26 0,4 1-47 15,4 1 11-15,2 3-39 0,2 2 17 0,5 2-40 16,0 1 22-16,-2 2-37 0,1 0 19 0,-3 2-27 16,-1 0 17-16,-2 1-30 0,-7-2 22 15,0 0-29-15,-7 1 17 0,-6-7-81 16,3 12 56-16,-3-12-57 0,-12 8 46 0,-1-3-38 16,-1-3 49-16,-2 2-42 0,-2-4 58 0,-3 0-63 15,1 0 77-15,2-4-43 0,-1 2 55 0,2-4-56 16,1-1 42-16,4-4-75 0,2 1 48 0,3 0-50 15,5-3 59-15,3 2-48 0,3-2 57 16,6 0-53-16,4 1 59 0,4 0-43 0,3 0 52 0,4 1-48 16,5 0 50-16,-1 2-52 0,2 4 53 15,-5 0-51-15,1 2 51 0,-2 0-51 0,-2 3 52 16,-4-2-54-16,-4 2 49 0,0 0-44 0,-2 2 52 16,-13-2-29-16,19 2 83 0,-19-2-33 0,0 0 46 15,0 0-42-15,6 6 32 0,-6-6-46 0,-11 4 9 16,11-4-26-16,-14 6 30 0,5-2-29 0,9-4 11 15,-18 8-35-15,11-2 27 0,7-6-29 16,-14 11 34-16,7-5-34 0,2 1 31 0,5-7-35 16,-6 11 33-16,6-11-49 0,-3 12 13 0,3-12-63 15,2 10 35-15,-2-10-56 0,0 0 48 0,7 9-46 16,-7-9 63-16,0 0-67 0,17-1 65 0,-17 1-42 16,10-6 65-16,-10 6-44 0,10-8 83 0,-10 8 10 15,8-5 76-15,-8 5-34 0,8-5 30 0,-8 5-52 16,0 0 25-16,7-6-41 0,-7 6 23 0,0 0-38 15,0 0 26-15,9-5-50 0,-9 5 31 16,0 0-35-16,0 0 32 0,0 0-16 0,0 0 54 16,17 2-26-16,-17-2 13 0,15 3-32 0,-15-3 16 15,18 1-21-15,-18-1 16 0,26 0-22 0,-15 0 0 16,4-3-77-16,0-1-11 0,0-1-89 0,-1-2 20 16,0-3-53-16,1 0 88 0,-3-1-30 0,-2 1 78 15,-1 0-37-15,-1 1 82 0,-1 0-26 16,-7 9 78-16,7-13-19 0,-7 13 84 0,0 0-38 15,0 0 36-15,0 0 1 0,0 0 4 0,0 0 17 16,0 0 42-16,-4 12-3 0,4-12-5 0,1 20 23 16,0-9 4-16,3 3-15 0,-1 1-19 0,1 0-26 15,1-1-22-15,1 0-15 0,-1-2-15 16,0 0-17-16,-2-1-13 0,2-3-42 0,-1 2-44 16,-4-10-52-16,7 13-48 0,-7-13-59 0,0 0-149 15,0 0-18-15,0 0-21 0,13-5 24 0,-13 5 13 16,3-19 26-16,-2 6 29 0,2-4 65 0,-2 0-2 15,2-3 126-15,-1 2 37 0,1 0 138 16,0 1 1-16,1 0 96 0,0 2-25 0,4 1 54 16,0 3-45-16,2 1 68 0,1 2-34 0,2 0 15 15,2 4-8-15,2-2-12 0,1 5-16 0,1-1-12 16,-1 2-10-16,1 0-10 0,-1 0-2 0,1 0-16 16,-2 2-16-16,-3-1-16 0,1-1-17 0,-3 3-15 15,-1-2-6-15,-1 2-8 0,-10-3 6 0,11 12-16 16,-11-12 9-16,1 13-16 0,-5-4 9 0,-1-1-4 15,-4 3 26-15,0 0-3 0,-1-2 6 16,-2 2-12-16,3-1 0 0,0 1-10 0,0-2-2 16,-6 8 13-16,10-9-23 0,-1-3 4 15,6-5-3-15,-9 15-11 0,9-15-48 0,-5 8-54 16,5-8-133-16,0 0-91 0,0 0-133 0,0 0-126 16,-12-2-95-16,12 2-460 0,-9-12-755 0</inkml:trace>
  <inkml:trace contextRef="#ctx0" brushRef="#br0" timeOffset="-149606.27">17817 8197 460 0,'0'0'557'0,"0"0"-87"0,0 0-54 0,-14 0-34 16,14 0-41-16,0 0-35 0,0 0-67 0,-6 13 33 15,6-13-82-15,2 14 38 0,-2-14-30 0,1 22 0 16,-1-11 5-16,1 4-27 0,-1 0-19 0,2 4-20 15,-2 0-24-15,-2 1-19 0,2 2-18 0,-1 0 4 16,0 2-36-16,-2 0 12 0,1-4-31 16,0-1 18-16,1 2-55 0,0-5-7 0,1-3-51 15,0 2 33-15,1-2-46 0,2-4 39 0,2 2-67 16,3-6 48-16,2 0-40 0,0-2 56 0,3-3-35 16,1-3 68-16,1 0-51 0,2-3 61 0,-3 2-46 15,1-1 60-15,-2 1-51 0,0-1 54 0,-13 5-60 16,15-4 59-16,-15 4-43 0,0 0 63 0,0 0-36 15,6 9 68-15,-6-9-40 0,-14 12 63 16,4-5-45-16,-4 0 35 0,-1 4-44 0,-4-1 28 16,1 1-43-16,0 0 30 0,0 0-43 0,1-2 31 15,3 0-100-15,1-1 14 0,3-1-96 0,-1-2 35 16,6 1-10-16,5-6-10 0,0 0-19 0,0 0-8 16,0 0 30-16,0 0 24 0,19-3 26 0,-8-4 40 15,6-3 46-15,-1-3 24 0,5-2-44 0,-2-4 68 16,2-1-29-16,-2-3 100 0,-3 2-36 0,0-1 38 15,-4 5 27-15,-1 0-2 0,-1 3-12 16,-4 1-21-16,1 3-22 0,-3-1-21 0,-4 11-23 16,1-13 10-16,-1 13-6 0,0 0 7 0,0 0 18 15,0 0 3-15,0 0-7 0,-8 6-12 0,8-6-11 16,1 15-3-16,2-5 0 0,1-1-15 0,2 4 0 16,2-3-12-16,2 1 4 0,0-1-13 15,4 0 3-15,1-1-40 0,0-1-22 0,0-3-34 16,2-2 19-16,-1 0-27 0,1-1 36 0,-3-4-31 15,4-1 38-15,-4 0-22 0,-1-1 46 0,-3 0-27 16,1 1 31-16,-11 3-21 0,13-11 40 0,-13 11-5 16,7-7 43-16,-7 7-6 0,0 0 10 0,2-11 9 15,-2 11-23-15,0 0-7 0,0 0 8 16,0 0-19-16,4-8 31 0,-4 8 66 0,0 0 20 16,13 2-12-16,-13-2-22 0,14 2-17 0,-14-2-16 15,23 0-13-15,-10-2-30 0,3 0-47 0,2-3-54 16,-3 1-36-16,2-2-23 0,-3-3-27 0,3-1-2 15,-2-5 33-15,-1 2 26 0,-4-2 18 0,1-1 20 16,-5 2 18-16,2 1 35 0,-6-1-5 16,1 2 59-16,-3 12-13 0,0-19 36 0,0 19-19 15,-2-15 20-15,2 15-16 0,0 0 36 0,-6-7 38 16,6 7 40-16,0 0 15 0,-5 11 14 16,5-11 8-16,4 20 24 0,0-6-48 0,-1 1 0 15,3 0-53-15,-1 2-3 0,1-2-47 0,-2 2-21 16,5-3-105-16,-4 1-128 0,0-2-122 0,0 1-91 15,0-3-124-15,0-2-191 0,-2 0-220 0,-3-9-424 16,2 11-957-16</inkml:trace>
  <inkml:trace contextRef="#ctx0" brushRef="#br0" timeOffset="-149467.04">18420 8370 471 0,'0'0'758'0,"-1"-13"-185"0,1 13 20 15,6-8-126-15,-6 8-3 0,19-5-94 16,-5 3-46-16,4 1-52 0,4 1-57 0,3 1-39 0,2 0-37 15,4 0-28-15,-2 2-27 16,1-1-79-16,-2 0-147 0,-1-2-86 0,-2 4-211 16,-2-3-106-16,-2 1-606 0,2-2-765 0</inkml:trace>
  <inkml:trace contextRef="#ctx0" brushRef="#br0" timeOffset="-149173.39">19147 8306 646 0,'0'0'827'0,"-8"-5"-36"16,8 5-151-16,0 0-58 0,-8-7-64 0,8 7-47 0,0 0-51 15,8-6-40-15,-8 6-47 0,13-1-53 16,-13 1-56-16,18 3-40 0,-8 0-44 0,-1 1-29 16,-1 0-27-16,0 2-18 0,-5 5-13 15,-1-1 0-15,-4 3-11 0,-1 1-13 0,-6 3-19 16,-2 0-2-16,-4 4-8 0,-1 1-9 0,-2-3-13 15,1 4-7-15,2-2 1 0,2-2 5 0,3-1 1 16,1 0 4-16,5-2-3 0,3-1-23 0,3-3-22 16,7 1-40-16,0-1-62 0,6-2-17 15,6-3-64-15,2-1-7 0,-3-4-114 0,8-3-27 16,8-6-114-16,-1-2-119 0,2-4-545 0,-2-4-787 16</inkml:trace>
  <inkml:trace contextRef="#ctx0" brushRef="#br0" timeOffset="-148607.34">19422 8100 333 0,'-10'-10'631'0,"1"2"-138"0,9 8-41 0,-12-8-46 15,12 8-56-15,-10-5-31 0,10 5-28 0,0 0 6 16,-9 10-58-16,9-10 60 0,-3 11-76 0,3-11 10 16,-2 17-44-16,2-17 3 0,-3 21-44 0,2-11-10 15,0 3-39-15,-2-3-7 0,2 1-25 16,1-11-14-16,-1 21-26 0,1-21-23 0,1 18-23 0,-1-18-32 15,5 13-48-15,-5-13-43 0,14 8 14 16,-14-8-80-16,18 1 54 0,-6-3-46 0,2-3 65 16,-2-2 15-16,-1-4 1 0,3-4 21 0,-3 1 17 15,-2-1 20-15,-3 2 12 0,1 0 12 0,-3 0 21 16,-3 1 20-16,3 3 10 0,-4 9-3 0,4-16 6 16,-4 16 26-16,0 0 37 0,0 0 23 15,0 0-20-15,7 6 73 0,-2 3-45 0,2 1 62 16,2 2-46-16,3 4 7 0,3-1-47 0,0 0 9 15,4 0-42-15,0-1-3 0,2-3-42 0,-3 0-57 16,3-2-45-16,2-1-10 0,-2-3-86 16,-1 0 58-16,1-4-54 0,-3-1 64 0,-1-1 17 0,0-2 19 15,-3-2 16-15,-2-3 17 0,-5 1 6 16,1-1 9-16,-4 0 14 0,-4 8 23 0,1-19 11 16,-5 10 9-16,0 1 18 0,-3-2 19 0,0 3 18 15,0 1-5-15,7 6-8 0,-16-8-4 0,16 8 4 16,-11-1-50-16,11 1 93 0,-10 7-21 0,10-7 69 15,-2 8-22-15,2-8 21 0,5 12-32 0,-5-12 1 16,12 13-35-16,-4-7-4 0,3-1-21 0,-1-1 2 16,4-2-30-16,1-1 10 15,0-1-22-15,1-3-1 0,1-1-43 0,-2-3 12 16,-1-1-40-16,1-6 31 0,-4 1-27 0,4-28-8 16,-13 17 55-16,-2-2-39 0,-6-5 36 15,0 2-28-15,-3 0 35 0,0 1-36 0,0 2-7 16,-1 4-92-16,2 3-11 0,3 3-117 0,-1 3 9 15,2 4-17-15,4 9-86 0,-6-12-104 0,6 12-90 16,0 0-367-16,0 0-483 0</inkml:trace>
  <inkml:trace contextRef="#ctx0" brushRef="#br0" timeOffset="-148205.52">20393 8213 497 0,'13'-6'437'0,"-2"-2"-46"0,5-5-39 0,-1 2-1 15,3-3-48-15,-3-1-32 0,1-5-53 0,-1 1-20 16,2-2-36-16,-7 3-16 0,0-3-27 0,-1 0-23 16,-4 2-15-16,-2 0-6 0,-2 2-9 0,-1-2-7 15,0 3-10-15,-1 1-5 0,-1 1-9 0,1 2-3 16,0 1-11-16,1 11-3 0,-3-18-6 0,3 18-10 15,-1-15-3-15,1 15 4 0,0 0 2 0,0 0 19 16,0 0 7-16,-9 5 0 0,7 5 41 0,-1 3 7 16,0 5 2-16,-2 3-3 15,0 3 68-15,0 6-29 0,-4 4 30 0,1 4-20 16,-1 4 39-16,-1 1-19 0,1 3-17 0,0 1 16 16,3 2-1-16,-3-1-26 0,1 0-18 0,2 0-18 15,-2-1-22-15,2-1-11 0,-3-1-25 0,3-1-16 16,-2-2-32-16,0-3-30 0,2-8-37 0,-1-2-7 15,-2-1-13-15,1-6-20 0,-3-3-43 0,1-4-13 16,-4-1-116-16,3-4 0 0,-5-3-84 0,2-3-143 16,1-3-149-16,-2-1-292 0,1-3-557 15</inkml:trace>
  <inkml:trace contextRef="#ctx0" brushRef="#br0" timeOffset="-147640.45">20267 8497 28 0,'2'-15'826'15,"1"3"-106"-15,2-1-140 0,-1 5-19 0,2-3-90 16,3 1-52-16,1 0-42 0,4 2-62 0,0-1-67 16,7 2-55-16,2 0-40 0,2 1-27 0,6-1-27 15,3 1-22-15,-2 0-9 0,3 1-101 0,-1-1-19 16,-3 4-98-16,-1-2 29 0,-4 0-64 0,1 0 74 16,-4 1-33-16,-3-1 73 0,-3 2-44 0,-4-1 71 15,-13 3-46-15,15-5 69 0,-15 5-49 0,0 0 69 16,0 0-58-16,-12-7 71 0,12 7-52 15,-22 2 73-15,7 1-45 0,-2 1 86 0,0 2-38 16,-2 1 88-16,3 3-61 0,-1 0 33 0,0 2 28 16,5-3-6-16,1 2-9 0,1 1-15 0,1-3-13 15,4 1 21-15,5-10-40 0,-1 17 8 16,1-17-37-16,8 15 22 0,-8-15-37 0,17 9 18 16,-4-6-39-16,1-2 2 0,2-1-47 0,3-3-2 15,-1 0-1-15,1-1 13 0,1-3-4 0,-3-1 9 16,-2-1 4-16,-3 2 1 0,-1-2 3 0,-5 2 45 15,-6 7-48-15,6-13 46 0,-6 13-47 0,0 0 43 16,-2-13-35-16,2 13 45 0,0 0-41 0,-10-5 29 16,10 5 33-16,0 0 22 0,0 0 13 0,-4 8 10 15,4-8-7-15,7 8-13 0,-7-8-12 16,14 9-9-16,-4-6-5 0,3 1-12 0,0-3-28 16,5 2-58-16,-1-1-42 0,1-4-45 0,1 1-27 15,-1-3 16-15,2-1 22 0,-5 0 72 0,1-4-38 16,-3 2 68-16,0-1-41 0,-3-1 62 0,-5 2-44 15,-1-2 91-15,-4 9-29 0,1-12 64 16,-1 12-55-16,-3-9 51 0,3 9-50 0,-9-4 54 16,9 4-16-16,0 0 53 0,-14 4-12 15,14-4 21-15,-7 12 30 0,7-12-8 0,-4 17-17 16,4-17-21-16,0 17-17 0,3-6-16 0,0-1-13 16,0-2-35-16,2 2-84 0,2-2-71 0,-1-2-187 15,3 0-129-15,-9-6-217 0,19 1-720 0,-7-2-983 16</inkml:trace>
  <inkml:trace contextRef="#ctx0" brushRef="#br0" timeOffset="-147506.72">21079 8038 309 0,'-10'-13'727'0,"4"4"-175"0,6 9-94 16,-8-12-69-16,8 12-81 0,0 0-60 16,0 0-47-16,0 0-39 0,0 0-30 0,0 0-48 15,10 11-192-15,-4-2-168 0,4 1-182 0,1 0-401 16,2 6-409-16</inkml:trace>
  <inkml:trace contextRef="#ctx0" brushRef="#br0" timeOffset="-147253.85">21160 8425 106 0,'0'0'796'0,"-7"7"-96"0,7-7-193 0,0 0-52 16,0 0-134-16,4-14-54 0,0 4-2 0,5-1-97 15,1-4 13-15,3-1-86 0,3-6 29 16,-1-2-77-16,6-6 37 0,-1-4-19 0,0-2-39 15,3-5-19-15,0-7-33 0,-1-3 18 0,0-1 3 16,-2 2 2-16,-5 8-1 0,2 3-34 0,-4 2 121 16,-3 9-46-16,-4 6 47 0,0 3-68 0,-3 2 34 15,1 4-58-15,-4 13 84 0,-2-10 20 16,2 10 37-16,-8 6 0 0,1 6 63 0,-3 5-5 16,-2 11 13-16,0 8-9 0,-2 0-14 0,1 6-25 15,-1-2-27-15,1 2-43 0,2-1-103 0,1 1-126 16,4-3-141-16,-1 3-207 0,3-8-195 0,2-3-758 15,2-2-1058-15</inkml:trace>
  <inkml:trace contextRef="#ctx0" brushRef="#br0" timeOffset="-144623.6">16068 10058 340 0,'0'0'619'0,"0"0"-46"0,-9 5-57 15,9-5-100-15,0 0-9 0,0 0-74 0,0 0 17 16,0 0-76-16,11-7-38 0,-11 7-49 0,14-9-42 16,-3 3-26-16,1-2-36 0,2 0-4 0,-1-2-9 15,3 0-19-15,1-1-8 0,-1-1-6 0,-2 0-3 16,2-1 12-16,-3 2 51 0,-2 2-33 0,1-3 27 15,-5 5-1-15,1-3 15 0,-2 3-31 0,2 2-1 16,-8 5-31-16,10-10-6 0,-10 10-24 16,8-7 11-16,-8 7-21 0,0 0 17 15,0 0-20-15,0 0-1 0,-3 20 6 0,1-11 0 16,-3 7 0-16,1-2 14 0,-3 5-22 0,0 2 19 16,-1 2-13-16,2 0 12 0,-5 2-14 0,1 1 2 15,0 0-59-15,0-1 18 0,-3-1-51 0,3-4 6 16,-2-2-88-16,2-1 16 0,0 0-76 0,-2-2 57 15,3-5 9-15,-1 0 25 0,2 0 20 0,0-3 20 16,0-2 22-16,0 0 16 0,8-5 12 0,-11 5 16 16,11-5 16-16,0 0 17 0,0 0 31 0,0 0 12 15,0 0 27-15,-8-5-39 0,8 5 65 16,14-8-50-16,-2 2 49 0,3-2-63 0,4-1 42 16,7-1-58-16,0-2 43 0,3-1-58 0,0 2 43 15,-1 1-52-15,-2 0-29 0,-5 1-161 0,0 1-87 16,-2-1-175-16,-2 3-657 0,-3-3-734 15</inkml:trace>
  <inkml:trace contextRef="#ctx0" brushRef="#br0" timeOffset="-144258.58">16572 9663 822 0,'6'-12'670'16,"-6"12"-94"-16,5-10-54 0,-5 10-69 0,0 0-120 16,3-12-6-16,-3 12-97 0,-6-7 9 0,6 7-79 15,-13-4 6-15,13 4-67 0,-19-2 18 0,8 4-58 16,1 2 23-16,-1 0-50 0,0 2 26 0,2 5-40 16,2-3 30-16,1 3-30 0,3-1 27 15,3 2-39-15,1 0 28 0,4 0-33 0,4 4 30 16,-1-4-35-16,1 1 31 0,3 1-49 0,1 1 18 15,-1 0-11-15,3-1-18 0,-2-2-22 0,-2 0-19 16,-3-3-2-16,-1 1 12 0,-3-2 59 0,-4-8-43 16,0 16 55-16,-6-10-42 0,0 0 45 0,-4-1-39 15,-4 0 45-15,0-2-44 0,-3-2-11 16,0 2 39-16,2-3-63 0,1-3 41 0,0 2-83 16,4-1 26-16,1-2-97 0,1-2-4 0,8 6-61 15,-2-13-87-15,5 2-89 0,7-6-57 0,6-3-344 16,4 1-353-16</inkml:trace>
  <inkml:trace contextRef="#ctx0" brushRef="#br0" timeOffset="-144091.48">16762 9618 526 0,'13'-11'552'0,"-3"4"-60"0,-3 1-87 0,0 0-46 15,-7 6-53-15,7-8-29 0,-7 8-2 16,0 0-13-16,0 0-1 0,0 0-73 0,0 0 62 16,0 0-40-16,-3 16 8 0,3-16-39 0,-1 22 33 15,2-8-44-15,-1 4-13 0,1-1-17 0,2 2-23 16,1 2-24-16,-2 1-14 0,4-1-13 0,-2 1-48 15,-2-4-74-15,3-1-59 0,-1 0-127 0,-2-3-75 16,1-2-154-16,0-3-72 0,-3-9-150 0,6 15-348 16,-6-15-658-16</inkml:trace>
  <inkml:trace contextRef="#ctx0" brushRef="#br0" timeOffset="-143970.73">16746 9731 100 0,'-8'-7'701'0,"8"7"-144"0,-11-10-73 16,11 10-51-16,0 0-75 0,0 0-59 0,7-7-40 15,-7 7-42-15,22 0-44 0,-7 3-34 0,3-2-82 16,4 0-60-16,5 1-203 0,-2-1-233 0,5-1-539 16,-5-1-572-16</inkml:trace>
  <inkml:trace contextRef="#ctx0" brushRef="#br0" timeOffset="-143475.39">17518 9676 680 0,'0'0'597'0,"-7"-8"-74"0,7 8-65 15,-9-11-60-15,3 4-45 0,1-2-36 0,-4 0-38 16,0-1-41-16,-1 0-33 0,-1 2-24 0,1-2-72 15,0 3 17-15,1 1-62 0,0 0 33 0,-1 2-67 16,10 4 38-16,-17 0-55 0,6 4 38 16,2 2-49-16,1 6 88 0,0 1-35 0,0 5 42 15,1 5-23-15,3 2 39 0,0 7-27 0,2 1 9 16,1 2 1-16,-2 2-2 0,-1 0-25 0,1 5-8 16,-1 2-28-16,-1-5-24 0,-2 2-42 0,1-9-8 15,-2-1-51-15,2-2-7 0,-2-2-104 0,0-7 8 16,-3 0-21-16,2-3-17 0,-1-1-21 0,-2-4-39 15,2-3-27-15,0-2-56 0,0-2-34 16,-1-2-67-16,11-3-321 0,-16-3-322 0</inkml:trace>
  <inkml:trace contextRef="#ctx0" brushRef="#br0" timeOffset="-142938.02">17165 9947 54 0,'6'-10'751'0,"1"4"-130"16,0-1-95-16,6-1-114 0,1 0-35 0,7 0-79 15,0 1-12-15,9-2-107 0,2 1 18 0,5 0-94 16,5-1 29-16,2 1-75 0,-2 1 33 0,-7 1-119 16,1 0 17-16,-4 0-95 0,-5 2 27 15,-3 0-18-15,-5-1-23 0,-2 2 14 0,-7 0 19 16,-10 3 11-16,12-4 23 0,-12 4 7 0,0 0 11 16,-14-2 32-16,3 4 15 0,-5-1 13 0,-2 2 39 15,-5 2 4-15,-2 0-6 0,1 2 6 0,3 1-51 16,-2 2 70-16,2-1-30 0,5 3 79 0,-1-1-46 15,4-1 84-15,3 2-53 0,2-3 34 0,2-1-78 16,6-8 28-16,-3 16-60 0,3-16 43 0,5 12-70 16,-5-12 46-16,13 9-53 0,-13-9 38 15,21 1-62-15,-21-1 35 0,25 0-75 16,-12-1 52-16,0-3-50 0,0-2 16 0,-1 0 48 16,-1-2-45-16,-2 3 54 0,-3-3-56 0,2 1 51 15,-8 7-51-15,9-10 51 0,-9 10-52 0,4-10 50 16,-4 10-50-16,0 0 41 0,5-8-22 0,-5 8 68 15,0 0-30-15,0 0 78 0,0 0-14 0,15 2 0 16,-15-2-16-16,14 6-12 0,-14-6-10 0,23 5-6 16,-10-3-8-16,3 1-9 0,2-2 0 0,0 1-12 15,1-4-26-15,-1 2-27 0,0-3-9 0,1 2-4 16,-2-5 9-16,-1 2 53 0,-2-1-44 0,-2 1 40 16,-1-3-36-16,-2 2 48 0,-2-2-46 0,-7 7 60 15,9-10-23-15,-9 10 52 0,0 0-33 16,2-9 26-16,-2 9-27 0,0 0 30 15,0 0 3-15,0 0 54 0,0 0 7 0,-7 10 14 16,7-10 1-16,0 12-10 0,0-12-21 0,6 16-15 16,-2-8-18-16,1 1-24 0,-1-1-82 0,1-1-107 15,3-1-113-15,-1 0-124 0,2-2-237 0,0-1-184 16,-9-3-439-16,22 0-850 0</inkml:trace>
  <inkml:trace contextRef="#ctx0" brushRef="#br0" timeOffset="-142789.83">17991 9676 342 0,'-9'-5'811'0,"9"5"-165"0,-13-9-108 0,13 9-114 16,-9-5-73-16,9 5-30 0,0 0-102 0,0 0 5 15,0 0-93-15,0 0 19 0,15-1-113 0,-5 2-137 16,3 4-207-16,1 0-184 0,3 0-537 16,2 1-639-16</inkml:trace>
  <inkml:trace contextRef="#ctx0" brushRef="#br0" timeOffset="-142542.52">18233 9878 426 0,'0'0'632'0,"0"0"-10"16,-10 3-108-16,10-3-17 0,0 0-143 0,-6-10-14 15,6 10-111-15,1-13-2 0,-1 13-91 0,5-21 23 16,3 8-85-16,0-2 38 0,2-1-74 16,0-5 38-16,3-2-64 0,2-2 44 0,-2 0-59 15,-1-3 48-15,1 0-52 0,0 0 47 0,-3-1-53 16,-2 3 69-16,-1 4-14 0,-1 2 48 15,-2 3-55-15,-2 3 28 0,-1 1-56 0,-1 13 38 16,-2-16-49-16,2 16 48 0,0 0-19 0,-14 2 63 16,7 6-16-16,1 6 56 0,0 5 8 0,-2 5-12 15,4 1-25-15,0 6-9 0,3 0-22 0,1-2-33 16,1 0-102-16,2 2-88 0,2 0-171 0,1-1-143 16,3-2-251-16,3-5-569 0,2 1-893 0</inkml:trace>
  <inkml:trace contextRef="#ctx0" brushRef="#br0" timeOffset="-141742.87">19008 9647 305 0,'7'-6'626'0,"2"2"-100"0,3-1-101 0,1 1-56 15,-2 1-76-15,2 0-58 0,0 0-45 0,-13 3-43 16,19 0-30-16,-19 0-23 0,17 5-19 0,-17-5-13 15,6 11-11-15,-6-11-14 0,0 18-5 0,-4-8-7 16,-1 3-3-16,-1 3 0 0,-2-1-1 0,0 2-2 16,1 2-52-16,-1-4 57 0,0 5-52 15,3-4 59-15,3 2-57 0,0 1 57 0,2-3-54 16,4 1 54-16,4-1-1 0,1 0-5 0,2 0-6 16,5-4-2-16,2-1-2 0,3-3-52 0,1 0 61 15,1-2-54-15,3-4 43 0,-2-2-122 0,1-2-29 16,2-4-141-16,1-2-59 0,-1-4-111 15,-4-4-332-15,-2-2-300 0</inkml:trace>
  <inkml:trace contextRef="#ctx0" brushRef="#br0" timeOffset="-141209.78">19257 9386 126 0,'0'0'704'0,"0"0"-134"0,0 0-113 0,9 4-61 15,-9-4-73-15,0 0-35 0,0 0-25 0,0 0-13 16,-3 13-39-16,3-13-33 0,-7 8-31 16,7-8-24-16,-7 7-29 0,7-7-19 0,-6 7-18 15,6-7-5-15,0 0-5 0,-9 8-12 0,9-8 4 16,0 0-42-16,0 0-46 0,13 6-19 0,-13-6-12 16,16-1-2-16,-5-1 9 0,-1-1 14 15,4-1 11-15,-1-4 7 0,1 1 15 0,-3-2 0 16,1-1 7-16,-1 2 5 0,-2-1 3 0,-1 2 4 15,-2-1-2-15,2 2-4 0,-8 6-6 0,10-8 4 16,-10 8 5-16,0 0 20 0,0 0 13 0,13 2 12 16,-13-2 8-16,11 12-7 0,-4-4-3 0,2 2-4 15,1 1-2-15,0-2-4 0,0 2-2 0,4 1-4 16,-2-4-3-16,3-1-5 0,-1 1-1 0,3-2-45 16,-2-2-51-16,2-1-18 0,-3-3-5 15,1 0-30-15,-2-3 25 0,-1-1 10 0,-1 0 36 16,-3-5-3-16,-2 2 20 0,-6 7 30 0,5-14 25 15,-5 14 18-15,-3-16 20 0,3 16 9 16,-8-13 16-16,1 7-1 0,7 6-11 0,-12-8-7 0,12 8 9 16,-9-5 1-16,9 5 26 0,0 0 25 15,-12 1 31-15,12-1-62 0,0 0 49 0,0 0-70 16,7 10 39-16,-7-10-64 0,14 6 44 0,-14-6-62 16,21 1 43-16,-8-2-50 0,0-1 37 0,1-3-55 15,0-1 37-15,-1-2-76 0,-2-2 41 0,1-4-64 16,-3-4 51-16,-3-1-46 0,-3 0 61 0,-5-1-64 15,-1-2 59-15,-4 1-58 0,-1 1 29 0,-3 1-38 16,0 2-43-16,-1 2-62 0,2 5-77 16,-2-1-82-16,3 5-65 0,2 1-433 0,7 5-384 15</inkml:trace>
  <inkml:trace contextRef="#ctx0" brushRef="#br0" timeOffset="-140144.54">20084 9531 265 0,'0'0'728'15,"0"0"-159"-15,-4 11-105 0,4-11-97 16,0 0-89-16,-3 12 7 0,3-12 33 0,-5 13-17 16,1-4-80-16,2 1 32 0,-2 3-70 0,-1 3 40 15,1 0-68-15,3 3 13 0,-4 1-31 16,2 4 1-16,1 1-40 0,-1 0-17 0,1 3-11 0,-1 3-16 15,-2 0 10-15,5-4-53 0,-1-2 8 16,-1 1-54-16,1-6-7 0,1-2-85 0,0 0-2 16,0-4-90-16,0-2 44 0,0-12-27 0,0 19-48 15,0-19-17-15,0 0 30 0,-1 11 47 0,1-11 37 16,0 0 32-16,-9-13 25 0,5 2-26 0,0-3 75 16,-1-3 24-16,0-3 40 0,3-4 37 0,0-1 30 15,2-1 45-15,3-2 18 0,4-3-3 0,1 1 10 16,2 0-9-16,6 3-8 0,-1 0-8 0,3 5-70 15,2 2 45-15,2 2-59 0,1 2 52 16,1 4-63-16,-3 3 60 0,0 1-67 0,-1 2 38 16,-5 3-60-16,-1 2 46 0,-14 1-51 15,17 2 42-15,-17-2-56 0,0 0 26 0,1 11-80 16,-6-4 31-16,-4-1-78 0,-5 1 41 0,0 0-11 16,-5 4-26-16,1-1-3 0,-1 0-8 0,1 1-1 15,2-1-9-15,3 0-5 0,1 1-13 0,5-3 7 16,0 2 21-16,3-2 16 0,4-8-3 0,1 14-15 15,-1-14-32-15,12 11-45 0,-3-6-20 0,5-2-26 16,0-1-3-16,3 0 7 0,3-4 22 0,0-2 20 16,4-1 24-16,2-2 40 0,2-2 60 15,-2-2 93-15,1 0 86 0,-6 2 47 0,0-2 70 16,-3-1 11-16,-2 0 7 0,-2 0 12 16,-2 1-19-16,-6 0-4 0,-1 1-22 0,-5 10 2 15,3-17-24-15,-3 17-10 0,-6-12-10 0,-1 5-7 16,7 7-25-16,-17-6-20 0,17 6-12 0,-17 2-14 15,8 1-12-15,0 2-9 0,3 1-4 0,-2 2-58 16,4 3 61-16,2 0-65 0,0 1 53 0,6 0-56 16,0 2 49-16,4-2-56 0,0 2 53 0,5-1-58 15,2-1 36-15,2-2-107 0,0-1 45 0,-1-2-15 16,1-2-8-16,-1-1 6 0,0-2 4 0,-1-3 7 16,-1 0 7-16,0-3 6 0,-1-2 12 0,-4-2 5 15,0-1 14-15,-4 2 26 0,-1-2 11 16,-4 9 18-16,4-16 22 0,-4 16 13 15,-2-15 10-15,2 15 4 0,0-12 8 0,0 12 3 16,-2-11-50-16,2 11 50 0,0 0-37 0,-3-15 41 16,3 15-27-16,0 0 21 0,1-10-40 0,-1 10 14 15,0 0-39-15,12-9 14 0,-12 9-37 0,15-6 23 16,-6 2-46-16,0 0-18 0,4 0-51 0,-4 0 19 16,1 1-50-16,3-1 59 0,-3-1-35 15,1 2 60-15,-11 3 1 0,17-6-11 0,-17 6 6 0,13-4-1 16,-13 4 8-16,0 0 4 0,14 1 5 0,-14-1-11 15,0 0 18-15,8 11 14 0,-8-11-13 16,4 12 76-16,-4-12-14 0,7 16 34 0,-2-7-38 0,0-1 16 16,2 0-34-16,-1-1 22 0,2 0-34 0,2-1 21 15,-1-1-31-15,0-1 20 0,4-1-38 16,-2-1 28-16,2-4-28 0,-1 0-17 16,-1-1-47-16,3-4 30 0,-1 0-21 0,0-2 47 15,-2-3-35-15,1 2 45 0,2-4-38 0,-3 2 46 16,-3-2-40-16,3 2 47 0,-2 3-28 0,-1-2 56 15,0 4-18-15,-2 0 21 0,-1-1-38 0,-5 8 24 16,12-7 6-16,-12 7 63 0,15 3 3 0,-15-3 31 16,17 8-2-16,-6 2-6 0,0-1 12 15,0 3-1-15,2-1-21 0,-3 0-28 0,2 1-18 16,-2-2-14-16,-1 1-13 0,0-4-45 0,-2 0-50 16,0 1-56-16,-7-8-79 0,6 11-43 0,-6-11-213 15,-4 9-132-15,4-9-224 0,-18 7-531 0,5-6-930 16</inkml:trace>
  <inkml:trace contextRef="#ctx0" brushRef="#br0" timeOffset="-137092.58">15891 12297 69 0,'0'0'487'0,"0"0"-45"0,-13-1-20 0,13 1-21 16,0 0-2-16,0 0-33 0,0 0-10 0,-15 0-65 16,15 0 19-16,0 0-106 0,0 0 9 0,0 0-72 15,4-12 40-15,-4 12-67 0,12-10 25 0,-5 4-42 16,2-3-14-16,2 0-15 0,1-1-11 15,-1 1-11-15,4-3 9 0,0 0-30 0,1-2 28 16,-1 2-34-16,1-3 21 0,-2 2-37 0,1 0 31 16,-1 1-40-16,-2 0 44 0,-2 2-4 0,-1 1 36 15,0 1-36-15,-2 1 12 0,0 1-31 0,-7 6 20 16,10-10-43-16,-10 10 26 0,0 0-26 0,0 0 24 16,0 0-43-16,3 12 43 0,-3-12-26 15,-7 19-1-15,3-2 6 0,-1-3 3 0,0 7 22 16,-1 1-19-16,-3 0 12 0,1 4-14 0,-1 0 19 0,-1 1-31 15,2-5 1-15,2 0-41 0,-2 1 26 16,1-3-49-16,-1 0 35 0,3-4-68 0,0 0 37 16,0-2-8-16,-2 0-20 0,2-3 14 0,1 0 10 15,0-3 17-15,4-8 12 0,-6 17 8 0,6-17 5 16,-6 15 7-16,6-15 9 0,-7 11 2 16,7-11 4-16,-5 11-2 0,5-11 4 0,-6 10-1 15,6-10 6-15,-5 8 5 0,5-8 10 0,-5 7 27 16,5-7 17-16,0 0 6 0,-6 10 10 0,6-10-39 15,0 0 53-15,0 0-57 0,-7 6 35 0,7-6-46 16,0 0 32-16,0 0-49 0,0 0 44 0,0 0-76 16,0 0 56-16,0 0-28 0,0 0 34 0,0 0-38 15,0 0 44-15,0 0-46 0,0 0 38 0,0 0-40 16,0 0 38-16,1-11-49 0,-1 11 45 0,0 0-46 16,0 0 45-16,0 0-45 0,0 0 44 15,0 0-46-15,0 0 23 0,0 0-12 0,0 0 40 16,0 0-47-16,0 0 50 0,0 0-49 0,0 0 40 15,0 0-72-15,0 0-22 0,3-10-54 0,-3 10-75 16,0 0-88-16,5-10-161 0,-5 10-126 0,2-10-406 16,-2 10-581-16</inkml:trace>
  <inkml:trace contextRef="#ctx0" brushRef="#br0" timeOffset="-135828.53">16066 11822 154 0,'6'-13'484'0,"-2"4"-88"0,1-1 8 16,0 2-20-16,2-1 7 0,-7 9-58 15,7-14-40-15,-7 14-22 0,8-13-30 16,-8 13-31-16,5-9-22 0,-5 9-28 0,6-9-35 16,-6 9-29-16,0 0-23 0,5-7-12 0,-5 7-5 15,0 0-9-15,0 0-1 0,-1 14-1 0,1-14-4 16,-4 22-4-16,2-7 0 0,0 2 1 0,-1 5-5 15,-1 1 37-15,0 2-50 0,-2 3 41 0,1 4-50 16,-3-1 35-16,2 2-31 0,-3 3 1 0,-2 2 1 16,0-2 29-16,-1-1-39 0,0-1 35 0,3-5-42 15,-3-1 35-15,1-2-37 0,-1-2 30 16,3-3-62-16,-1-5 43 0,2 0-45 0,2-3 42 16,1-1-50-16,0-2 55 0,-2-1-43 0,4 0 45 15,-1-1-34-15,4-8 41 0,-5 12-37 0,5-12 40 16,-5 8-48-16,5-8 47 0,0 0-48 0,0 0 46 15,0 0-39-15,-1 11 41 0,1-11-45 0,0 0 45 16,0 0-51-16,0 0 55 0,0 0-48 0,0 0 47 16,15-6-46-16,-15 6 43 0,12-10-45 0,-4 5 41 15,2-2-41-15,4-2 50 0,-1 0-51 0,5-2 23 16,0 1-16-16,1 0 44 0,1 0-44 0,0-1 43 16,-1 5-44-16,2-2 41 0,-3 2-51 15,0 1 48-15,-4 0-50 0,0 2 48 16,-1 3-54-16,-13 0 48 0,22 0-43 0,-13 3 56 15,-9-3-50-15,13 11 50 0,-13-11-45 0,7 15 53 16,-7-15-58-16,0 17 50 0,-1-6-48 0,-4-1 46 16,-1 0-60-16,-1 2 15 0,-2-1-42 0,-1 0 32 15,0 0-28-15,-2-2-21 0,-2 1-20 0,1-1-3 16,-3 1-16-16,2-1 4 0,-1-1 11 0,0 0 26 16,1-2 1-16,0 1 23 0,4-3 4 15,-3 0 23-15,3-2-5 0,0 2 15 0,10-4 2 16,-19 5 13-16,19-5-10 0,-16 2 26 0,16-2 8 15,0 0-2-15,-15 0 1 0,15 0 1 0,0 0 0 0,0 0 1 16,1-12 2-16,-1 12-2 0,14-8-1 16,-1 0-1-16,2 0-6 0,5 0-1 0,6-3-2 0,2 1-4 15,3-2-2-15,5-1-3 16,0-1-2-16,1 0-3 0,0 1-5 0,-8 1 0 16,2 1 3-16,-4 0 4 0,0 2-1 0,-6 0 2 15,-5 4-46-15,0-1 59 0,-3 1-51 0,0-1 58 16,-13 6-58-16,11-1 65 0,-11 1 18 0,0 0 6 15,0 0 12-15,0 0-2 0,-5 12 0 0,0-5-6 16,0 0-4-16,-3 4-7 0,1 1-4 0,0 0-4 16,2 0-9-16,0 2-6 0,0-2 2 0,3 1 1 15,-1-2-3-15,3-11-2 0,1 22-4 0,3-11 4 16,4-3-4-16,-2 0 0 0,2-2-8 16,3-1-37-16,1-2-38 0,1-2-2 0,0-2-24 15,3-2-8-15,-1-4 7 0,-1 1 14 0,2-5 18 16,-4-3 11-16,-1-2 11 0,-3-1 8 0,-4 0 8 15,-1-1 20-15,-4 1-12 0,-5 0 73 0,0-1-41 16,-4 2 73-16,-2 1-64 0,-2 2 57 0,-1 0-55 16,1 4 52-16,0 1-61 0,0 2 47 15,1 4-57-15,3-1 46 0,10 3-53 0,-19 1 50 16,19-1-55-16,-12 8 59 0,12-8-51 0,-1 13 47 16,6-7-58-16,1 2 49 0,7 1-53 0,3-1 52 15,4-3-53-15,2 1 46 0,3-3-98 0,1-1-31 16,1-4-61-16,-1 1-64 0,0-4-43 15,0-2-14-15,1-3-18 0,-3-2 89 0,-1-3 6 16,-3-2 81-16,-3-3 55 0,-2-1 59 0,-6 0 59 16,-1 0 57-16,-3 1 46 0,-1 1 34 0,-4 0 24 15,0 2 10-15,-3 1 6 0,-2 1-2 0,2 2-63 16,0 1 17-16,-3 2-85 0,6 10 21 0,-6-16-61 16,6 16 29-16,-7-6-27 0,7 6 45 0,0 0-19 15,-4 7 25-15,4-7-34 0,5 19 18 16,1-4-27-16,2 1 10 0,-1 5-33 0,3 0-8 0,0 4-3 15,-1 0 14-15,-2-2-73 0,-2-1-28 0,2 1-125 16,-3-1-78-16,-2 1-98 16,-1-6-111-16,1 0-75 0,-2-3-10 0,0-2-418 0,0-12-557 15</inkml:trace>
  <inkml:trace contextRef="#ctx0" brushRef="#br0" timeOffset="-135511.7">16896 12277 10 0,'4'-19'446'0,"3"-6"-32"15,1-2-32-15,-1-5-26 0,1 2 12 0,-1 0-26 16,0 0-14-16,-2 5-8 0,1 3 13 0,-1 1-10 15,-1 5-106-15,-1 0-3 0,1 4-97 0,-2 4 32 16,-2 8-60-16,5-8 20 0,-5 8 36 0,0 0-44 16,9 15 12-16,-5-5-46 0,1 5 39 0,-1 1-40 15,3 4 5-15,0 2-27 0,-2 1-12 0,2 0 12 16,-1 1-58-16,-1-1 12 0,1 1-55 0,1-4 16 16,-4-2-82-16,3-1 26 0,-2-3-31 15,-2-1 69-15,2-2-23 0,1-3 37 0,-5-8-54 16,8 11 68-16,-8-11-47 0,0 0 69 15,0 0-44-15,10-3 65 0,-10 3-26 0,1-11 88 16,-1 11-14-16,0 0 19 0,-1-16 25 0,1 16-18 16,0 0-19-16,-1-14-12 0,1 14-14 0,0 0-8 15,0 0 15-15,0 0 58 0,0 0-10 0,5 8 22 16,-5-8-21-16,13 15 4 0,-2-6-26 0,1-2-9 16,0 2-13-16,1 0-12 0,3-2-95 0,-4-1-56 15,5-1-167-15,-7-3-103 0,4-2-192 16,-1 0-824-16,-3-4-1000 0</inkml:trace>
  <inkml:trace contextRef="#ctx0" brushRef="#br0" timeOffset="-135358.68">16747 12033 357 0,'-23'-1'703'0,"8"1"-100"16,15 0-86-16,-12 2-73 0,12-2-53 15,12 6-74-15,4-3 31 0,9 2-88 16,9 0-6-16,13-1-87 0,7 1-8 0,5-3-64 15,5-1-41-15,2-1-225 0,-3-1-165 0,-2-1-255 0,-2-3-527 16,-1 0-734-16</inkml:trace>
  <inkml:trace contextRef="#ctx0" brushRef="#br0" timeOffset="-135028.64">17967 11881 253 0,'-2'-13'564'0,"2"13"-131"0,-1-13-82 16,1 13-82-16,-4-18-15 0,0 9-43 0,0-3-13 16,0 4-38-16,0-3-5 0,-1 3-27 15,0-2-10-15,0 2 0 0,5 8-20 0,-6-14-16 16,6 14-21-16,-5-11-13 0,5 11-4 16,0 0 23-16,0 0 7 0,-17 5 25 0,17-5 17 15,-9 18 9-15,4-5 9 0,-1 2-30 0,0 7 64 16,-2 0-42-16,1 6 42 0,-2 3-25 0,-2 5 11 15,0 0-27-15,0 4 0 0,-2-1-13 0,2 1-7 16,-1 0-21-16,-1 1-5 0,1-1-19 0,-1 0-5 16,-1-1-32-16,1-3 0 0,2-1-30 0,1-7 1 15,0 1-43-15,1-4 10 0,0-3-55 0,2-1 13 16,-2-1-61-16,1-4 3 0,0 0-45 0,3-5-40 16,-2 0-41-16,2-3-48 0,5-8-125 0,-8 9-71 15,8-9-544-15,0 0-669 0</inkml:trace>
  <inkml:trace contextRef="#ctx0" brushRef="#br0" timeOffset="-134444.83">17651 12248 503 0,'2'-16'616'0,"4"2"-89"0,2-1-73 16,2 1-75-16,4-1-65 0,4 3-43 0,8-1-40 16,2 1-35-16,3 2-41 0,8-1-30 0,1 3-28 15,-3 2-24-15,0-1-12 0,-2 3-45 16,2 0-63-16,-3 1-52 0,-3 1-28 0,-3 1-9 15,-3 1 10-15,-3-2 11 0,-3 2 3 0,-2 0 1 0,-3 0 22 16,-1 2 26-16,-13-2 8 0,14 2 15 16,-14-2 41-16,0 0 38 0,0 0 34 0,-5 13 22 15,-3-7 8-15,-3 0 0 0,-2 1 6 0,-3 0-45 16,-1 4 78-16,-1-1-31 0,0 0 49 16,0 2-54-16,2-2 59 0,1 2-71 0,2-3 31 15,1-1-73-15,1 2 32 0,4-3-57 0,-1 0 49 16,2 1-62-16,6-8 45 0,-5 10-56 0,5-10 46 15,0 0-83-15,10 10 4 0,-10-10-93 0,18-1 28 16,-7-1-52-16,6-3 29 0,-2-2-66 0,4-1 76 16,0-3 20-16,0-1 18 0,-2-1 24 0,-1 1 29 15,-1 1 59-15,-3 2 31 0,-1 0 23 0,-3 2 4 16,-1 1-15-16,0 0-21 0,-7 6-3 16,9-7-38-16,-9 7 98 0,0 0-60 0,0 0 49 15,0 0-36-15,0 0 61 0,9 9-25 0,-9-9 23 16,5 8-35-16,-5-8-13 0,10 15-12 0,-1-8 8 15,0 2-43-15,2-2 16 0,2-1-26 0,1 1-8 16,1-2-58-16,1-1-14 0,2-2-100 16,0-2-8-16,1 0-71 0,0-3 62 0,-1-2-36 15,0-1 81-15,0-4-32 0,-2-1 83 0,-2-3-37 16,-1 1 79-16,-3-3 54 0,-3 3 39 0,-1 0 46 16,-3 2-22-16,-2 0 67 0,-1 11-60 0,-3-19 16 15,3 19-37-15,-7-14 24 0,7 14-35 0,-9-9 50 16,9 9-25-16,0 0 55 0,-16 5 12 15,16-5 12-15,-8 12-4 0,8-12-19 0,-3 17-24 16,3-17-21-16,1 21-18 0,1-9-12 0,5 2-41 16,-2-2-79-16,2 1-84 0,0-1-117 0,2-2-140 15,3-2-258-15,-5-3-831 0,4-3-1108 0</inkml:trace>
  <inkml:trace contextRef="#ctx0" brushRef="#br0" timeOffset="-134295.61">18488 11803 13 0,'-14'-8'762'0,"3"5"-170"16,11 3-108-16,-11-6-75 0,11 6-104 0,0 0-53 0,0 0-60 15,0 0-42-15,20 1-77 0,-7 1-149 16,4 2-208-16,-1 0-170 0,2 0-313 0,5 3-283 16</inkml:trace>
  <inkml:trace contextRef="#ctx0" brushRef="#br0" timeOffset="-134013.15">18778 12158 583 0,'0'0'699'0,"-5"14"-105"0,5-14 0 15,0 0-184-15,0 0-28 0,0 0-121 0,7 5-48 16,-7-5 5-16,16-11-96 0,-4 1 21 0,4-2-79 16,4-4 34-16,2-1-68 0,5-7 30 15,-2-3-62-15,4-1-28 0,-1-5-15 0,-2-2-12 16,3-9 2-16,-4-4 19 0,-2 0 1 0,-6 3 4 15,-3 0-40-15,-7 1 69 0,-3 1-17 0,-4 8 103 16,-2 2-20-16,-5 4 62 0,-4 3-61 0,2 8 36 16,-3 2-47-16,0 8 55 0,-1 4-16 0,0 7 53 15,0 5 40-15,-1 11 40 0,0 6 9 0,3 11 2 16,1 7-3-16,4 3-43 0,5 4-19 0,1-1-36 16,3 2-85-16,-1-1-127 0,1-2-162 15,4-1-189-15,-1-3-246 0,0-1-968 0,5-5-1301 16</inkml:trace>
  <inkml:trace contextRef="#ctx0" brushRef="#br0" timeOffset="138030.87">4623 9545 163 0,'-3'-9'274'16,"1"-2"-21"-16,-3-4-64 0,-1-1 21 0,-2-2-43 16,-1-1-28-16,-2-5-29 0,-4 1-15 15,1-3-12-15,-5-2-12 0,1-3-42 0,-4 5 39 16,-1-3-49-16,0 3 34 0,-1 1-10 0,0-1-7 16,-3 4-8-16,0 0-8 0,0-1-3 0,-1 3-20 15,0-2-32-15,4 6-34 0,-5-5 18 0,0 2-16 16,-2-1 19-16,1 1-8 0,-1 0 30 15,0 0-20-15,-1 0 26 0,-1 0-14 0,0-1 28 16,-4 2-12-16,3 1 35 0,-1-2-8 0,-1 1 26 16,-1 0-28-16,0 1 23 0,-1-1-29 15,-1 1 25-15,2 0-27 0,-1 1 27 0,1 1-27 16,-1-1 22-16,-1 3-26 0,0 1 21 0,-2 0-20 16,0 1 33-16,0 1-10 0,-1 1 45 0,1-1-13 15,0 1 16-15,3 5 2 0,2-2 4 0,0 2 13 16,2-1-2-16,0 1-19 0,5 1-9 0,0 2-16 15,0-2-15-15,1 0 6 0,2 3-7 0,0-3-5 16,3 1 1-16,1 1 0 0,2-1-3 0,-1 0-4 16,2 1-1-16,-1 0-4 0,2 1-4 0,-1 0 0 15,1 1-4-15,-3 2 1 0,3 0-2 0,2 2-1 16,-2 1-1-16,1 2 0 0,1 1 20 0,1 4-20 16,0 2 17-16,4 1-22 0,-1 2 20 0,3 4-25 15,2 2 28-15,0-1-29 0,3 2 4 16,2 3-3-16,2 0 3 0,1 5 0 0,4 2 3 15,2 6-58-15,3 0 76 0,3 2-4 0,1-1-1 0,5 1-2 16,-1 0 1-16,7 2-4 0,2 1 23 16,1 0-30-16,3-3 33 0,2 0-32 0,3-2 27 15,1-1-26-15,4-2 4 0,1 0 0 0,5 0 2 16,1-2 3-16,3-2-1 0,4 0-2 0,0-1-55 16,5 0 66-16,1-1-62 0,7-1 68 0,-2 1-72 15,3-1 64-15,2-2-66 0,0 1 57 0,-1-3-73 16,2 0 50-16,-2 1-47 0,2 0 42 0,-1-2 2 15,-1-1-4-15,2-1 2 0,-1-2-1 16,0-1 9-16,2-3 11 0,-3-4-1 16,1-3-3-16,-2-3 1 0,-12-3 8 0,0-5-2 15,-1-1-38-15,-4-4 53 0,-1-2-42 0,-4-2 46 16,-3-1-44-16,-2-3 27 0,-5-2-38 0,-4-2 37 16,-3-3-24-16,-5-4 56 0,-4-3-38 0,-7 2 56 15,-1-4-48-15,-7-1 70 0,-2-4 15 0,-4-3-7 16,-7-9 4-16,-2-1-2 0,-5-9 9 0,-6-3 8 15,-6 1 0-15,-2 0 1 0,-4-2-10 0,-5 2-57 16,-1 1 40-16,-5 2-14 0,0 0-14 16,-3 5-9-16,2 3-4 0,0 5 4 0,-2 5-20 15,4 4-13-15,6 10-63 0,4 2-23 0,5 5-142 16,2 5-68-16,3 5-512 0,4 3-339 0</inkml:trace>
  <inkml:trace contextRef="#ctx0" brushRef="#br0" timeOffset="141865.54">8499 11389 300 0,'0'0'297'0,"-15"-7"-53"16,15 7-26-16,-14-4-18 0,14 4-38 0,-12-4-17 0,12 4-25 15,-11-4-23-15,11 4-15 0,0 0 55 0,0 0 52 16,-11-1 28-16,11 1-18 0,0 0-19 15,0 0-28-15,13 3-27 0,-13-3-22 0,20 3-21 16,-7 0-15-16,4 0-12 0,5 0-11 0,3 4-6 16,7-1-1-16,-1 5-11 0,11-1-7 0,-1 4-3 15,4-2-1-15,2 4-2 0,9 2-3 16,2 0-2-16,5 1-1 0,0 0 2 0,5 0 10 0,6 0-15 16,-2-1 12-16,4-1-15 0,-2-2 12 0,-2 2-14 15,2-3 13-15,-6 0-10 0,-3-3 6 0,-13 0-11 16,-3-3 11-16,-4 1-13 0,-11-3 13 0,-1 0-15 15,-8-2 11-15,-3 2-13 0,-4-2 10 0,-1 1-40 16,-7-2-56-16,-1 0-95 0,-9-3-57 0,14 5-124 16,-14-5-493-16,9 5-413 0</inkml:trace>
  <inkml:trace contextRef="#ctx0" brushRef="#br0" timeOffset="142650.27">13119 12733 353 0,'0'0'469'15,"0"0"-73"-15,10-5-34 0,-10 5-81 0,0 0-24 16,19 0-43-16,-19 0-24 0,21 5-38 0,-9 2 2 16,5 0-32-16,2 2 2 0,7 3-28 15,3 2 0-15,7 4 5 0,5-2 3 0,1 1-1 16,13 5-10-16,4 1-63 0,3-1 54 0,5 0-15 16,3 4-7-16,3-3 11 0,2-1-2 0,1-1-14 15,0 1-9-15,-3-1-10 0,1-1-7 0,-3-1-5 16,-4 0-5-16,-1-1-3 0,-4 1-5 0,-12-5-2 15,-4 1-5-15,-1-2 1 0,-8 1-4 0,-6-3 0 16,-3-1-1-16,-7 0 1 0,-3-2-1 0,-1 0 2 16,-6 1 1-16,-3-3-7 0,0 1-1 0,-8-7-42 15,6 12-35-15,-6-12-57 0,0 0-43 0,-4 11-82 16,4-11-59-16,-10 3-125 0,10-3-458 0,-13 0-469 16</inkml:trace>
  <inkml:trace contextRef="#ctx0" brushRef="#br0" timeOffset="143545.71">15138 12934 76 0,'5'-12'418'16,"-5"12"-59"-16,8-11-20 0,-8 11-16 0,8-15-11 16,-8 15-2-16,7-16-35 0,-4 7-51 0,0-1-13 15,-1-1-24-15,0 0-42 0,0-1-14 0,-1 0-22 16,-1-1-14-16,0 0-26 0,-1 0-1 0,1-2-27 15,-2 0 7-15,0-1-20 0,-1 0 5 0,1-2-17 16,-1 1 6-16,-3-1-13 0,1-2 6 0,-2-2-7 16,-1 0 4-16,0 2-12 0,-4-5 0 15,-1 0-3-15,-2 0 0 0,-2 1 2 0,-6-4-2 16,-1 0 1-16,-4 3-1 0,-1 0-1 0,-2 3 3 16,-1-3-53-16,-3 3 65 0,1 2-5 0,-3-1-1 15,-3 0 3-15,2 2-3 0,-2-1-3 16,1 1 0-16,-3 0 0 0,1-1-2 0,-2 1-2 15,0 0 10-15,-1 2-12 0,-1-1 11 0,0 1-11 16,-2 2 9-16,-1 0-12 0,0 3 9 0,0-3-10 16,-1 4 14-16,0 0-9 0,2 0 8 0,-2 2-13 15,0 0 13-15,1 2-13 0,-1 0 14 0,1 1-14 16,-1 2 12-16,3 0-11 0,7 0 12 0,-2 2-12 16,0 0 13-16,5 1-14 0,-1 0 12 0,5 1-10 15,1 0 11-15,1 0-9 0,0 1 9 16,1 0-8-16,1 1 6 0,0 1-10 0,0 0 8 15,1 0-9-15,1 1 12 0,1-1-13 0,0 1 9 16,1 0-11-16,0 0 11 0,1 1-12 0,1 0 13 16,0 3-12-16,1-2 18 0,1 2-18 0,0 1 13 15,1 1-7-15,2 0-4 0,-2 4 3 0,2-1 1 16,1 0 3-16,0 2-1 0,0-1 0 0,2 3-41 16,-2-1 53-16,4 2-2 0,-1 0-2 0,3-1-4 15,1 4 5-15,-1 0-4 0,3 2 1 16,3 1 0-16,2 2 9 0,0 0-11 0,5 8 15 0,1-3-11 15,6 9 14-15,4-1-10 0,3 1 8 16,4 0-14-16,8 7 14 0,3-1-16 16,2-1 0-16,3-1 1 0,5 0 1 0,2-1-49 15,6 0 59-15,0-1-1 0,6-1-2 0,1 1 1 16,6-3-4-16,1 0 9 0,5-3-15 0,3 1 11 16,1-2-13-16,5-4 9 0,-1 1-4 0,1-4 3 15,3-2-8-15,-3-3 7 0,3-2-7 0,1-4 10 16,0-5-11-16,2 0 9 0,-2-3-12 0,0-4 10 15,-4-4-10-15,-2-2 12 0,-12-1-11 0,-5-4 9 16,1 0-9-16,-5-3 11 0,-5-3-7 0,-4-2 10 16,-5-2-7-16,-4-4 18 0,-4-3 5 15,-6-2-3-15,-4-5-3 0,-6-1-55 0,-6 2 63 16,-4-3-66-16,-6 4 59 0,-5-5-54 0,-4 1-71 16,-7-4-60-16,-3 3-112 0,-2 4-85 0,-5 2-126 15,-1 4-329-15,6 6-349 0</inkml:trace>
  <inkml:trace contextRef="#ctx0" brushRef="#br0" timeOffset="144528.29">16156 12654 37 0,'-20'-1'417'0,"1"-1"-79"0,2-1 4 16,1 1-61-16,3 1 2 0,0-3-21 0,0 3 7 0,2 0-39 15,11 1-18-15,-19-4-39 0,19 4-21 0,-14-2-30 16,14 2-9-16,-13-2-36 0,13 2-1 0,0 0-20 15,-12 1 23-15,12-1-8 0,0 0 2 0,8 7-19 16,1-3 5-16,6 1-19 0,10 1-3 16,6 0-7-16,16 2 2 0,8-4-13 0,17 1 1 15,13-3-5-15,7 0 6 0,8-2-2 0,8 0 2 16,26-4-2-16,5 2 9 0,5-2-6 0,2 1-3 16,3-3-3-16,-2 2-1 0,-3 0-6 0,-3 1 2 15,-6-1-4-15,-3 0 2 0,-26 2-3 0,-1 0 2 16,-4 0-5-16,-4 1-5 0,-6 0 5 15,-7 0 5-15,-6 1-7 0,-17 0 3 0,-6-1-6 16,-11 1 3-16,-5 0-1 0,-9-1 4 0,-2 1-11 16,-9-1-25-16,-4-2-60 0,-15 3-23 15,16-2-44-15,-16 2-20 0,0 0-83 0,0 0-42 16,-16-8-87-16,2 6-453 0,-4-2-389 0</inkml:trace>
  <inkml:trace contextRef="#ctx0" brushRef="#br0" timeOffset="145061.45">16512 12883 342 0,'-14'0'304'15,"1"1"-7"-15,13-1-51 0,-19 2-15 0,19-2-59 16,-19 1-6-16,19-1-7 0,-16 0 18 0,16 0-40 16,-15 0 4-16,15 0-30 0,-13 0 11 0,13 0-18 15,0 0 11-15,-18 0-20 0,18 0 12 0,0 0-19 16,-11 2 12-16,11-2-9 0,0 0 7 0,0 0-1 15,0 0-14-15,14 2-6 0,0-2-1 0,7 0 8 16,8 0-6-16,13-1 8 0,13 0-1 16,6-4-6-16,20 4-50 0,6-4 63 0,7 2-10 15,6 0-15-15,5 2-15 0,3-2-9 0,23 1-52 16,-20 1 50-16,24 1-14 0,-22-1-6 0,-1 1 7 16,-2 0-10-16,-3 0-9 0,-4 2-47 0,-6 0 57 15,-6-1-49-15,-8 2 51 0,-18-3-49 0,-6 2 52 16,-8-1-52-16,-12 1 43 0,-7-2 3 15,-4 1-38-15,-7-1 49 0,-3 0-46 0,-5 0 45 16,-13 0-49-16,14 2 42 0,-14-2-40 0,0 0 56 16,0 0-60-16,0 0 51 0,0 0-51 15,0 0 49-15,0 0-56 0,0 0 26 0,0 0-71 0,0 0 24 16,0 0-39-16,0 0-40 0,0 0-47 16,0 0-42-16,0 0-53 0,0 0-55 0,0 0-50 15,0 0-99-15,0 0-298 0,0 0-290 0</inkml:trace>
  <inkml:trace contextRef="#ctx0" brushRef="#br0" timeOffset="146993.83">20382 12021 187 0,'-6'-7'681'0,"-2"-2"-97"15,4 1-53-15,4 8-49 0,-10-14-106 0,4 7-55 16,1 0-32-16,-1 0-32 0,-2 1-93 16,3-2 14-16,-5 4-84 0,0-1 29 0,-1 2-18 15,-1 0-17-15,-2 3-60 0,-1 1 42 0,-1 4-56 0,1 0 40 16,-2 4-53-16,2 2 51 0,-1 3-61 15,5-1 58-15,1 5-62 0,2-2 54 0,6 0-53 0,3 2 55 16,3-1-52-16,6 2 49 0,0-2-52 0,2-1 44 16,3-1-46-16,2-2 50 15,0-3-51-15,4 1 46 0,-2-3-46 0,0-3 45 16,-1-4-33-16,1-1-15 0,-1-2 8 0,-3-3 4 16,-1-4 43-16,-1-1-46 0,-4-3 92 0,-4-3-16 15,0-1 19-15,-8-2-8 0,-1-2 20 0,-5 0-28 16,-2-3 6-16,-5 2-32 0,-1 3 9 0,3 4-32 15,0 1 10-15,2 3-29 0,0 4-2 0,3 4-87 16,9 3-42-16,-13-3-155 0,13 3-51 16,0 0-149-16,3 11-197 0,3-4-441 0,4 0-737 15</inkml:trace>
  <inkml:trace contextRef="#ctx0" brushRef="#br0" timeOffset="147177.38">20548 12078 630 0,'0'0'723'0,"-12"1"-81"0,12-1-114 0,0 0-40 16,0 0-115-16,-11-2-4 0,11 2-72 0,0 0-11 15,6-6-76-15,-6 6-21 0,8-5-62 0,-8 5 1 16,10-4-51-16,-10 4-37 0,10-5-143 0,-10 5-97 16,0 0-180-16,13-6-205 0,-13 6-625 0,0 0-818 15</inkml:trace>
  <inkml:trace contextRef="#ctx0" brushRef="#br0" timeOffset="147527.99">20754 11765 413 0,'-7'-8'754'16,"2"1"-123"-16,5 7-67 0,-9-13-106 15,9 13-78-15,-5-8-72 0,5 8-59 0,0 0-57 16,-8-7-26-16,8 7 5 0,0 0-65 0,0 0 21 15,2 15-61-15,2-6 27 0,1 2-54 0,4 3 33 16,-1 2-54-16,4 2 13 0,2 1-15 0,5 1 37 16,0 0-50-16,3-3 43 0,2-1-46 15,1-3 38-15,-1 0-41 0,2-4 38 0,-4-2-46 16,0-3 37-16,-1-2-38 0,-1-3 43 0,-2-2-36 16,0-1 25-16,-4-4-33 0,0 1 38 0,-4 0 25 15,-1-1 42-15,-5 1 5 0,-4 7 17 0,5-13-22 16,-5 13 0-16,-5-8-31 0,5 8-1 0,-13-3-11 15,13 3-3-15,-16 7-7 0,6-1 5 0,2 2-23 16,0 3 11-16,0 1-11 0,4 2 4 0,2 0-8 16,-1 0 4-16,6-1-7 0,-1 2-28 15,1-2-126-15,6 0-112 0,-1-1-255 16,0-3-201-16,5-3-708 0,2 1-1020 0</inkml:trace>
  <inkml:trace contextRef="#ctx0" brushRef="#br0" timeOffset="147714.28">21396 11843 645 0,'-5'-10'798'0,"5"10"-82"0,-7-12-152 0,7 12-62 15,-4-10-130-15,4 10-25 0,0 0-40 0,0 0-15 16,0 0-59-16,0 0-26 0,14 3-54 0,-4 5-17 16,7 3-46-16,0 2 3 0,5 3-35 0,4-2 7 15,-1 1-29-15,1 1 2 0,0-2-102 16,-1-1-35-16,-2-2-141 0,-2-3-64 0,-4 1-155 15,1-6-147-15,-2 1-112 0,0-4-270 16,-16 0-585-16</inkml:trace>
  <inkml:trace contextRef="#ctx0" brushRef="#br0" timeOffset="147860.34">21752 11906 615 0,'-6'-12'483'0,"-5"2"-28"0,-3-3 30 16,-1 2-20-16,-2 1-43 0,2 3-53 0,-3 3-53 16,2 1-38-16,1 3 11 0,-1 1-65 15,-2 3 3-15,2 4-38 0,0 3 35 0,1 1-15 16,-1 3-15-16,5 1-19 0,-1 1-27 0,3 2-30 0,1-3-23 15,3 0-81-15,-2-1-98 0,2-2-153 0,-1 0-129 16,3-3-239-16,1 0-225 0,2-10-391 0,2 11-829 16</inkml:trace>
  <inkml:trace contextRef="#ctx0" brushRef="#br0" timeOffset="148210.55">21846 11812 598 0,'0'0'712'0,"0"0"-114"0,8-11-58 0,-8 11-76 16,0 0-57-16,4-9-112 0,-4 9-13 0,0 0-108 15,0 0 9-15,0 0-79 0,0 0 24 16,0 0-62-16,0 0 39 0,11 3-57 0,-11-3 35 0,4 11-53 16,-4-11 34-16,6 16-43 0,0-5 30 15,-1 2-48-15,3-1 39 0,-1 1-44 0,2 0 37 16,1-1-40-16,0 0 38 0,2 0-40 0,-1-1 36 15,0-2-37-15,1-1 32 0,-1-1-45 16,0-3 16-16,-11-4-53 0,18 3 50 0,-18-3-44 16,18-7 53-16,-13 0-46 0,1-1 58 0,-6 8-45 15,4-19 75-15,-6 8-20 0,-4-2 39 0,-5-1-23 16,-3-1 52-16,-7-2-5 0,0 3 25 0,2 2-37 16,2 2 2-16,-1 3-38 0,4 2 11 0,0 3-27 15,14 2 13-15,-23 0-25 0,23 0-24 16,-11 7-104-16,11-7-67 0,0 0-166 0,3 11-205 15,-3-11-851-15,18 9-1010 0</inkml:trace>
  <inkml:trace contextRef="#ctx0" brushRef="#br0" timeOffset="148376.82">22283 11841 304 0,'-14'0'769'16,"14"0"-118"-16,-19 0-80 0,19 0-76 0,-15 0-29 15,15 0-60-15,0 0-38 0,0 0-93 0,0 0-47 16,0 0-63-16,0 0-20 0,9-5-157 0,3 3-103 16,-1 1-198-16,5-2-247 0,1-1-651 15,2 2-820-15</inkml:trace>
  <inkml:trace contextRef="#ctx0" brushRef="#br0" timeOffset="148630.31">22545 11744 903 0,'0'0'725'0,"0"0"-68"16,0 0-70-16,0 0-95 0,9-10-13 0,-9 10-41 16,23-2-35-16,-9 1-45 0,-1 2-59 15,1 0-51-15,-1 3-55 0,2-1-36 0,-3 1-37 0,-3 3-19 16,-3 2-25-16,-6-9-8 0,-2 19-16 16,-5-6 5-16,-6 1-14 0,-9 2-4 0,-1 3-13 15,-6 2 2-15,4-1-18 0,3-1 10 0,2-1-14 16,1 0 16-16,8-2-18 0,3-1 10 0,3-2 0 15,7-1-1-15,5-2-35 0,4 1-61 0,5-4-45 16,4-2-75-16,2 1-23 0,1-5-130 0,6-1-17 16,-2-1-67-16,3-5-62 0,-5 2-90 0,1-2-31 15,-4-1-348-15,-1-3-561 0</inkml:trace>
  <inkml:trace contextRef="#ctx0" brushRef="#br0" timeOffset="148830.12">22943 11731 502 0,'6'-13'737'16,"-6"13"-159"-16,0 0-83 0,5-8-46 0,-5 8-15 15,0 0-60-15,14 5 15 0,-6 2-67 0,1 3-2 16,5 2-47-16,-1 4-22 0,1 0-50 16,4 3-25-16,0 1-34 0,0 1-25 0,-2-1-31 15,2-1-47-15,-7-3-87 0,-1 0-62 0,2-4-146 0,-5 0-74 16,0-4-88-16,-3-1-155 0,-4-7-742 15,10 7-919-15</inkml:trace>
  <inkml:trace contextRef="#ctx0" brushRef="#br0" timeOffset="149010.02">23175 11768 420 0,'0'0'674'16,"-5"-14"-117"-16,5 14-32 0,-7-8-61 0,7 8-14 15,-11-3-65-15,11 3 12 0,-14 3-61 0,5 2-7 16,0 2-34-16,-4 2-23 0,2 0-45 0,-2 4-25 15,-1 1-37-15,0 2-32 0,-4 2-47 0,1 1-60 16,-2 0-93-16,-1 0-37 0,5-1-130 0,-2 2-63 16,0-5-89-16,5 2-91 0,1-3-110 15,1-2-81-15,4-1-309 0,-1 0-568 0</inkml:trace>
  <inkml:trace contextRef="#ctx0" brushRef="#br0" timeOffset="149349.11">23363 11754 698 0,'0'0'612'0,"2"-11"-112"16,-2 11-72-16,0 0-103 0,3-10-39 16,-3 10-21-16,0 0-23 0,0 0-17 0,0 0-6 15,8 6-6-15,-8-6-36 0,4 12-29 0,-4-12-37 16,3 18-11-16,-1-8-21 0,3 3-20 15,-3-2-4-15,0 1-6 0,1 1-51 0,1 0 41 16,1 1-48-16,1-1 45 0,0-2-48 0,-2-1 46 16,2-2-45-16,3-2 40 0,-2 0-42 0,-7-6 49 15,15 5-48-15,-15-5 42 0,14-4-3 0,-14 4-7 16,11-10-2-16,-11 10-3 0,5-16 15 0,-5 16 0 16,-2-19-3-16,-3 5-2 0,-4 3-20 0,2-1 17 15,0 3-12-15,-6-1-2 0,4 2 3 16,-2 1-3-16,0 2-2 0,2 2-14 0,-2-2-105 0,11 5-127 15,-15-5-105-15,15 5-187 0,0 0-201 16,0 0-275-16,0 0-610 0</inkml:trace>
  <inkml:trace contextRef="#ctx0" brushRef="#br0" timeOffset="149527.92">23648 11833 289 0,'0'0'814'0,"0"0"-162"0,0 0-75 0,-6 8-59 16,6-8-28-16,0 0-70 0,0 0-22 0,0 0-93 16,0 0-49-16,0 0-73 0,0 0-17 15,0 0-60-15,0 0-65 0,0 0-160 0,0 0-119 16,0 0-191-16,15 0-261 0,-15 0-486 16,12-5-786-16</inkml:trace>
  <inkml:trace contextRef="#ctx0" brushRef="#br0" timeOffset="149726.28">23859 11619 604 0,'0'0'718'15,"-8"-12"-114"-15,8 12-101 0,-3-10-142 0,3 10 27 16,0 0-53-16,0 0 26 0,0 0-68 0,0 0 2 16,11 13-57-16,-6 0-5 0,0 4-17 0,1 2 2 15,1 5-27-15,-3-1-23 0,-1 8-33 16,-1-4-26-16,0 2-21 0,-4 0-44 15,-1 2-48-15,-2 1-52 0,-4-2-86 0,-1-2-74 16,-3 0-240-16,-3-5-165 0,-5-2-841 0,3-3-1082 16</inkml:trace>
  <inkml:trace contextRef="#ctx0" brushRef="#br0" timeOffset="150459.58">20095 12568 592 0,'0'0'585'0,"-12"7"-57"16,12-7-78-16,0 0-89 0,0 0-84 0,0 0-39 16,7 8-53-16,7-8-27 0,3 0-39 0,6 0-20 15,8 0-21-15,6 0-21 0,5 0-22 0,0-2-88 16,1 2-38-16,0-1-75 0,-2-1-42 0,-1 1-116 15,-3-1-90-15,-1-1-379 0,-8 3-319 0</inkml:trace>
  <inkml:trace contextRef="#ctx0" brushRef="#br0" timeOffset="150608.7">20290 12660 372 0,'-41'12'562'0,"6"-1"-50"0,7-3-72 15,5 1-6-15,4-1-33 0,7-2 4 0,12-6-27 16,-3 10-89-16,3-10-4 0,23 7-91 0,-2-5-5 15,11-2-73-15,11 0 13 0,9 0-61 0,4-3-7 16,2 1-226-16,0-4-189 0,3 0-266 0,7-1-540 16,-8 1-775-16</inkml:trace>
  <inkml:trace contextRef="#ctx0" brushRef="#br0" timeOffset="152625.01">20936 12568 443 0,'0'0'492'0,"0"0"-28"16,12-4-63-16,-12 4-13 0,0 0-60 0,10-6-38 16,-10 6-42-16,0 0-21 0,8-5-39 0,-8 5-33 15,0 0-28-15,0 0-22 0,0 0-11 0,0 0 8 16,0 0-7-16,-13 9-8 0,8-3-13 0,-3 1-15 15,3 1-12-15,-1 5-6 0,1-1-7 0,2-1 0 16,1 4-14-16,2-1 0 0,2 2 6 16,4-1-4-16,5 3-53 0,0-1 58 0,6-3-54 15,-1-1 53-15,3-1-47 0,3-3 52 16,-4-2-47-16,2-2 41 0,-2-2-37 0,0-3 45 16,2-3-47-16,-4 0 46 0,2-4 23 0,-3-4-34 15,-1-2 45-15,-3-2-9 0,-6-1-4 0,0 0-29 16,-5-1 44-16,-5 0-37 0,-3-1 24 0,-2 1-40 15,-4 1 25-15,-6-1-39 0,-2 3 29 0,-3 1-40 16,4 2-15-16,0 3-82 0,6 3-91 0,-2 2-54 16,17 3-134-16,-19-1-125 0,19 1-647 0,0 0-774 15</inkml:trace>
  <inkml:trace contextRef="#ctx0" brushRef="#br0" timeOffset="152845.05">21542 12690 91 0,'-14'3'898'0,"1"-1"-135"15,13-2-99-15,-19 2-122 0,19-2-65 0,-13 3-57 16,13-3-22-16,0 0-61 0,0 0-40 0,0 0-57 16,0 0-39-16,14-2-48 0,-14 2-16 15,14-2-41-15,-14 2-15 0,13-1-54 0,-13 1-55 16,11-2-83-16,-11 2-100 0,0 0-133 0,0 0-75 15,0 0-169-15,0 0-178 0,0 0-279 0,0 0-664 16</inkml:trace>
  <inkml:trace contextRef="#ctx0" brushRef="#br0" timeOffset="153274.16">22031 12577 615 0,'0'0'603'0,"-5"-9"-88"0,5 9-49 16,-8-6-77-16,8 6-32 0,-11-6-37 15,11 6-23-15,-14-3-47 0,14 3-41 0,-16 0-31 16,16 0-34-16,-20 2-31 0,11 1-20 0,-2 0-32 15,2 0 8-15,0 2-22 0,0 1 3 0,-1 2-11 16,2 0-4-16,3 3-9 0,1-2-7 0,0 2 0 16,-1 0-6-16,5-11 1 0,0 23-46 0,2-11 51 15,1-1-52-15,1 1 56 0,-1 0-50 0,1-1 47 16,2-3-62-16,1 3 55 0,0-4-48 0,2-1 52 16,0-2-47-16,0-1 52 0,-9-3-51 0,20 0 53 15,-11-3-50-15,5-3 46 0,-6-2 3 0,3-3-11 16,-1 0 5-16,-3-5 4 0,1 2 27 15,-4-1 10-15,-1-1-9 0,0-2-8 0,-6 1-36 16,0 1 34-16,-5-3-42 0,-1 2 31 0,-5 3-36 16,3-1 27-16,0 5-37 0,-1 1-34 15,4 3-91-15,8 6-59 0,-13-3-73 0,13 3-134 16,0 0-98-16,-4 12-617 0,14-5-739 0</inkml:trace>
  <inkml:trace contextRef="#ctx0" brushRef="#br0" timeOffset="154356.81">22365 12540 425 0,'0'0'353'16,"0"0"-3"-16,-8-9-79 0,8 9-2 0,-7-6-33 15,7 6 8-15,-8-6-42 0,8 6-12 0,-8-7-38 16,8 7-11-16,0 0-30 0,-11-5-19 0,11 5-12 16,0 0 17-16,-16 0-15 0,16 0-13 0,-11 4-18 15,11-4 15-15,-13 10-20 0,3-4 9 16,4 4-19-16,-1-1 6 0,1 3-20 0,-2 1 10 15,2-1-18-15,2 2 9 0,0-1-14 16,4 1 12-16,0-1-12 0,4 2 10 0,2-2-13 16,2 0 13-16,2 0-10 0,1-2 7 0,3-2-12 15,-1-2 10-15,3-3-9 0,0-1 11 0,0-1-4 16,-1-4 30-16,3-1 11 0,-2-4 13 0,0 0-2 16,-3-1-2-16,1-5 24 0,-5-1-7 0,-3 0-22 15,-4 0-3-15,-2 0-13 0,-2-1-3 16,-2 1-8-16,-5-1-7 0,3 3-10 0,-6 1-6 15,1 3-82-15,2 2-47 0,0 1-77 0,9 5-72 16,-11-2-120-16,11 2-104 0,0 0-467 0,9 9-547 16</inkml:trace>
  <inkml:trace contextRef="#ctx0" brushRef="#br0" timeOffset="154791.04">22867 12584 520 0,'-12'-6'616'16,"4"-1"-58"-16,-1 0-65 0,1-2-64 0,2 0-65 16,2 0-56-16,-1-1-26 0,5-1-45 0,-2-1-43 15,4 1-34-15,-2 0-24 0,2-3-63 16,0 2 39-16,0 0-62 0,-1 1 35 0,1-1-61 16,-2-1 38-16,-2 1-64 0,-3-1 55 0,-1 0-70 15,-3 2 50-15,-5 2-57 0,-4-1 51 0,0 4-50 16,-2 3 49-16,2 0-50 0,-4 4 51 0,3 2-46 15,0 2 45-15,0 5-4 0,6 1-8 16,3 1 3-16,2 1-3 0,6 2-1 0,4 1 1 16,2 0-2-16,3 3-1 0,5 0-2 0,5 4-1 15,-1-2-7-15,3 1 8 0,6 2-24 0,-6-2 22 16,2 0-48-16,-2-2 57 0,1-1-53 0,-4 1 52 16,-4-3-46-16,-1 0 54 0,-3-3-55 0,-3-1 50 15,-4-1-42-15,-2 0 52 0,-6-5-52 16,1 2 49-16,-5-2-46 0,-1 1 50 0,-3-3-55 15,1-2 53-15,1-1-50 0,2 0 52 0,11-2-49 16,-23-2 42-16,23 2-43 0,-16-5 51 0,16 5-6 16,-3-13-4-16,3 13-4 0,10-19-6 0,-1 3 1 15,4 0-4-15,8-6 6 0,6-5-53 0,2-1 51 16,1 2-17-16,-1 1-119 0,-3 0-151 16,-6 7-200-16,-6 4-814 0,1 2-892 15</inkml:trace>
  <inkml:trace contextRef="#ctx0" brushRef="#br0" timeOffset="158422.5">19074 13550 333 0,'-10'-10'316'15,"10"10"-22"-15,-8-6-29 0,8 6 3 0,-6-7-41 16,6 7 24-16,0 0-25 0,-8-11-5 0,8 11-33 15,-3-8 13-15,3 8-6 0,0 0 24 0,-6-12 0 16,6 12 10-16,0 0-2 0,-5-12 4 16,5 12 2-16,0 0-19 0,-5-7-10 0,5 7-18 15,0 0-15-15,0 0-9 0,-4-12-30 0,4 12-30 16,0 0-18-16,11-12-18 0,-11 12-15 16,15-9-10-16,-5 4-6 0,2-1-6 0,2-1-7 15,0-1-3-15,2-2 2 0,-1 0-7 0,2-2 0 16,-1 2 0-16,-1-2-2 0,-2 0 9 0,-3 1 46 15,0 0 6-15,-1 0 3 0,-1 1 8 0,-1 1-15 16,-4-1-7-16,3 3 2 0,-6 7 3 0,7-15-19 16,-7 15-8-16,6-11-21 0,-6 11 1 0,6-10-16 15,-6 10 4-15,0 0-5 0,0 0 11 0,0 0-19 16,0 0 13-16,6 14-9 0,-6-14 8 0,0 23-9 16,-2-10 8-16,2 4-8 0,-4 2 6 0,2 0-7 15,0 3 8-15,-1 1-13 0,-1 0-14 16,0 0-6-16,-1 0 3 0,0 1-9 0,1-3-8 15,-3 1-2-15,1 0-24 0,0-1-1 0,1-1 4 16,0-2 8-16,0-2-36 0,1-2 23 0,0 2-12 16,0-4 32-16,2 1-14 0,-2-1 24 0,2-2-25 15,2-10 18-15,-3 19-50 0,3-19 55 0,-3 15-34 16,3-15 28-16,-4 11-34 0,4-11 39 16,-2 12-26-16,2-12 50 0,-5 8-32 0,5-8 46 15,-9 9-40-15,9-9 50 0,-11 9-38 16,11-9 43-16,-11 6-37 0,11-6 37 0,-10 4-33 15,10-4 42-15,-9 7-30 0,9-7 50 0,0 0-5 16,-10 4 31-16,10-4-5 0,0 0 26 0,0 0-21 16,0 0 7-16,11 3-10 0,-11-3 12 0,21-3-15 15,-6 2-1-15,3-1-21 0,2-3 4 0,1 4-26 16,-1-2-56-16,2 1-94 0,3-1-51 0,1 0-184 16,-2 1-104-16,-2-3-189 0,2 2-597 0,-5-1-869 15</inkml:trace>
  <inkml:trace contextRef="#ctx0" brushRef="#br0" timeOffset="158672.96">19747 13559 246 0,'-10'-4'671'16,"10"4"-80"-16,0 0-75 0,-10-3-70 0,10 3-87 15,0 0-40-15,0 0-43 0,0 0 3 16,0 0-2-16,0 0-29 0,0 0-39 0,14-2-36 16,2 3-26-16,2-1-31 0,2 1-23 0,3 0-19 15,3 0-43-15,2-1 23 0,1 1-42 0,-1 1-12 16,0-2-103-16,0 0-3 0,1 0-75 0,-3 0-91 16,-3-2-90-16,-2 1-130 0,1-1-98 0,-3 0-359 15,-1-2-532-15</inkml:trace>
  <inkml:trace contextRef="#ctx0" brushRef="#br0" timeOffset="159177.39">20672 13425 435 0,'0'0'558'16,"-16"-5"-53"-16,16 5-69 0,-16-6-34 0,16 6-70 15,-17-7-28-15,17 7-44 0,-16-7-33 0,16 7-38 16,-17-4-33-16,17 4-24 0,-18-1-28 0,18 1-17 16,-20 3-20-16,9 1-8 0,1 2-12 0,-4 2-6 15,3 1-10-15,0 2-7 0,0 0-1 0,-1 4-5 16,6 0-2-16,-5-1-4 0,5 0-51 16,3 2 58-16,1-1-50 0,2 0 55 0,4 0-48 15,2 0 51-15,2-2-43 0,2-1 44 0,3 0-52 16,2-3 56-16,2-3-52 0,-1 0 56 0,3-4-53 15,0 0 53-15,0-4-57 0,-2-2 54 0,1 0-6 16,-4-4-4-16,0-2 3 0,-4-2 35 0,-2-1 2 16,-3-1-1-16,-3 2 4 0,-6-5-7 0,1 2-10 15,-5-2-8-15,-4 1-7 0,-3 1-12 0,2 2-1 16,-5 0-6-16,5 3-6 0,0 2-15 0,1 2-84 16,3 1-67-16,9 5-21 0,-14-2-87 0,14 2-86 15,0 0-130-15,0 0-116 0,11 10-332 0,0-6-502 16</inkml:trace>
  <inkml:trace contextRef="#ctx0" brushRef="#br0" timeOffset="159355.86">20899 13541 178 0,'-12'0'731'0,"12"0"-96"16,0 0-46-16,-13 0-65 0,13 0-55 0,0 0-57 15,0 0-33-15,-14 0-59 0,14 0-68 16,0 0-53-16,0 0-39 0,0 0-34 0,8-8-24 15,-8 8-21-15,10-5-21 0,-10 5-70 0,15-6-119 16,-15 6-161-16,14-6-171 0,-14 6-225 0,20-5-456 16,-20 5-756-16</inkml:trace>
  <inkml:trace contextRef="#ctx0" brushRef="#br0" timeOffset="159705.42">21223 13416 591 0,'0'0'551'0,"-16"-7"-101"0,5 2-50 0,2 2-63 15,-2 0-58-15,11 3-62 0,-19-4-28 0,19 4-44 0,-15 1-16 16,15-1-20-16,-12 5-8 0,12-5-25 16,-7 9-3-16,7-9-22 0,1 14 4 0,5-4-23 15,-2-2 6-15,6 3-15 0,1 1 6 16,2-2-10-16,1-1 2 0,0-1-8 0,1-2-1 0,1 0 11 15,0 0-13-15,-1-4 6 0,-1-1-9 0,-1-1 9 16,-1-1 23-16,-1-1 20 0,-3-4 3 0,2 0 17 16,-6-2 8-16,-4 8 3 0,5-20 7 0,-5 20-2 15,-6-21-10-15,-2 10-1 0,-1 0-18 0,0 0-11 16,-4 3-11-16,-1-1-9 0,1 2-7 0,1 1-11 16,1 4-10-16,11 2-18 0,-16-3-19 15,16 3-51-15,0 0-68 0,-4 9-94 16,4-9-144-16,14 11-119 0,-1-4-137 0,3 0-295 15,8-2-514-15</inkml:trace>
  <inkml:trace contextRef="#ctx0" brushRef="#br0" timeOffset="160005.58">21666 13433 524 0,'-19'-7'573'0,"10"3"-71"0,-5 2-72 15,3 0-35-15,-3-1-48 0,1 2-24 0,0-3-31 16,0 3-48-16,1-1-44 0,0 0-47 0,12 2-23 15,-19 2-29-15,19-2-21 0,-18 4-10 16,18-4-13-16,-11 10-14 0,11-10 3 16,-5 12-6-16,5-12-2 0,5 17-3 0,-1-9-17 15,3 0 8-15,3 1 4 0,-1 0-17 0,5-2 3 16,0-1 5-16,-3 0-8 0,1-1-2 0,3-3 1 16,-4-1 1-16,3-1 0 0,-2-2 3 0,1-2-6 15,0-2 1-15,-4-2 16 0,-2 0 22 0,0-1 10 16,-5-1-6-16,-2 10 0 0,2-21-11 0,-4 11-9 15,-4 0-7-15,-2 1-6 0,1 0-5 0,-1 2-5 16,-1 0-33-16,0 3-58 0,9 4-29 0,-12-3-24 16,12 3-40-16,0 0-54 0,0 0-82 15,0 0-43-15,3 12-92 0,8-7-43 0,2 1-419 0,3-3-472 16</inkml:trace>
  <inkml:trace contextRef="#ctx0" brushRef="#br0" timeOffset="160490.63">21980 13425 297 0,'0'0'591'0,"4"-11"-82"0,-4 11-30 0,0 0-56 0,-2-16-57 16,2 16-29-16,-2-11-41 0,2 11-40 0,2-15-46 15,-2 15-13-15,6-17-14 0,-3 8-25 0,3-3-39 16,-1 0-39-16,2-2-4 0,0 0-8 0,1-1-12 16,-3 1-15-16,4-1-54 0,-5 0 48 0,-1 1-58 15,-1 2 50-15,-4 0-54 0,-3-1 49 0,-1 3-50 16,-2 0 46-16,-3 2-51 0,-1 2 58 15,2 3-9-15,-3 2-11 0,13 1 2 16,-21 4 0-16,10-1-12 0,5 5 10 0,-2-1 29 16,4 3 35-16,2 2 4 0,2 0 12 0,2 1 14 15,4 0 13-15,0 0 8 0,0 3-2 0,5-1-3 16,-1 2-11-16,5-4-7 0,-4 1-28 0,1 1-11 16,1 0-13-16,-4-1-4 0,2-2-16 0,-2 3-17 15,0-2-28-15,0 1 7 0,-4-3-20 0,1 3 10 16,-1-3-38-16,-1 1 12 0,-2-2-16 15,3 1 30-15,-5-1-14 0,0-10 28 0,1 19-23 16,-1-19 31-16,0 16-20 0,0-16 24 0,-1 13-29 16,1-13 33-16,0 13-26 0,0-13 32 0,-5 10-19 15,5-10 26-15,0 0-25 0,-9 7 29 0,9-7-22 16,0 0 25-16,-15-3-7 0,15 3 53 0,-12-4 16 16,12 4 34-16,-11-10 18 0,11 10 0 0,-8-13 4 15,2 6-15-15,4-5-4 0,0 2-34 16,2-2-3-16,4-2-30 0,2-3-14 0,0 0-51 15,3-5-25-15,0 2-57 0,3 0-64 0,-2 1-38 16,1 0-71-16,-1 3-101 0,-3 2-98 16,1 3-146-16,-3 2-171 0,2 1-327 0,-7 8-732 15</inkml:trace>
  <inkml:trace contextRef="#ctx0" brushRef="#br0" timeOffset="180647.62">2655 5914 90 0,'-16'-3'285'0,"16"3"-52"15,-14-1-32-15,14 1-20 0,-12-5-11 0,12 5-14 16,-11-3-7-16,11 3-19 0,0 0-22 0,-12-7-24 16,12 7-22-16,0 0-23 0,-12-3-3 0,12 3-9 15,0 0-16-15,0 0-2 0,0 0 1 0,0 0-2 16,0 0-6-16,-11 0-1 0,11 0 1 0,0 0 3 15,0 0 6-15,5 12 15 0,-5-12 17 0,6 7-6 16,3-2 28-16,1-1 4 0,4 0 15 16,2 1-5-16,7 0-11 0,1 0-9 0,4-2-7 15,7 1-2-15,2-2-16 0,11 2 29 0,3-3-16 16,6-1 27-16,3-1-17 0,16-1 11 0,4-1-24 16,4 2 9-16,5-3-6 0,3 2-7 0,2-2-23 15,1 0 13-15,1 0-12 0,3 0 7 0,0 0-12 16,1 0 19-16,0-1 1 0,0 0-3 0,0 2-13 15,-1-3 11-15,1 1-11 0,-2 1 6 16,0 1-22-16,2-1 17 0,-3 1-15 0,0 0 15 16,-2 0-13-16,-3-2 9 0,-3 2-15 0,-3-1 14 15,-5 0 2-15,-2 1 18 0,-5-2-8 16,-1 0 16-16,-13 2-12 0,-3-1 8 0,-2 0-7 16,-2 0-10-16,-6-2 11 0,0 1 5 0,-10 2-14 15,-2-1 7-15,-8 3-13 0,-2-3 8 0,-5 2-10 16,-1-1 6-16,-2 1-14 0,-4 2 8 0,0-2-14 15,-13 2 4-15,20-1-13 0,-20 1 15 0,17-3-5 16,-17 3 7-16,0 0-9 0,15-1 7 0,-15 1-12 16,0 0-11-16,0 0-49 0,0 0-29 0,0 0-48 15,0 0-46-15,0 0-92 0,0 0-99 16,-9-6-121-16,9 6-230 0,-14-4-239 0</inkml:trace>
  <inkml:trace contextRef="#ctx0" brushRef="#br0" timeOffset="181746.86">3103 10853 98 0,'0'0'211'0,"-15"0"-64"0,15 0-8 0,-13 3-20 15,13-3 6-15,-11 3-26 0,11-3 20 0,-13 3-23 16,13-3 19-16,-9 5-27 0,9-5 19 0,-9 3-25 16,9-3 20-16,0 0-41 0,-11 6 35 0,11-6-29 15,0 0 22-15,-8 6-36 0,8-6 15 0,0 0-35 16,0 0 32-16,0 0-26 0,0 0 28 16,2 12-40-16,-2-12 22 0,11 6-30 0,-11-6 26 15,19 5-28-15,-8-3 25 0,5 0-17 0,0 1 24 16,2-1-19-16,6-1 7 0,4 1 14 0,2-2-30 15,10 1 16-15,2-1-25 0,11-1 18 0,5-1-27 16,2 1 19-16,4 1-24 0,15-3 19 0,2-1-22 16,3 0 3-16,0 0-5 0,2-1 3 0,4 0 1 15,-1 0-1-15,0 0 8 0,0 0-4 16,-1-1-2-16,-4 0 2 0,-3 0 8 0,-1-1 8 16,-6 1 10-16,-1-2-1 0,-13 4-5 0,-4-3-2 15,-1 2-4-15,-1 1 0 0,-4-1-5 0,-4 0 8 16,-8 3 17-16,-2-2 1 0,-8 2 13 0,0-1-2 15,-6 2-48-15,-2-1 67 0,-3 0-7 0,-2 0-11 16,-15 2-7-16,21-1-13 0,-21 1-34 0,11 1-60 16,-11-1-66-16,0 0-77 0,0 0-79 0,0 0-65 15,0 0-377-15,-14 4-235 0</inkml:trace>
  <inkml:trace contextRef="#ctx0" brushRef="#br0" timeOffset="184446.95">15731 12559 126 0,'10'-9'500'16,"2"-1"-136"-16,-2-1-43 0,0 2-61 0,2-2-30 16,-3 0-33-16,0-1-16 0,-2 0-49 0,2-1-27 15,-4-1-21-15,-1 0-16 0,-1 0-11 0,-3 0-63 16,-2-2 54-16,-1-2-61 0,-4-1 52 0,-3 0-74 15,-4-2 45-15,-3-1-95 0,-2 0 33 0,-8-2-65 16,-2 0 34-16,-4 0 0 0,-4 0 3 16,-4 2 14-16,-7-3 14 0,-4 0 12 15,0 1 22-15,-2 0 46 0,-1 1 13 0,-1 0 25 16,-2 0 18-16,1 1 6 0,0 0-3 0,1-3 3 16,-1 1 13-16,-2 0-8 0,0-1-10 0,-1-1-24 15,1 1-6-15,-1 0-11 0,0 1-8 0,-1-1-7 16,0 2-8-16,-1-2-4 0,0 1-9 0,-2-1-58 15,-2-1 53-15,0 1-58 0,-2-2 56 0,-2 0-74 16,0-1 60-16,-2 0-57 0,-2-1 65 0,0 1 1 16,1-1-1-16,-1 0 5 0,2 0-3 0,-3-1-10 15,1 1-11-15,0-1-5 0,-3-1 0 16,2-1-3-16,-2-1 19 0,-14-7 3 0,17 6 4 16,-3-1-1-16,-12-6 3 0,15 6 2 0,-14-6-55 15,12 7 60-15,-14-4-50 0,13 4 65 0,-15-4-62 16,0 1 83-16,-3 2-17 0,1-1-10 0,13 7-14 15,-17-5-6-15,16 5-4 0,-15-5-9 0,0 2 2 16,15 2 6-16,0 1 3 0,-16-4 12 0,15 6 12 16,2 2 1-16,1-2-2 0,-2 1-7 0,4 4 5 15,1-1-4-15,1 4 1 0,1 0 1 0,2 2-2 16,3 0 0-16,1 3-5 0,0 0 0 0,4 1 4 16,1 1 1-16,8 3-3 0,-8-4-7 15,8 3 0-15,3 1-1 0,-3-1-20 0,1 3-4 16,-1-4 3-16,3 3-47 0,-3-2 51 0,2 2-44 15,1 1 58-15,2-3-48 0,0 4 50 16,1-1-54-16,5 5 57 0,5-1-43 0,1 1 36 16,0 2-20-16,4 0 8 0,-2 1-8 0,0 0 2 15,1 2 6-15,0-2 25 0,0 0-18 0,-1 2 27 16,3-1 12-16,-5-1-4 0,-1 0 0 0,2 0 9 16,-5-1 0-16,3 2 7 0,-3-2-54 0,0 0 58 15,1 0-47-15,-1 1 65 0,3 1-8 0,1-1-13 16,2 3-11-16,3 1-3 0,0 0-4 0,0 0-9 15,-2 4 3-15,3-2-4 0,-2 1 3 16,-2 3 0-16,-1 1-4 0,-3-2-7 0,1 3-2 16,1 0 14-16,-1-1 12 0,-1 2-29 0,-1 1 1 15,2 1-7-15,1-1 16 0,3 1 6 0,0 1-2 16,3 1-4-16,4 1 2 0,4-2-4 0,2 1 0 16,4 2 1-16,2-1-6 0,4 1-2 0,4-1 5 15,2 2-1-15,7-2 0 0,0 5-57 0,4 1 74 16,6 7-55-16,3 3 61 0,6 4-63 0,7 7 65 15,3 1-3-15,3 2-4 0,4 0-6 0,-2 2-8 16,6-1-13-16,3-1 0 0,2 2-22 0,4-1-18 16,2 2-58-16,1-1 20 0,2-1-34 15,18 10 17-15,-1-3-3 0,4 0 15 0,1-3 10 16,-1-1 11-16,-10-10 28 0,15 8-7 0,-1-1 30 16,-10-11-7-16,13 9 18 0,3-1 35 0,0-1-21 15,3-1 45-15,1-1-32 0,-1 1 14 0,2-1 1 16,-2-2 0-16,2 2-24 0,-2-3 41 0,0 2-44 15,0 1 36-15,0-2-8 0,2 2-5 0,-2 0-5 16,1 0 17-16,2 0 9 0,1 0 3 0,0-1 9 16,0-1 11-16,5-1 3 0,1 2-10 15,2-4-3-15,4 1-4 0,-1-1-8 0,5-3-10 16,0-1-62-16,2-2 22 0,0 0 38 0,1-1-58 16,3-3 51-16,0 0-60 0,0-4 59 15,2 1-59-15,-2-4 66 0,-1 0 3 0,1 0-3 16,-1-3 5-16,-19-4-3 0,4 0-8 0,1-1-1 15,-1-1-11-15,2 0 2 0,0-1-5 0,0 0-9 16,0 0 2-16,-1-2-3 0,0 0-1 0,0 2-3 16,-3-3-4-16,-3 1-3 0,0-1-17 0,-2 0-6 15,0-1-10-15,-7 2-5 0,2-4 4 0,-3 1 4 16,-4-1 6-16,-1 0 2 0,-3-1 5 0,-2-2 7 16,-10 0 1-16,-2-1-2 0,-2-2 5 0,0-2 23 15,-3-2 36-15,-1-1 17 0,-4 0 30 0,-1-3 18 16,-4-1 10-16,-3-2-1 0,-2-1-22 0,-4-1-21 15,0-4-7-15,-9 4-63 0,-1-1 45 16,-1-3-63-16,-3-2 51 0,-3-1-56 0,-1-3 60 16,-2-1-56-16,-2-2 57 0,-2-1-62 0,-1-3 61 15,-5 0-60-15,0-3 63 0,-2-1 7 0,-5-3 19 16,-4-5-47-16,-4-3 85 0,-3-4-38 16,-7-9 46-16,-6-2-51 0,-6-3-10 0,-4-3-1 0,-14-15-11 15,-9-2-5-15,-8 0 25 0,-9-3-59 0,-9-2-72 16,-9 1-202-16,-7 0-133 0,-8 1-197 0,-8-1-493 15,-10 1-702-15</inkml:trace>
  <inkml:trace contextRef="#ctx0" brushRef="#br0" timeOffset="186178.67">11088 7256 482 0,'-1'-17'411'0,"-2"2"-84"0,-3-6-60 15,1 0-54-15,-5-4-39 0,-2-3-95 0,0 1 50 16,-8-8-84-16,2 3 41 0,-2-4-73 0,-1 3 56 16,0-2-16-16,0 1 22 0,-2 0 0 0,1-1 22 15,-3-1-16-15,3 1 27 0,-5-2-18 16,-2-6 14-16,-2 0-14 0,-3-1 11 0,-2 0-31 16,-1-3 0-16,-5 1-27 0,-1-1-9 0,-6 0-2 15,-4-2-9-15,-3 0-11 0,-15-7-13 0,-5 2-11 16,-3 2-15-16,-4 3 12 0,0 2-14 0,10 11 16 15,0 1-7-15,1 3 13 0,0 4-10 16,0-2 15-16,3 3-15 0,-1 2 15 0,-2 2-14 16,3 0 17-16,-1 1-14 0,0 0 15 0,0 1-14 15,1 1 19-15,2 0-17 0,-3-2 11 0,2 2-14 16,-1 1 0-16,0-2-30 0,1 3 12 16,2-1-35-16,-1 1 4 0,2 0-14 0,2 1 31 0,0-2-13 15,3 3 31-15,1 0-14 0,11 3 26 0,0-1-9 16,3 3 20-16,-2-2-28 0,3 1 13 0,2 1 1 15,0 1 22-15,-1 1-16 0,2-3 18 0,1 5-22 16,-2-3 22-16,1 1-20 0,-1 0 18 0,-1 0-18 16,0 1 19-16,1 2-24 0,-1-4 24 0,6 6-2 15,0-1-3-15,-1 0 2 0,1 2-2 16,2-1-2-16,0 2 3 0,0-1 0 16,-2 2-25-16,2-1 29 0,-1 1-18 0,0-1 21 15,0 1-24-15,-1 1 26 0,1-1-27 0,-3 1 24 16,2 0-16-16,-2-3 20 0,1 3-23 0,0 0 22 15,-4 0-8-15,5 3 10 0,1-3-24 0,-1 1 22 16,1 2-28-16,2 0 26 0,-1 1-24 0,3-1 24 16,0 2-22-16,5 1 25 0,2 0-16 0,0 2 24 15,2-2-22-15,0 4 33 0,3 1-14 16,2 0 13-16,0 1-19 0,3 3 20 0,0 1-28 16,2 1 22-16,-3 4-23 0,4 2 21 0,0 3-3 15,2 0 16-15,1 4 6 0,1 1-7 0,3 1-4 16,0 3-5-16,4 2-3 0,1 2-22 0,2 5 20 15,5 2-19-15,0 2 12 0,4 2-9 0,1-2 1 16,5 10 14-16,5-1-18 0,2 0 17 0,2-1-16 16,3 0 25-16,5-1-15 0,2 0 17 0,3-3-10 15,2 0 12-15,3-1-18 0,2-3-6 0,3 1 1 16,-1-2-1-16,5-2 1 0,3 1-40 0,1-3 52 16,1-1-5-16,4 0-1 0,-3-1 4 0,4-2-5 15,-2-1-3-15,1-1 2 0,-1 0-2 0,0-3 7 16,-1 1 7-16,-2-3 1 0,3 0-2 15,1 0 1-15,0-3-2 0,2-1-3 0,0 0-2 16,0-2-3-16,-2 1-1 0,4 1-1 0,-2-3-2 16,1-3-47-16,0 3 60 0,2-4-55 0,-2-1 56 15,1 0-57-15,-1-2 56 0,-1 0-51 0,-1-3 51 16,0 0-53-16,-9-5 54 0,-2 1-51 0,2 0 53 16,2-1-47-16,-2-1 2 0,1 1 2 0,-1-3-7 15,1 2 21-15,1-1-68 0,0-1 39 0,2-1-73 16,-1-1 43-16,3-1-68 0,-2 2 64 0,3-3-59 15,-3 0 56-15,3-1-56 0,-2 0 60 16,1 0-55-16,-3-2 39 0,3 2-41 0,-4-2 37 16,2 0-11-16,-2 0 31 0,1-2-6 15,-3 2 23-15,0-2-17 0,-1 2 0 0,-1-2-3 16,-2 0-15-16,-1-1 2 0,1 0-1 0,-2-1 13 16,-2-2 16-16,-3-1 26 0,-6 3 32 0,-2-2 28 15,2-2 32-15,-4 3 23 0,-2-4-10 0,0 1 44 16,2-2-40-16,-3 2 69 0,0-3-60 0,-1 1 60 15,-1-2 3-15,0 2 2 0,-3-3 8 0,-1-1 26 16,-1-1 22-16,-1 0-15 0,-3 0-3 0,0-1 5 16,-2-4-12-16,-1-2-71 0,-4-1 59 0,-1-2-68 15,-4-3 57-15,-5-2-86 0,-2-5 32 16,-6-4-72-16,-7-5 35 0,-9-9-67 0,-7-6-76 16,-11-1-29-16,-13-14-77 0,-8 2-71 0,-5-5-152 15,-10 4-152-15,-4-2-414 0,-8 2-554 0</inkml:trace>
  <inkml:trace contextRef="#ctx0" brushRef="#br0" timeOffset="190826.98">14924 16501 17 0,'-2'-9'666'15,"2"9"-99"-15,-6-18-52 0,6 18-50 0,-3-12-94 16,3 12-74-16,-2-10-55 0,2 10-47 0,-3-10-37 16,3 10-18-16,0 0 28 0,0 0-30 0,0 0-27 15,0 0 46-15,-6 10-15 0,6-10-36 16,-3 21 5-16,0-7-27 0,1 3-6 0,-1 0-27 16,1 5 1-16,-3 0-21 0,2 1 7 0,1 2-7 15,-2 2-3-15,1 0-20 0,1 0 12 0,-1 1-16 16,-1-2 11-16,2 0-21 0,-2 1 16 0,0-3-14 15,0-1 13-15,2-4-14 0,-1-2 12 0,1-2-22 16,-1-1 29-16,0-1-20 0,3-13 18 0,-4 14-19 16,4-14 15-16,0 0-9 0,0 0 11 0,-8-7-16 15,6-3 5-15,1-9-1 0,0-5 9 0,1-4-15 16,1-7 12-16,-1-5-18 0,0-11 20 0,0 0-20 16,3-3 17-16,0 2-11 0,4 3 13 15,3 2-11-15,4 5 13 0,3 3 2 0,3 3 5 16,6 3 1-16,-1 6 0 0,7 3-4 0,3 4-1 15,2 7 8-15,0 1 7 0,-4 5 6 0,2 4-8 16,-5 1-2-16,0 2-19 0,-2 3 13 0,-1 4-12 16,-4 1 15-16,-3 3-15 0,-3 1 18 0,-7 3-16 15,-5 0 18-15,-4 1-21 0,-4 2 24 0,-5 1-33 16,-5 4 24-16,-7-2-25 0,-5 4 22 0,-4 0-20 16,0-4 11-16,-2 1-29 0,0-2-1 0,6-4-50 15,2-3-39-15,1-1-52 0,5-2-58 16,4-2-67-16,3-2-97 0,10-6-82 0,-10 5-55 0,10-5-423 15,0 0-531-15</inkml:trace>
  <inkml:trace contextRef="#ctx0" brushRef="#br0" timeOffset="191093.39">15615 16202 160 0,'-8'-4'707'0,"-2"-1"-74"0,-2 1-71 0,12 4-35 15,-18-6-64-15,18 6-79 0,-19-3-40 0,19 3-41 16,-16 0-18-16,16 0-27 0,-16 9-41 16,9 0-5-16,-2 2-25 0,1 6-30 0,0 4 6 15,1 0-41-15,-1 7-9 0,0 2-38 0,2 2 1 16,-2 0-30-16,3 3 7 0,-2 5-9 0,1 1-17 16,3 2 0-16,0-6-24 0,0 1-36 0,3 0-47 15,2 0-17-15,2-2-27 0,2-1-2 0,2-4-38 16,2-2-11-16,3 0-23 0,1-4-49 0,0-4-41 15,4-1-42-15,-2-7-84 0,5-3-15 0,-2-1-34 16,-1-5-42-16,2-1-280 0,-1-4-304 0</inkml:trace>
  <inkml:trace contextRef="#ctx0" brushRef="#br0" timeOffset="191493.7">15870 16552 494 0,'0'0'640'0,"0"0"-68"0,-5-6-47 16,5 6-85-16,0 0-64 0,0 0-57 0,0 0 4 15,-6-7 24-15,6 7-48 0,0 0-26 0,0 0-41 16,-5 11-7-16,5-11-50 0,-7 13-19 0,2-5-38 16,0 2 5-16,-1 1-25 0,1 2-22 0,-2 0-15 15,1 2-10-15,0-2-33 0,-1 2 16 16,3-1-12-16,-1-2-3 0,2 1-9 0,0-3-40 0,0-1-18 15,3-9 3-15,-4 14-30 0,4-14-21 16,0 0-20-16,0 0 15 0,0 0-18 0,12-12 29 16,-6-3 7-16,1-2 14 0,3-8 16 0,0-5 20 15,0-8-12-15,3-2 24 0,0 1-9 16,-2-1 37-16,2 3 44 0,-3 6 36 0,-1 3 16 16,0 8 26-16,-1 1-8 0,-2 4-21 0,1 3 26 15,0 5-15-15,-7 7 54 0,14 0-12 16,-5 4-10-16,1 8-24 0,-2 4-22 0,2 2-19 0,1 4-14 15,-1 3-13-15,-1 3-11 0,0 0 0 0,0 3-21 16,-3-5 11-16,1 4-92 0,-2-5-117 16,0-1-115-16,-2 0-134 0,-1-2-165 0,-1-3-176 0,0-1-655 15,-1-4-1032-15</inkml:trace>
  <inkml:trace contextRef="#ctx0" brushRef="#br0" timeOffset="191646.98">15800 16677 637 0,'0'0'624'0,"7"-9"-38"0,3 3-99 0,2-1-92 16,9-2-47-16,6-3-70 0,7-2-40 0,6-2-53 15,1 0-35-15,3-1-34 0,0 0-92 0,0-1-185 16,-2 0-97-16,-1 1-111 0,-1-1-97 0,-4 2-419 16,-3-3-443-16</inkml:trace>
  <inkml:trace contextRef="#ctx0" brushRef="#br0" timeOffset="191926.91">16453 16329 602 0,'0'0'596'0,"-11"-6"-41"16,11 6-22-16,-16 0-38 0,16 0-23 0,-14 3-83 16,14-3 6-16,-15 10-57 0,7-3-26 0,2 1-14 15,1 5-23-15,1 0-46 0,1 2 1 0,2-2-55 16,2 4-15-16,0-1-29 0,3 1-31 0,3 4-22 16,-1-2-17-16,4-2-11 0,1 1-3 15,0-2-16-15,2-2-8 0,1-1-60 0,-1-2-31 16,0-4-33-16,2 0-21 0,0-1-27 0,2-5 31 15,-3-1-14-15,5-1 31 0,-2-6-1 16,2-3 40-16,1-4-8 0,1-5 37 0,-2-4-9 16,-1-6 25-16,-3 4-9 0,-3-3 25 0,-2 3-15 15,-4 2 71-15,-3 2-10 0,-2 3-9 0,-2-1-6 16,-1 5-7-16,-1-2-8 0,0 7-2 0,-1-2-17 16,4 11 5-16,-1-12-65 0,1 12-81 0,0 0-136 15,0 0-122-15,13-5-141 0,-13 5-133 0,16 5-410 16,-4-2-703-16</inkml:trace>
  <inkml:trace contextRef="#ctx0" brushRef="#br0" timeOffset="192445.96">16940 16304 419 0,'0'0'715'0,"0"0"-109"16,0 0-88-16,0 0-94 0,0 0-18 0,0 0-34 15,0 0-60-15,0 0-43 0,-1 14-12 0,1-14-76 16,-2 13-16-16,2-13-63 0,0 20 8 0,-1-7-38 15,0-2 2-15,1 1-29 0,-1 1-6 0,-1 0-16 16,1-1 10-16,0 0-22 0,-1-1 17 0,1 0-23 16,1-11 6-16,-2 18-17 0,2-18 13 0,-2 15-33 15,2-15 12-15,-3 9-45 0,3-9-14 0,0 0 9 16,0 0 17-16,0 0 3 0,-8-8 10 0,8 8 5 16,-3-20 8-16,3 6 1 0,-1-4 8 15,1-1 1-15,1-1 11 0,-1 1-3 0,3 0 45 16,0-3 28-16,0 0 7 0,2-1 24 15,0 2-17-15,3 0-21 0,0 0 13 0,3 2-32 16,0 0 15-16,1 2-34 0,4-1 18 0,0 0-8 16,1 5-15-16,3 1-8 0,-2 0 3 0,1 5 0 15,-1 2-6-15,0-1 0 0,-1 5 0 0,-3 0-2 16,-3-1 1-16,-11 2-2 0,20 4 1 0,-20-4-1 16,9 10 0-16,-9-10-2 0,2 15 2 0,-2-15-19 15,-2 18 7-15,-1-6-4 0,0 0 18 0,2 1-18 16,0-1 17-16,0 1-15 0,1 0 17 0,1-1-20 15,0 1 19-15,3-1-26 0,0 0 27 16,1 0-16-16,0-2 17 0,0 0-19 0,0 0 12 16,-1-1-13-16,-1 3 21 0,-1-1-12 0,-3-1 19 15,-2 2 1-15,-2-1 59 0,-3 3-13 0,-4-1 55 16,-1 3-27-16,-2-3 16 0,-2 2-13 0,-1-2-22 16,3-3-14-16,-2 2-21 0,6-3-35 0,2-3-71 15,1 0-120-15,8-6-117 0,0 0-173 0,0 0-155 16,0 0-156-16,17-5-436 0,-3-3-832 15</inkml:trace>
  <inkml:trace contextRef="#ctx0" brushRef="#br0" timeOffset="192626.78">17511 16029 364 0,'5'-8'789'16,"-5"8"-106"-16,9-8-28 0,-9 8-81 0,14 2-50 15,-5 4-63-15,2 2-38 0,3 0-24 0,-2 7-66 16,6 4 4-16,-2 2-51 0,1 3 8 0,-2 0-85 15,-3 4-11-15,-3 0-60 0,-5 3-27 0,-4-3-20 16,-6 4-23-16,-5 5-36 0,-4 1-43 0,-5-3-74 16,-1-3-115-16,-6 1-124 0,1-2-177 0,-4 1-160 15,1-3-150-15,1-4-580 16,2 0-993-16</inkml:trace>
  <inkml:trace contextRef="#ctx0" brushRef="#br0" timeOffset="192992.08">18488 16393 421 0,'0'0'775'0,"-14"0"-85"0,14 0-75 0,0 0-80 16,-16 1-90-16,16-1-12 0,0 0-94 15,0 0-48-15,0 0-58 0,14-2-25 0,-1 0-58 0,4 1-16 16,3-1-36-16,1-1-32 0,3 2-100 0,5-2-94 16,-1 2-154-16,3-1-133 0,0 1-123 15,-1 2-121-15,0-2-394 0,-2 4-670 0</inkml:trace>
  <inkml:trace contextRef="#ctx0" brushRef="#br0" timeOffset="193159.27">18635 16540 156 0,'-42'15'517'0,"4"-2"-100"15,8-1-38-15,2-1-41 0,5-1-16 0,2-1 8 16,7-1 30-16,4-3-8 0,10-5-15 0,-5 10-40 16,5-10-34-16,15 4-50 0,3-2-28 0,9-4-56 15,11-1-5-15,12-4-46 0,4-3 2 0,10-3-32 16,2-1-80-16,2-1-152 0,-3 0-140 0,1-3-114 16,-3 0-149-16,-2-5-460 0,-2 1-665 0</inkml:trace>
  <inkml:trace contextRef="#ctx0" brushRef="#br0" timeOffset="193541.95">19679 16119 95 0,'0'0'772'0,"-13"6"-83"0,4 2-37 16,-1-1-71-16,-1 7-39 0,-1 0-83 0,-1 4-5 16,-2 2-95-16,2 5-27 0,-1-2-78 0,0-1-4 15,2 3-61-15,0-2-10 0,3-1-55 0,1 0-6 16,1-1-39-16,0-1-7 0,2 0-16 0,1-2-14 15,1-3-24-15,-1 0 12 0,3-3-9 16,-1-2-54-16,2-10-32 0,-2 16-43 0,2-16-9 16,0 0-24-16,4 10 29 0,-4-10-14 0,0 0 30 15,5-16-5-15,-2 3 38 0,-1-4-6 0,1-8 28 16,0-10-2-16,-1-8 21 0,1-4 2 0,2-5 9 16,1-1-1-16,4-12 1 0,6-2-10 15,2 2 17-15,3 3-13 0,5 8 20 0,2 3 15 16,0 6 19-16,-2 11-19 0,2 8 92 0,3 2-26 15,-3 11 53-15,4 3-17 0,-4 8-19 0,1 4 1 0,3 5 0 16,-3 7-19-16,-4 0-16 0,-5 7-7 16,-7 2-9-16,-7 1-12 0,-6 1-9 0,-5 5-1 15,-8 6-9-15,-7-1-6 0,-7 1-27 0,-9 4-27 16,-2-1-75-16,-3-3-23 0,8-6-55 0,2-2-22 16,1-1-81-16,4-5-80 0,8-3-94 0,4-4-111 15,6-4-112-15,8-11-315 0,0 14-612 0</inkml:trace>
  <inkml:trace contextRef="#ctx0" brushRef="#br0" timeOffset="193808.02">20265 15954 476 0,'0'0'652'0,"-6"-5"-54"15,6 5-26-15,0 0-129 0,-8-9 14 16,8 9-73-16,0 0-58 0,0 0-79 0,0 0-31 15,0 0 13-15,0 0 50 0,0 0-41 0,-11 12-33 16,7 2-35-16,-2 1-23 0,-1 6 11 0,-4 6-26 16,0 0-32-16,-1 5-31 0,-2 4-1 0,1 0-27 15,-2 0 11-15,2-1-27 0,0 1 7 0,4-5-27 16,1 0 15-16,4-6-27 0,3 0-70 0,1-5-77 16,5 3-46-16,0-4-79 0,3-4-89 0,4 2-88 15,1-6-64-15,2-2-109 0,-1-3-516 0,4-1-760 16</inkml:trace>
  <inkml:trace contextRef="#ctx0" brushRef="#br0" timeOffset="194125.73">20379 16441 241 0,'0'0'546'16,"0"0"-102"-16,-1-11-32 0,1 11 0 15,-2-13-70-15,2 13-30 0,0-21-59 16,0 5 4-16,4-3-46 0,1-5-46 0,5-4-28 16,2-8-30-16,4-3-18 0,2 0-21 0,3-1-12 15,1 2 31-15,3 0-12 0,2 2-9 0,1 3-15 16,4 3 36-16,-5 2-2 0,3 5-2 0,-9 6-26 16,-3 3-1-16,3 5 61 0,-6 4 21 0,-1 4-22 15,-3 2 44-15,-3 5-19 0,1 3-9 0,-5 6-26 16,2 7 48-16,-3 3-24 0,-2 2-23 0,-1 9-34 15,-1 2 5-15,1 0-36 0,-3 6 9 0,1-1-30 16,-2 1 3-16,3-8-66 0,-2-2-102 0,1-6-97 16,0-1-142-16,2 0-113 0,0-5-127 0,-2-3-763 15,2-2-987-15</inkml:trace>
  <inkml:trace contextRef="#ctx0" brushRef="#br0" timeOffset="194279.28">20552 16271 555 0,'0'0'679'0,"3"-12"-57"0,-3 12-85 0,16-7-68 16,-1 5-69-16,4 0-51 0,6-2-53 0,3 0-89 15,6 1-13-15,5-1-66 0,0 0-7 0,7-4-48 16,-2 1-152-16,0-1-167 0,0 0-201 0,-11 0-192 16,7-3-367-16,-7 0-606 0</inkml:trace>
  <inkml:trace contextRef="#ctx0" brushRef="#br0" timeOffset="194464.91">21283 15860 699 0,'0'0'729'0,"0"0"-43"0,5 10-86 16,0-3-66-16,-1 3-63 0,2 3-9 0,4 7-72 16,6 3-22-16,-2 2-39 0,7 5-60 0,-3 2-51 15,2 2-63-15,-3 0-11 0,-4-1-46 16,-3-3-3-16,0 2-38 0,-6-2 0 0,-2-4-62 15,-4 0-82-15,-4 3-98 0,-4-3-87 0,-3 0-126 16,-7 5-125-16,0-2-155 0,-3-3-658 0,-2 0-940 0</inkml:trace>
  <inkml:trace contextRef="#ctx0" brushRef="#br0" timeOffset="194741.79">21672 16292 734 0,'0'0'633'15,"17"5"-71"-15,-3-1-61 0,0-1-106 16,6-2-35-16,3 2-74 0,4 0-51 0,1-2-44 15,11 2-39-15,-1-1-29 0,2-1-25 0,3-1-19 16,-3 0-20-16,3-1-25 0,-2-3-122 0,-5 2-116 16,-5 1-107-16,-2-3-123 0,-4 2-141 0,-3-5-314 15,-4 1-451-15</inkml:trace>
  <inkml:trace contextRef="#ctx0" brushRef="#br0" timeOffset="194925.2">22095 16036 253 0,'-10'7'726'0,"-2"5"-77"0,4-2-43 0,-4 5-94 16,4 3-52-16,-1 0-44 0,-1 1-55 0,0 1-47 15,3 2-49-15,0 0-40 0,0 3-57 0,0-2-20 16,3-1-42-16,0 1-8 0,-1 0-33 0,5-4-14 16,-6 1-18-16,6-1-68 0,0-5-148 0,0 3-151 15,0-4-146-15,0 0-181 0,6-2-523 16,-3-1-794-16</inkml:trace>
  <inkml:trace contextRef="#ctx0" brushRef="#br0" timeOffset="195341.76">22418 16217 664 0,'0'0'609'0,"-16"-3"-54"0,16 3-71 0,-16 0-60 16,16 0-72-16,-15 7-24 0,5-1-85 0,4 2-28 15,1 3-32-15,3-1-49 0,-2 2-21 0,4 0-24 16,0 2-19-16,2 2-11 0,0 0-17 0,2 0-8 16,-1-2-6-16,1 3-8 0,0-3-4 0,-2-1-6 15,1-1 0-15,0-2-5 0,-3-10-1 0,4 16-29 16,-4-16-45-16,2 11-13 0,-2-11-29 0,0 0-8 16,0 0 11-16,0 0 25 0,-9-7 12 15,6-4 19-15,-1-3-18 0,0-6 40 0,-1-4 6 16,1-7 7-16,0-5 9 0,-2-7-1 0,4 0-9 15,2-4 16-15,0 1-3 0,2-4-1 0,6 2 7 16,1 2 14-16,7 0 61 0,1 7 16 0,6 3-31 16,4 4-6-16,4 4 33 0,3 7 1 15,2 1-19-15,0 7-11 0,-3 5-1 0,1 5 40 16,-3 1 5-16,-2 4-34 0,-1 4 3 0,-6 0-25 16,-1 5 5-16,-10 2-19 0,-4 0 5 0,-8 1-17 15,-5 4 4-15,-9 2-18 0,-11 5-9 0,-5-1-38 16,-8-2-56-16,1 2-49 0,-6 4-41 15,3-5-48-15,5 1-53 0,2-3-52 0,3-1-58 16,10-2-34-16,0-1-449 0,7-2-441 0</inkml:trace>
  <inkml:trace contextRef="#ctx0" brushRef="#br0" timeOffset="195591.61">22968 15851 621 0,'0'0'562'16,"2"-11"-55"-16,-2 11-36 0,0 0-34 0,0 0-33 0,0 0-63 15,0 0-78-15,-16 4 7 0,11 4-50 16,-3 2-32-16,-1 2-51 0,-1 6-18 0,0 1-18 16,1 4-21-16,-3 2-24 0,3 4-3 0,1 1-20 15,1 0 9-15,0 1-21 0,4 1 5 0,-1-6-19 16,4 3 11-16,0 0-29 0,4-3 4 0,-1 0 9 15,6-4-123-15,-2 0-99 0,2-3-87 16,2-3-111-16,0-3-90 0,0-3-548 0,3-3-674 16</inkml:trace>
  <inkml:trace contextRef="#ctx0" brushRef="#br0" timeOffset="196091.96">23143 16010 541 0,'0'0'534'0,"0"0"14"15,0 0-84-15,-14 1 8 0,14-1-55 0,-8 15-73 16,3-4-31-16,3 1-26 0,-2 1-62 0,-2 4-1 16,0-2-65-16,3 2-15 0,-1-1-39 0,0 1-10 15,0-1-38-15,3-2 10 0,-4-1-40 0,5-2-9 16,-2 0 6-16,2-11 9 0,-2 17-20 0,2-17-26 16,4 8-45-16,-4-8-51 0,0 0-28 0,12-4 5 15,-12 4 5-15,7-15 12 0,-3 4 17 0,-2-6-2 16,0-1-40-16,-2-3 12 0,0-4 36 0,-4-2 14 15,2-7 16-15,0 1 6 0,-3-1 16 16,1 4 11-16,1 2 2 0,3 3 14 0,3 6 58 16,-1-1-8-16,4 3 35 0,-1 3-9 0,7 2-14 15,-1 3-4-15,4 0-5 0,1 3 61 0,2 4-13 16,0-2-21-16,3 4-13 0,-4 0-13 0,2 2-8 16,-2 0-7-16,-1 2-14 0,-3 0-2 0,1 2-3 15,-7 0 1-15,-1 1 3 0,-4 4-2 16,-2-11-3-16,0 19-2 0,-2-9-1 0,-4 2-3 15,1 1 5-15,-1-1-1 0,3 1 0 16,-2 0 1-16,3 1 0 0,2-1-2 0,2 1 1 16,3 2 0-16,2-2 1 0,2 4-4 0,3-1-3 15,0-1 0-15,-3 1-2 0,5 0 9 0,-5-1 1 16,-3 0-2-16,-1-2 10 0,-3-1-6 0,-6-1 2 16,-1 0 1-16,-4 1 2 0,-9-3-4 0,-1 0 3 15,-6 2-2-15,-4-3-1 0,0-2 0 0,-3 1-1 16,2-1-1-16,3-2-4 0,4-3-6 0,4 1-20 15,3 0-130-15,16-3-141 0,-20 0-114 0,20 0-164 16,0 0-399-16,0 0-562 0</inkml:trace>
  <inkml:trace contextRef="#ctx0" brushRef="#br0" timeOffset="196278.33">23560 15758 809 0,'9'3'702'15,"3"6"-43"-15,3 2-45 0,0 6-85 0,2 4-25 16,3 7-65-16,-1 2-20 0,-2 4-60 0,1 1-75 16,-4-1-69-16,-4-4-29 0,-5 2-50 15,-4-6-11-15,-5 2-51 0,-4-1-99 0,-9 4-132 16,-6-2-145-16,-4 0-219 0,-5-1-224 0,-10 3-622 16,-8-3-969-16</inkml:trace>
  <inkml:trace contextRef="#ctx0" brushRef="#br0" timeOffset="196979.17">20025 17276 2 0,'-27'1'468'0,"5"-1"-50"15,1 0-59-15,-2 0-11 0,2 0-20 0,1 0 15 16,-1-1 1-16,5 1-9 0,-1 0 22 0,4-1-3 16,13 1-38-16,-24-1-34 0,24 1-43 0,-14 0-46 15,14 0-7-15,0 0-63 0,0 0 30 0,0 0 5 16,0 0-29-16,19-3-22 0,3 2-31 0,9-1-9 16,7 1 20-16,13-1-16 0,4 2-12 0,1-1-12 15,3 1-10-15,6 0-7 0,-7 0-11 0,3-2-6 16,-5 2-2-16,-2 0-6 0,-5-1-4 15,-10-2-92-15,-2 1-14 0,-7 2-50 0,-4-2-24 16,-1-3-70-16,-6 4-42 0,-2-2-89 0,-4-2-112 0,0 2-153 16,-1-3-442-16,-2 2-703 0</inkml:trace>
  <inkml:trace contextRef="#ctx0" brushRef="#br0" timeOffset="197408.5">21036 17016 796 0,'-19'6'684'0,"2"-2"-27"16,1 4-141-16,3 0-10 0,0 1-99 0,3 1-70 15,0 2-46-15,3 1-56 0,3-1-52 0,3 2-33 16,1-1-36-16,3 3-19 0,1-1-21 0,-1 2-13 16,2 0-12-16,2-1-12 0,-3 1-12 15,2 0-6-15,-2-1-4 0,-3 1 3 0,0-3-10 16,-2-1-20-16,-3 2-24 0,0-1-19 0,-3-3-13 15,-1 1-30-15,1-4-7 0,-2 0-15 0,-2-2 6 16,1-3 37-16,10-3-1 0,-18-1 29 0,9-2-5 16,1-3 26-16,0-6-9 0,2-1 21 0,-2-6-21 15,3-3 24-15,-2-6-16 0,2-3 27 0,1-5-15 16,4-1 22-16,0-8-5 0,8 0-3 0,-2 0 10 16,6 4 12-16,3 0 0 0,6 2 16 0,4 3 8 15,4 6 18-15,5 1-12 0,1 4-6 0,7 5 1 16,-2 1 25-16,2 3 11 0,0 5-1 0,-6 6 0 15,-5 2-16-15,-4 3 1 0,-2 4 0 16,-5 2 3-16,-6 2-26 0,-4 4 15 0,-8 2-27 16,-2 3 12-16,-6 2-23 0,-8 5-3 0,-6 2-3 15,-7 0-3-15,-4 0-2 0,-2-1-9 0,-4-2-45 16,-2-1-52-16,4-1-51 0,1-2-72 0,9-4-78 16,-1 0-65-16,8-4-81 0,6-2-60 0,1 1-497 15,11-10-603-15</inkml:trace>
  <inkml:trace contextRef="#ctx0" brushRef="#br0" timeOffset="197692.06">21607 16701 76 0,'9'-9'620'0,"-1"1"-107"16,2 1-35-16,-4 3-89 0,1-2-82 15,-7 6-74-15,9-5 71 0,-9 5 3 0,0 0-2 16,2 15-31-16,-9-3 9 0,-4 5-5 0,-2 7-43 16,-5 5-48-16,-4 4 11 0,-1 1-32 0,1 3-33 15,-9 6-30-15,8-3-9 0,-5 6-24 16,4 0-13-16,1-5-10 0,5-2-8 0,0-1-10 16,3 0-6-16,1-2-8 0,5-5-5 0,1-3 3 15,4-4-70-15,3-1-92 0,1-4-90 0,3-1-136 16,3-4-105-16,0 0-165 0,3-3-565 0,5-1-820 15</inkml:trace>
  <inkml:trace contextRef="#ctx0" brushRef="#br0" timeOffset="198023.74">21555 17473 308 0,'0'0'541'0,"-5"-8"-74"16,5 8-87-16,7-14-4 0,0 2-25 0,6-2-43 0,-2-5-19 16,8-6-25-16,1-7-67 0,5-2-21 15,8-11-67-15,-1-2 9 0,6-1-42 0,-2 4 1 16,-2 0 69-16,1 6-20 0,-7 8 20 0,-2 3-13 16,-2 3-35-16,-3 7 41 0,-3 3-41 0,-2 3 1 15,-2 3-7-15,-5 3 54 0,-9 5 34 0,18 4-9 16,-10 2-14-16,-1 1 5 0,-3 8-25 0,1 2-9 15,-3 2-37-15,1 6-20 0,-3 2-15 16,-3-1-11-16,1 2 0 0,-1 2-20 0,-1 1-9 16,0-2-9-16,0-2-73 0,1-2-90 0,-3-3-91 15,1 0-46-15,2-4-81 0,-2-3-69 0,2 2-46 16,0-6-51-16,1-1-104 0,2-10-384 0,-6 15-642 16</inkml:trace>
  <inkml:trace contextRef="#ctx0" brushRef="#br0" timeOffset="198191.29">21831 17262 143 0,'0'0'595'15,"-10"-6"-103"-15,10 6-44 0,0 0-32 0,-6-8-83 16,6 8-76-16,10-6-46 0,-2 3-5 0,5 0-29 16,6-2-41-16,3 0-19 0,4 0-32 0,3-1-14 15,2 0-22-15,3-1-5 0,-1-1-133 16,-1 1-140-16,3-1-98 0,-3-1-176 0,-1-1-328 15,-1 0-369-15</inkml:trace>
  <inkml:trace contextRef="#ctx0" brushRef="#br0" timeOffset="198591.49">22440 17058 452 0,'0'0'596'16,"0"13"-59"-16,0-13 12 0,-6 13-83 15,0-4 0-15,2 3-114 0,-2 0-14 0,-1 1-49 0,3 2-51 16,-4 1-19-16,0 0-44 0,1 5-45 0,2-4-17 15,-3 2-23-15,2-4-15 0,-2 1-14 16,3 2-15-16,-1-2-18 0,-2-2-2 0,2-1-8 16,2-1-71-16,-1 1-21 0,1-4-1 0,4-9-18 15,-5 13-45-15,5-13 18 0,0 0-6 0,0 0 27 16,0 0 10-16,0 0 22 0,-4-14 4 0,8 3 20 16,-1-7-1-16,3-2 18 0,-1-9-1 0,5-3 10 15,0-7-5-15,1-2 13 0,3-3-13 0,-1-1 17 16,3 1 6-16,2 1-11 0,0 2 8 15,4 6 50-15,-2 1-2 0,5 5 58 0,0 4-24 16,-3 5-11-16,1 6 75 0,1 2-4 0,1 6 33 16,-3 2-12-16,1 5 33 0,2 4-38 0,2 3-10 15,-2 6-38-15,-2 3-23 0,-4 2-15 0,-3 2-12 16,-3 4-16-16,-6-3-2 0,-3 2-9 0,-2 2-3 16,-2-1-8-16,-2 1-4 0,-2 1-8 0,-1 0 8 15,-1 2-18-15,-1-4-96 0,3-2-29 0,-4 2-42 16,4-2-56-16,0-3-29 0,2-2-22 0,1-2-31 15,1-3-31-15,0-1-24 0,1-1-35 0,-1-11-64 16,4 14-481-16,-4-14-523 0</inkml:trace>
  <inkml:trace contextRef="#ctx0" brushRef="#br0" timeOffset="199140.45">23064 16936 283 0,'0'0'514'0,"7"13"-78"0,-7-13-43 16,6 18-78-16,-6-18-28 0,6 20-58 0,-6-7-51 15,0 0-37-15,0 0-24 0,-3 3-12 0,0 0 9 16,-1-1-15-16,0 2-22 0,1-2-14 0,-1 0-12 16,-2-1-8-16,1 1-11 0,0-2-20 0,0-1 10 15,1-2-7-15,-2-1-14 0,3 0-15 0,3-9-7 16,-8 10-16-16,8-10-7 0,-10 5 10 15,10-5 3-15,0 0 7 0,-11-5 6 0,11 5 5 16,-8-11 1-16,5 1 2 0,-2-5 8 0,1 0 0 16,1-3 10-16,1-7-3 0,0 0 16 0,2-3-1 15,4-4 0-15,-1-2-4 0,6 0 0 0,2-2 8 16,2 2 5-16,3 4 20 0,2 2-8 0,7 2 5 16,2 4-11-16,-2 6-1 0,0 1 5 0,4 4 21 15,0 2-17-15,-7 5 3 0,3 0-15 0,-3 3 3 16,-4 2-14-16,2 2 3 0,-5 0 0 15,-2 3-7-15,-5 1 10 0,-3 2-4 0,-5-9-1 16,5 19-3-16,-10-9-13 0,0 4 8 0,-1-1-10 16,-5 4 7-16,1 0-12 0,2 0 11 0,1-1-12 15,2 1 9-15,-2-3-8 0,5 3 10 0,2-1-11 16,0 1 10-16,5-2-11 0,0 2 13 0,3 1-11 16,1 0 15-16,3 0-15 0,-1-3 18 0,0 1-21 15,-1-2 13-15,-2 1-10 0,-2-2 26 0,-3-1-9 16,-3 0 37-16,-3-1-8 0,-3 5 15 0,-3-4-29 15,-5 2 28-15,-3-1-36 0,-6 0 22 0,0 0-33 16,-1-1 19-16,4 0-24 0,-1-3 16 0,1-2-24 16,7 0 24-16,0 0-34 0,1-4-38 0,12-3-123 15,-13 6-91-15,13-6-89 0,0 0-125 0,0 0-533 16,0 0-617-16</inkml:trace>
  <inkml:trace contextRef="#ctx0" brushRef="#br0" timeOffset="199339.3">23575 16781 354 0,'15'-5'596'0,"1"2"-30"15,-3 3-44-15,-2 3-13 0,5 2-47 0,1 7-6 16,2 1-82-16,2 6-47 0,-2 3-28 0,3 4-38 16,-3 3 8-16,-2 2-48 0,-5-2-37 0,-5 0-31 15,-5-4-25-15,-4 2-28 0,-6 3-18 0,-5-2-17 16,-6 4-38-16,-8-2-90 0,-1-2-122 0,-5-1-141 15,-12 3-196-15,-4 1-230 0,-3-6-549 16,-4 0-904-16</inkml:trace>
  <inkml:trace contextRef="#ctx0" brushRef="#br0" timeOffset="-209914.68">19864 16659 4 0,'-10'3'192'0,"10"-3"-39"16,0 0 1-16,-12 3-29 0,12-3 21 0,0 0-35 15,0 0 3-15,-10 3-47 0,10-3 10 0,0 0-33 16,0 0 14-16,0 0-41 0,-11-3 25 16,11 3-38-16,0 0 22 0,0 0-29 0,0 0 23 15,-11-4-22-15,11 4 27 0,0 0-6 0,0 0 41 0,-9-5-1 16,9 5 65-16,0 0 0 0,-12-2 33 15,12 2 0-15,0 0 19 0,-16-3-16 0,16 3-6 16,-13-3-15-16,13 3-4 0,-13-2-7 0,13 2-7 16,-15-3-16-16,15 3-30 0,-12 0-1 0,12 0-12 15,-12-1-10-15,12 1 16 0,0 0-5 0,-15 0-1 16,15 0 2-16,0 0 7 0,0 0-3 0,-17 0-3 16,17 0-1-16,0 0 4 0,0 0 6 0,0 0 7 15,0 0 24-15,0 0-15 0,0 0 20 0,14 6-21 16,0-6 4-16,2 1-36 0,4 2 11 0,8 0-24 15,5 0 9-15,5 1-23 0,9-1-13 0,3 2 5 16,2-1 9-16,3 1-24 0,0-3 14 0,1 3-24 16,-1-2 18-16,1 1-19 0,-1-1 16 15,1 0-18-15,1-2 9 0,-5 0-10 0,2-2 17 16,-1 1-21-16,-5-1 20 0,4-1-18 0,-1 1 13 16,-8-2-10-16,0 2 11 0,-2-1-13 0,-4 1 14 15,-5-1-14-15,0 2 11 0,-7 0-22 0,-2-1-9 16,-2 1-54-16,-3-2-55 0,-2 2-73 0,-2-1-105 15,-1 1-121-15,-13 0-165 0,19-3-404 0,-19 3-606 16</inkml:trace>
  <inkml:trace contextRef="#ctx0" brushRef="#br0" timeOffset="-208598.81">19826 15295 305 0,'-4'-10'463'0,"-1"2"-101"16,-2 1-50-16,1-1-36 0,0 1-19 0,-3 1-36 15,1 1-22-15,-2 1-50 0,-1-2 12 0,0 4-38 16,1-1-6-16,-2 0-31 0,0 1-2 0,0 0-3 15,-2 1 6-15,2-1-27 0,1 1 1 0,-3 1-15 16,14 0-15-16,-24-2-10 0,24 2-3 0,-24 0-5 16,11 2-3-16,0-1 1 0,1 2-6 15,0-1-2-15,-1 1 4 0,-1 2-3 0,0 0-1 16,0 2 13-16,1 3-14 0,0-3 13 16,3 5-3-16,-2 3 16 0,3 5 7 0,2 2 12 15,-1 6-8-15,2 2 42 0,0 5-6 0,0 4 17 16,2 5 17-16,2 2-7 0,-1 1 18 0,1 4-15 15,-1 3-7-15,0 2-50 0,1 13 53 0,-2 0-9 16,-1 2-26-16,1 0-9 0,-1 1-22 0,-1-1 15 16,0 0-27-16,1-2 19 0,0 1-28 0,2-1 24 15,-1 0-7-15,0-1-29 0,1 1 14 0,1-2-18 16,-1-9 14-16,2-2-21 0,-1 1 14 16,0-1-2-16,-1 1 18 0,0-2-23 0,-1 0 19 15,3-1-21-15,-3-3 23 0,2-1-18 0,1 0 13 16,1-1-19-16,0-3 21 0,1-1-53 0,-1-7 36 15,2-1 3-15,3 0 13 0,2 2 2 0,4-3 7 16,3-1 14-16,5-1-7 0,4-4 1 0,4-2-7 16,6-1-3-16,3-3-22 0,5-1-10 0,12-1-20 15,3-1-20-15,6-6-48 0,2-2-37 0,5-5-74 16,1-1-94-16,3-3-129 0,-8-4-199 0,9-4-471 16,4-3-718-16</inkml:trace>
  <inkml:trace contextRef="#ctx0" brushRef="#br0" timeOffset="-207547.7">23772 15091 367 0,'0'0'430'0,"0"-14"-37"0,0 14-79 15,4-13-41-15,-4 13-50 0,12-10-27 0,-4 4-1 16,-8 6-41-16,14-8-32 0,-14 8-26 0,18-6-19 16,-18 6-12-16,20-3-11 0,-20 3 39 15,24-1 4-15,-24 1-4 0,24 1 4 0,-9 1-16 16,1 0-16-16,0 0-12 0,1 4 1 16,2-2 34-16,-2 1-11 0,4 2-24 0,0 0-3 15,-2 2-19-15,0 1 1 0,-2 1-15 0,1 1 40 16,-2 1-7-16,-2 3 32 0,-1 3 2 0,-2 0-15 15,-2 6 27-15,-2 2-19 0,-3 5 3 0,1 4 17 16,-5 8 4-16,0 3-30 0,-2 4-2 0,-1 0-22 16,-1 7 8-16,-1 8-20 0,1 2 6 0,0 1-6 15,1 1-26-15,1 3 27 0,-1-2-25 0,2 3 0 16,0-3 2-16,-2 0-3 0,2-2-3 0,0-11 14 16,1 1-26-16,0 0 21 0,-2 1-16 15,2-2 18-15,2 1-22 0,-2-4 1 0,1 1 9 16,0-3 0-16,2-1-1 0,-2-1 0 0,0-2-7 15,0-2 3-15,1 0-1 0,-2-3 9 0,2-4 5 16,0 2 0-16,-2-4-1 0,0-2 10 0,-2 1-9 16,0-4 0-16,2 1 12 0,-3-1-6 0,-2-2-4 15,1-5 1-15,-1 0 2 0,-1-1 7 0,-3 0-5 16,-4-1 14-16,-1-2 5 0,-4-4-9 0,-2-1-3 16,-7-3 1-16,0-3 0 0,-4-1 0 0,-2-5-5 15,-3-1-8-15,-3 0-17 0,-1-4-26 0,-1-4-36 16,-6 0-124-16,0-1-40 0,-2-5-107 0,1 2-98 15,1-4-151-15,-3 1-647 0,5-5-839 0</inkml:trace>
  <inkml:trace contextRef="#ctx0" brushRef="#br0" timeOffset="-206082.56">20240 17191 20 0,'-16'2'281'0,"3"3"-34"15,0-4-39-15,0 2-28 0,0-1-21 0,0 0-22 16,1 2-28-16,0-2 3 0,0 1-6 0,-2 0-12 16,3 2-5-16,-4-2 25 0,0 0-5 15,-1 1 10-15,3 0 6 0,-5 1 19 16,3 1-5-16,-2-2 15 0,4 0-11 0,1-1-15 15,3 0-21-15,0 2-2 0,9-5-1 0,-14 6-13 16,14-6 12-16,0 0 12 0,0 0 23 0,11 8-1 16,9-8 47-16,12 0-27 0,20-2-53 0,10-1 16 15,20 1-24-15,10 2-21 0,8 0-40 0,6 1 18 16,26 1-14-16,1 0-5 0,8 0-30 16,2 1 18-16,3 0-27 0,5 2 24 0,6-3-7 15,4 1-24-15,8-1-1 0,4-2-5 0,4-1 24 16,6 0 13-16,3-1-28 0,2 1 24 0,1 0-30 15,-2 1 40-15,-1 0-17 0,-4 0 24 0,-6 1-23 16,-11-1 20-16,-10 0-28 0,-11 0 24 0,-31-1-26 16,-10-1 24-16,-8-2-31 0,-11 4 21 0,-21-3-21 15,-10 0 17-15,-13 2-23 0,-12-2 27 0,-10 1-52 16,-18 2-31-16,17-1-52 0,-17 1-22 0,0 0-65 16,-25-1-83-16,2 1-70 0,-15 0-67 0,-11 0-27 15,-8 2-417-15,-6 0-425 0</inkml:trace>
  <inkml:trace contextRef="#ctx0" brushRef="#br0" timeOffset="-205849.21">21017 17476 285 0,'-41'-1'226'0,"3"-1"-55"0,2-2-64 16,4-2-42-16,1-1-57 0,8 1-50 0,0-2-28 15,4-3 45-15,4 0-70 0,3 2 67 16,2-4-47-16,1 1 65 0,4-1-47 0,0 0 28 0,3 2-110 16,1-1 38-16</inkml:trace>
  <inkml:trace contextRef="#ctx0" brushRef="#br0" timeOffset="-205549.02">20705 17175 396 0,'-8'-9'356'0,"2"-1"-13"16,-2 4-3-16,-1-1-17 0,0 1-9 0,2-1-22 16,-1 1-44-16,-2 0-21 0,10 6-33 15,-9-10-31-15,9 10-21 0,-5-7-16 0,5 7-3 16,0 0-15-16,11-11-16 0,2 8 11 0,3 0 14 16,10-2-12-16,10 2 21 0,10-2-17 15,5 1-14-15,11-2-7 0,17 1-2 0,9 3-17 16,9 2-15-16,8 0-7 0,6 0-8 0,25 2-1 15,1 3-8-15,2 2-20 0,1 2 15 0,-3 1-7 16,-2 1 1-16,-3 2-12 0,-6-3 2 0,0 0-26 16,-22 0 27-16,0-3-30 0,-3 0 32 0,-2-1-26 15,-2-1 28-15,-5-2-26 0,-4 1 14 0,-5-3 8 16,-6 0-21-16,-14 0 23 0,-6-1-28 0,-5-1 27 16,-9 0-25-16,-7 0 34 0,-7 0-30 0,-9-1 14 15,-1 0-66-15,-9 0 2 0,-10 2-55 0,10-5-22 16,-10 5-33-16,-13-5-60 0,3 3-62 0,-9-2-50 15,-8 2-59-15,-4-1-86 0,-9 2-354 0,-9 0-383 16</inkml:trace>
  <inkml:trace contextRef="#ctx0" brushRef="#br0" timeOffset="-205159.14">21454 17068 10 0,'0'0'553'0,"0"0"-62"15,0-13-51-15,6 7-34 0,8-1-26 0,13-2-43 16,12-5-31-16,8 1-55 0,17-1 1 0,11-3-4 16,7 3-47-16,13 1-38 0,26-4-29 0,5 4-28 15,3 3-14-15,3 1-20 0,-2 3-18 0,2 3-4 16,-21 1-17-16,3 4-5 0,-4-1-9 0,-2 1-1 16,-7 3-4-16,-6-1-2 0,-8 2 2 15,-6-2-8-15,-9 2-10 0,-18-3 3 0,-14-1-15 16,-4 1 19-16,-9 0-31 0,-6-5-32 0,-10 4-85 15,-11-2-110-15,0 0-106 0,0 0-125 0,0 0-554 16,-9-6-656-16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19:17.804"/>
    </inkml:context>
    <inkml:brush xml:id="br0">
      <inkml:brushProperty name="width" value="0.05292" units="cm"/>
      <inkml:brushProperty name="height" value="0.05292" units="cm"/>
      <inkml:brushProperty name="color" value="#FF0000"/>
    </inkml:brush>
  </inkml:definitions>
  <inkml:trace contextRef="#ctx0" brushRef="#br0">12738 5132 294 0,'0'0'339'0,"0"0"-9"16,-17-1-45-16,17 1-2 0,0 0-30 0,0 0 10 15,0 0-38-15,-10-3-16 0,10 3-46 0,0 0-8 16,0 0-47-16,0 0-9 0,0 0-32 0,0 0-1 16,0 0-24-16,0 0 1 0,0 0-22 0,0 0 10 15,0 0-17-15,12-3 6 0,-12 3-17 16,16 0 14-16,-16 0-18 0,26 0 15 15,-12 0-15-15,6 0 15 0,2 0-17 0,5 1 12 16,2 1-12-16,3-2 15 0,6 1-16 0,1 1 16 16,0-1-16-16,4 1 15 0,8-2-16 0,-9 1 16 15,10-1-11-15,1 0 10 0,0 0-16 0,1-1 15 16,1 1-11-16,1-2 10 0,2-1-19 16,2 2 22-16,2-2-19 0,1 0 18 0,10-2-7 0,-12 1 6 15,2 0-18-15,8-1 17 0,-12 1-16 16,1 1 15-16,-1-2-16 0,0 3 15 0,-3 0-15 15,-1-1 13-15,-1 2-11 0,-4 1 16 0,-7 0-15 16,-1 0 11-16,-2 1-13 0,2 0 15 0,-2 1-7 16,-3-1 7-16,2 0-15 0,0 0 18 15,-1-1 1-15,-2 1 33 0,-4-1 12 0,0 0 4 16,1 0-16-16,4-1 4 0,1 0-24 0,1 1 8 16,0-1-11-16,2-2 6 0,0 2-17 0,1 0 10 15,9-1-15-15,-2 1 11 0,2-1-14 0,0 1 10 16,-1 1-13-16,1 0 11 0,-1-2-13 0,-7 4-1 15,0-2 3-15,-1-2 10 0,3 2-12 0,-3 0 12 16,0 2-9-16,-2-2 6 0,-1 0-10 0,-1 0 15 16,-1 1-17-16,-3-1 10 0,-3 0-14 0,2 0 19 15,-3 0-11-15,2-1 19 0,-1 1 12 0,-2 0 8 16,1-2-7-16,3 2 7 0,-2-2-9 16,-1 1 11-16,4 1-6 0,-3-1 1 15,5 0-4-15,2 1 5 0,0-3-5 16,-1 2 0-16,-1 1-6 0,-4-1-9 0,-1 0 3 0,1 1-4 15,3-1-1-15,-3 1-3 0,0-1 0 0,5 1-4 16,-1-2 6-16,1 2-9 0,0-1 1 0,2 0-1 16,0 1 6-16,0 0 5 0,2 0-8 0,-1 0-1 15,1 0 1-15,1 0-2 0,-3 0 5 0,2 1-6 16,1 0 0-16,2 2-2 0,3-1 1 0,3-1 1 16,-1 2 2-16,-2-1-2 0,1 0-4 15,-1 2 1-15,-5-3 3 0,-1 2 0 0,1-1 1 0,8-2-3 16,-1 1 2-16,-5 0-9 0,6-1 10 15,-2 2-2-15,-3-2 12 0,-3 0-10 0,2 1-1 16,-2 0-1-16,0-1 0 0,-1 0-5 16,0 1 6-16,-2-1 1 0,-1 0-2 0,-5 0-1 15,-1 0-1-15,-2 0 9 0,2-1-13 0,-2 1-6 16,-1-1 14-16,1 1-4 0,-2-1 4 0,0-1-1 16,-1 2-3-16,1-1-1 0,1 0 3 0,0 1-5 15,3 0 2-15,0 0-1 0,7 0 5 0,-1-2-10 16,3 2 8-16,-1 0 0 0,-1 0 7 0,3-1-10 15,-1 1 2-15,2-2-3 0,0 2 5 16,-1-1 0-16,9 1 5 0,-9-2-7 0,-1 0-2 16,1 1-5-16,-1 0 3 0,-2 0 8 0,-2 0-2 15,-7-2 7-15,1 2-6 0,-3-1 5 0,0 1-7 16,-1-2 2-16,-1 2-4 0,3-4 2 0,0 3-3 16,1-1-1-16,-1 1-7 0,-1 0 9 0,2-1 0 15,-3 2 5-15,1-1-8 0,1-1 8 0,-2 3-8 16,1 0 3-16,-1-1-2 0,-4 0 5 15,0 1 27-15,-3-2 9 0,1 1 7 0,-3 1 9 16,-3 0-1-16,0-1 1 0,-1 1-6 0,2-1 6 16,-2 0-13-16,1 1-6 0,-1-1-7 0,5-2-8 15,-2 2-4-15,5 1-3 0,1-1-6 16,0 0 3-16,4 1-7 0,1 0-5 0,1 0 3 0,2 0 2 16,1 0 2-16,6 1 7 0,2 0 27 15,-3-1 7-15,-7 0-8 0,2 0-2 0,-5 1 28 16,-5-1 17-16,-2 0 14 0,1 0 11 0,-6 0 7 15,0-1-1-15,-15 1-5 0,26 0-8 0,-26 0-8 16,20 0-12-16,-20 0-12 0,16-1-14 0,-16 1-15 16,13-5-107-16,-13 5-113 0,7-4-153 0,-7 4-173 15,5-8-147-15,-5 8-166 0,0 0-379 0,-7-13-810 16</inkml:trace>
  <inkml:trace contextRef="#ctx0" brushRef="#br0" timeOffset="7663.18">9680 6052 17 0,'0'0'400'0,"-7"4"-113"16,7-4-5-16,0 0-47 0,0 0-30 0,0 0-24 16,0 0-28-16,0 0-24 0,0 0-21 0,0 0-18 15,0 0-11-15,0 0-11 0,0 0-4 0,0 0-4 16,0 0-6-16,0 0-1 0,0 0-5 16,0 0-7-16,0 0 6 0,12 7 6 15,-12-7-3-15,12 1 4 0,-12-1-8 0,22 2 6 16,-7-1 1-16,6-1-1 0,1 2 0 0,4 1 1 15,4-2 2-15,11 0-5 0,6 2 1 0,6-2 10 16,4 0 7-16,3-1 0 0,3 0 2 16,-2 0-8-16,6 1-3 0,-4-1-11 0,0 1-12 15,-2 2-5-15,-3-1-7 0,-3 2-5 0,-4-1-3 0,-2 1-2 16,-8-1-3-16,-1 1-2 0,-4 1-2 16,-1-3 2-16,-7 1-2 0,-1-1 3 0,-4 0 26 0,-4 1 7 15,1-1 1-15,-4 1-2 0,-2-1 0 16,1-2 1-16,-2 1-5 0,-3 1-5 0,3-1-2 15,-13-1-6-15,22 2-1 0,-22-2-5 0,17 1-3 16,-17-1 4-16,16 1-58 0,-16-1 55 0,15 2-2 16,-15-2-5-16,14 1 1 0,-14-1-2 15,14 0 0-15,-14 0-3 0,0 0-2 0,17 0-8 16,-17 0-12-16,0 0-32 0,14 1-40 0,-14-1-51 16,0 0-72-16,0 0-89 0,16 0-77 0,-16 0-68 15,0 0-413-15,0 0-405 0</inkml:trace>
  <inkml:trace contextRef="#ctx0" brushRef="#br0" timeOffset="9346.83">4175 7038 112 0,'0'0'305'15,"0"0"-73"-15,0 0-14 0,0 0-46 0,0 0 0 16,0 0-29-16,0 0-24 0,0 0-45 0,0 0 13 16,0 0-30-16,0 0 22 0,0 0-32 0,0 0 10 15,0 0 11-15,10 6 28 0,-10-6 12 0,12 1 6 16,-12-1 17-16,21 2-10 0,-6-2 4 15,-1-2-44-15,7 2 22 0,-1-1-25 0,7 1 6 16,2-2-30-16,3 2 5 0,7-1-24 16,3 1 7-16,0 0-22 0,9 0 11 0,0 1-18 15,-1 2 0-15,2-1 0 0,0 0-6 0,1-1 3 16,0 2 13-16,0-1-4 0,1 0 18 0,2 0-18 16,3-1 17-16,-2 2-3 0,2-3 10 0,0 1-17 15,-3-1-4-15,-1 2-3 0,-3-2-2 0,0 0 1 16,-11 1-1-16,-3-1-1 0,-1 0-2 0,-5 0 1 15,-4 2-2-15,-4-2-3 0,-1 1-1 16,-2-1 0-16,-2 2 2 0,-1-2 13 0,-3 0 3 16,1 0-2-16,-4 2 1 0,-12-2 6 0,23 0 5 15,-10 1 17-15,-13-1 2 0,17 0 4 0,-17 0-5 16,18 2 2-16,-18-2-5 0,14 0-1 0,-14 0 2 16,0 0-50-16,19 0 58 0,-19 0-62 0,0 0 52 15,14 0-56-15,-14 0 50 0,0 0-57 0,0 0 56 16,15 0-59-16,-15 0 47 0,0 0-42 0,0 0 45 15,0 0-54-15,13-2 49 0,-13 2-95 0,0 0-65 16,0 0-165-16,0 0-232 0,0 0-580 0,0 0-722 16</inkml:trace>
  <inkml:trace contextRef="#ctx0" brushRef="#br0" timeOffset="19129.91">16191 8879 246 0,'-13'5'316'0,"13"-5"-74"0,0 0-7 0,0 0-53 16,0 0 7-16,-9 4-56 0,9-4 17 0,0 0-52 15,0 0 25-15,0 0-38 0,0 0 26 16,0 0-27-16,0 0 30 0,0 0-21 0,0 0 25 0,0 0-24 16,0 0 10-16,0 0-25 0,14 2 8 15,-14-2-16-15,0 0 8 0,17 0-23 0,-17 0 11 16,22 1-21-16,-11 1 8 0,6-2-21 15,1 1 9-15,5 1-17 0,2 2 11 0,3-3-17 16,7 4 13-16,1-2-16 0,2 1 19 0,8 1-6 16,0-1 21-16,1 0-6 0,1 2-9 15,2-2 5-15,1 1 2 0,-1-2 2 0,1 0-5 16,-2 0-6-16,0 0-9 0,-7-1 4 0,0 0-3 16,-2-1 28-16,1 1-1 0,-4-1-1 0,-4 0-6 15,-4 0 2-15,1-1-2 0,-5 1 2 0,-4-1 6 16,-1 2-1-16,-4-2 10 0,-1 0 0 0,-1 0 0 15,-1 1-2-15,-13-1-52 0,20 0 51 0,-20 0-50 16,17 0 43-16,-17 0-47 0,14 0 33 0,-14 0-56 16,0 0 48-16,18 0-55 0,-18 0 15 0,0 0-42 15,0 0-62-15,18 0-58 0,-18 0-81 16,0 0-116-16,0 0-102 0,0 0-569 0,0 0-654 16</inkml:trace>
  <inkml:trace contextRef="#ctx0" brushRef="#br0" timeOffset="20241.96">22683 8734 209 0,'0'0'338'16,"-12"4"-49"-16,12-4-38 0,0 0 12 16,0 0-52-16,-11 3 11 0,11-3-44 0,0 0 10 15,0 0-39-15,0 0-3 0,0 0-27 0,-9 3 16 16,9-3-21-16,0 0 14 0,0 0-16 0,0 0 8 15,0 0-20-15,0 0-10 0,0 0-29 0,0 0-3 16,0 0-21-16,0 0 4 0,13 2-15 0,-13-2 7 16,20 3-14-16,-4-2 14 0,3 0-17 0,5 4 16 15,3-1-9-15,7 1 11 0,2 1-7 0,8 1 14 16,0 2 1-16,4-2 7 0,-2 0 3 16,1 0 7-16,3 1 6 0,-4-3 0 0,1 2 0 15,-8-3-3-15,-1 0 1 0,0-1-1 0,-11-1 0 16,2 0-5-16,-4-1-1 0,-2-1 25 0,-5 2-5 15,-3-2-16-15,1-2-11 0,-5 1-13 0,-11 1-8 16,18-4-6-16,-18 4-30 0,9-4-105 16,-9 4-97-16,0 0-117 0,-9-9-116 0,9 9-141 15,-13-5-436-15,2 3-628 0</inkml:trace>
  <inkml:trace contextRef="#ctx0" brushRef="#br0" timeOffset="22844.56">16831 9791 477 0,'0'0'421'16,"0"0"-51"-16,0 0-58 0,0 0-36 0,0 0-30 16,0 0-30-16,9 5-40 0,-9-5-26 0,0 0-22 15,12-2-26-15,-12 2-18 0,0 0-16 0,15-3-6 16,-15 3-4-16,14-1 0 0,-14 1-6 0,19-3 11 16,-6 3-9-16,1-2 1 0,3 1 1 15,3-1-7-15,3 2-1 0,5-1 5 0,6 1-8 16,5-2-5-16,11 1-3 0,1-2-4 0,4 2 7 15,3-1 14-15,2 1 11 0,2-2 0 16,1 0 10-16,11 0 7 0,0-1-9 0,-11 2-1 16,1 0-11-16,-3-1-8 0,3 1-7 0,-1 0-11 15,-3-1-5-15,1 2-5 0,-2-3-3 0,-3 2-49 16,-3 1 48-16,-1-2-41 0,-2 1 46 0,-9 1-55 16,-2 0 52-16,1-2-51 0,-4 2 50 0,-6 0-47 15,0-2 50-15,-1 2-54 0,-3 1 57 0,-1-1-12 16,-2 0 1-16,-1 0 6 0,-2-1-14 0,0 2-4 15,-1 0-2-15,-4-1-24 0,0 1-57 0,-1 0-58 16,2 0-82-16,-3 1-77 0,1-1-110 16,2 3-68-16,0 0-473 0,1 1-528 0</inkml:trace>
  <inkml:trace contextRef="#ctx0" brushRef="#br0" timeOffset="23757.73">23051 9775 256 0,'0'0'316'0,"-14"-7"-75"0,14 7 3 15,-11-5-39-15,11 5 9 0,-8-6-47 0,8 6-8 16,-8-4-1-16,8 4 25 0,0 0-33 0,-9-4 5 15,9 4-26-15,0 0 11 0,0 0-15 0,-10-6 15 16,10 6-13-16,0 0 0 0,0 0-6 0,0 0-7 16,-6-6 5-16,6 6-6 0,0 0-15 0,0 0-5 15,0 0-17-15,10-5-10 0,-10 5-3 0,15-1-9 16,-15 1-8-16,27-1-8 0,-4 2-8 0,1 0-8 16,6 0-5-16,6 1 1 0,4 0 2 15,0 0-10-15,7 2 5 0,2-1-8 0,-3 0 13 16,-4-1 17-16,-1 1 11 0,-3-2-38 0,-2 0 81 15,-5 0-40-15,-4-1 44 0,1-1-29 16,-5 1 26-16,-4-1-25 0,-1 1 14 0,-3-1-29 16,-1 0 15-16,-1 1-45 0,-2-3 21 0,-11 3-84 15,17-3-47-15,-17 3-107 0,14-4-81 0,-14 4-79 16,0 0-147-16,0 0-182 0,0 0-279 0,-6-8-550 16</inkml:trace>
  <inkml:trace contextRef="#ctx0" brushRef="#br0" timeOffset="31070.75">9880 11843 223 0,'0'0'539'0,"2"-12"-97"0,-2 12-38 16,0 0-46-16,0 0-10 0,0-12-65 0,0 12-20 15,0 0-50-15,0 0-41 0,0 0-33 0,0-11-29 0,0 11-14 16,0 0-30-16,0 0-10 0,0 0-19 16,0 0-1-16,0 0-17 0,0 0 11 0,0 0-12 0,0 0 49 15,3 8-7-15,-3-8-8 0,2 14 5 16,-2-14 16-16,0 16-10 0,0-16-9 0,0 20-9 16,0-7 9-16,0-1 13 0,-2 1-51 0,1 3 45 15,-1 1-57-15,2-1 53 0,-4 3-20 0,4-1 43 16,-4 0-59-16,4 0 34 0,-3 1-45 0,1-2 35 15,-1 2-43-15,1-2 35 0,-2 0-43 0,4-1 45 16,-1 0-51-16,-2-3 48 0,2-1-47 0,1 1 43 16,-2-1-43-16,2-12 37 0,-2 21-41 0,2-21 44 15,0 16-40-15,0-16 35 0,-2 14-35 0,2-14 36 16,-2 13-45-16,2-13 44 0,0 0-61 0,0 14 64 16,0-14-41-16,0 0 39 0,0 12-36 15,0-12 40-15,0 0-39 0,0 0 73 0,0 0 6 16,-1 10 11-16,1-10-38 0,0 0 14 0,0 0-27 15,0 0 17-15,0 0-23 0,-4-11 20 0,4 11-14 16,-2-11 24-16,2 11-7 0,-2-14-8 0,2 14-7 16,2-18 4-16,-2 18-17 0,0-23 7 0,2 11-14 15,-2-1 10-15,2-3-19 0,1 1 15 16,-1-2-16-16,0 0 9 0,2-1-9 0,-3 1 10 16,3-1-9-16,0 0 20 0,-2 0-10 0,3 2-2 15,-2 0 23-15,-1-2 8 0,0 3-7 0,2 0 7 16,-2-1-4-16,-1 4 15 0,1-1-6 0,0 1-6 15,0 0-8-15,-2 0-3 0,2 0-3 0,-2 12 2 16,0-22-4-16,3 12 0 0,-3 10 3 16,2-19-10-16,-2 19 6 0,3-16-13 0,-3 16 8 15,0-16-5-15,0 16 1 0,2-17-7 0,-2 17 6 16,2-14-10-16,-2 14 5 0,2-15-7 0,-2 15-3 16,3-11 3-16,-3 11 2 0,1-11-3 0,-1 11 4 15,0 0-4-15,3-15 3 0,-3 15-4 16,0 0 5-16,0-10-7 0,0 10 5 0,4-9-6 0,-4 9-22 15,7-6 26-15,-7 6 3 0,9-7-6 0,-9 7 5 16,13-6-15-16,-13 6 17 0,14-4-11 16,-14 4 10-16,18-5-7 0,-18 5 7 0,23-1-4 0,-12-1 3 15,3 2-11-15,-1 2 7 0,2-2-2 0,1 1 7 16,2 2-4-16,0 0 2 0,-2 1-4 16,3 1 5-16,0-1-5 0,-1 1 4 0,-1 2-3 15,0-1 2-15,-2-1-9 0,3 3 9 0,-5-2-6 16,1 1 2-16,-3 2 0 0,-2-3 1 0,1 0-1 15,-3 2 0-15,-1-1 4 0,-2 2 1 0,-4-9-1 16,4 14 0-16,-4-14 0 0,0 14-2 0,0-14 1 16,-6 16 3-16,2-8-2 0,-3-1-1 0,-3 3-4 15,0-3 1-15,-3 1-1 0,-2 0 3 0,0-1-2 16,-5-1 4-16,-1 1-12 0,1-1 14 16,-4 0-1-16,1-3 2 0,1 3-2 0,2-5 0 0,-3 2-2 15,6-1 5-15,-2 0-6 0,1-2-25 16,5 1-72-16,-2-1-99 0,15 0-58 0,-21 1-197 15,21-1-86-15,-16 2-174 0,16-2-590 0,0 0-906 16</inkml:trace>
  <inkml:trace contextRef="#ctx0" brushRef="#br0" timeOffset="31620.96">10693 11671 305 0,'0'0'491'0,"-8"-13"-49"16,8 13-59-16,-9-13-28 0,9 13-32 0,-10-11-49 15,10 11-25-15,-7-8-29 0,7 8-32 0,-7-7-39 16,7 7-29-16,-8-7-25 0,8 7-12 16,0 0 30-16,-16 2 15 0,16-2 15 0,-18 7-23 15,5 0 13-15,2 4-2 0,-6 1-57 0,-2 5 52 16,-1 5-40-16,-6 4 20 0,2 2-29 16,1 6 33-16,-2 2-30 0,1-1 22 0,1 5-31 0,5-1 22 15,0 4-19-15,3-4-12 0,1 3 0 16,8-1-20-16,-1-6 2 0,7-1-23 0,0 1 14 15,7-3-31-15,-1 0 19 0,8-2-53 0,1 1 2 16,2-5-53-16,2 1 0 0,0-6-93 0,3-2-29 16,-2-1-67-16,1-4-60 0,1-2-103 0,-2-3-82 15,1-2-96-15,-4-3-324 0,-1-1-510 0</inkml:trace>
  <inkml:trace contextRef="#ctx0" brushRef="#br0" timeOffset="33086.49">10699 12057 10 0,'0'0'440'0,"-6"-9"-49"0,6 9-67 15,-4-11 1-15,4 11-27 0,-2-12-14 0,2 12-13 0,-3-13-13 16,3 13-38-16,-2-12-5 0,2 12-14 0,0-10-9 15,0 10-29-15,0 0-26 0,-4-12-32 16,4 12-29-16,0 0-17 0,0 0-10 0,0 0-14 16,-9-4 5-16,9 4-3 0,-10 10 8 0,3-1 4 15,-3 1-9-15,2 3-6 0,-2 3-2 0,0-1-58 16,-4 2 57-16,4 1-51 0,1-2 53 0,-3 2-54 16,2 0 55-16,0 0-9 0,-1-2-6 0,5-1-2 15,-3-1 0-15,4-1-4 0,-2-1-3 0,3-2-2 16,-1-2-3-16,1 0 4 0,4-8-2 15,-7 16 3-15,7-16 2 0,-6 10 11 0,6-10-3 16,-5 7-58-16,5-7 55 0,0 0-48 0,0 0 52 16,0 0-51-16,1-13 54 0,-1 13-49 0,6-16 50 15,-2 3-50-15,1 0 86 0,1-3-34 16,1 2 58-16,2-3-49 0,0 0 52 0,0-1-35 16,2 2 34-16,0 0-33 0,-1 0 43 0,3 1-19 15,-2 0 24-15,-3 2-21 0,7 1 21 0,-5 2-16 16,1 0 11-16,1 1-13 0,-1 0-3 0,1 2-19 15,-1 1 7-15,0-1-17 0,1 2 0 0,-2 2-13 16,0 0-1-16,-10 3-3 0,22-1-1 0,-22 1-4 16,19 3 5-16,-11 1 26 0,1 1-14 0,3 3-4 15,-3 0 11-15,-2 3 4 0,2 1-11 0,-1 3-10 16,-1-1-4-16,-1 1-7 0,1 3-4 0,0 1-1 16,0 2-4-16,-2-2-17 0,0 0-6 15,0 2-9-15,-1-4-17 0,2-1-24 0,-2-1-15 0,1 0-20 16,-1 0-31-16,-2-4-11 0,1 0-30 15,0 2 9-15,-3-13-62 0,5 16 1 0,-5-16-101 16,3 10-31-16,-3-10-126 0,0 0-104 0,0 0-591 16,0 0-781-16</inkml:trace>
  <inkml:trace contextRef="#ctx0" brushRef="#br0" timeOffset="33286.35">10630 12165 406 0,'-15'0'600'0,"15"0"-102"16,0 0-71-16,0 0-48 0,0 0-67 16,0 0-41-16,0 0-30 0,13-10-35 0,1 8-32 15,5-2-72-15,4 1 28 0,4-2-74 0,5 0 36 16,1 2-72-16,0-2 48 0,2 2-137 16,-2 0-32-16,-2 0-116 0,3-1-138 0,-4 3-107 15,3-5-412-15,-6 4-429 0</inkml:trace>
  <inkml:trace contextRef="#ctx0" brushRef="#br0" timeOffset="34056.92">11414 11983 501 0,'0'0'488'15,"0"0"-54"-15,0 0-93 0,0 0-38 0,0 0-67 16,0 0-30-16,0 0-6 0,-3 13-11 0,3-13-41 16,0 0-4-16,-6 13-27 0,6-13-19 0,-2 13-10 15,2-13-5-15,-3 18-10 0,3-18-7 0,-4 20-9 16,4-9-14-16,0-11-54 0,0 24 51 0,-2-11-53 15,2-2 56-15,0 3-7 0,0-3-7 16,0 1-4-16,2 0-4 0,-2-12-4 0,0 21-5 16,0-21 0-16,3 18 0 0,-3-18-5 0,1 15 1 15,-1-15 3-15,1 12 1 0,-1-12 5 0,0 0 51 16,2 13-52-16,-2-13 47 0,0 0-61 0,0 0 44 16,0 0-56-16,0 0 42 0,0 0-43 0,0 0 52 15,7-7-59-15,-7 7 56 0,0 0-57 0,0-14 53 16,0 14-48-16,0-14 84 0,0 14-42 15,-2-21 57-15,2 21-52 0,-2-22 42 0,2 9-56 16,-1 0 42-16,0 0-38 0,1-1 47 0,0 0-40 0,0-4 29 16,2 2-13-16,0-1 13 0,3 0 0 15,-2-1-7-15,3 1-11 0,4 1-7 0,1-1-7 16,1 4-5-16,4-1-3 0,0 3-32 0,3 1 35 16,-1 2-13-16,4 1 44 0,-3 2-32 0,0 3 28 15,1-1-40-15,2 1 28 0,-1 2-30 0,0 3 20 16,3 0-28-16,-3 3 21 0,1 0-28 0,-2 3 17 15,-3-1-20-15,1 5 22 0,-4-2-22 16,0 3 24-16,-4 0-20 0,-1 1 17 0,0 0-21 16,-4-1 23-16,-1 4-19 0,0-2 2 0,-3 0 2 15,0 2 4-15,-2 0-2 0,0-1 20 0,-2-1-23 16,-1 2 21-16,-1-3-26 0,0 1 0 16,0-2-27-16,0 1 18 0,1-3-57 0,0-2 12 15,0 2-80-15,0-4 9 0,4-8-92 0,-5 14 22 16,5-14-90-16,0 0-116 0,-2 11-109 0,2-11-541 15,0 0-676-15</inkml:trace>
  <inkml:trace contextRef="#ctx0" brushRef="#br0" timeOffset="34704.21">12136 11951 460 0,'0'0'385'0,"0"0"-18"16,0 0-56-16,-9 8 5 0,9-8-58 0,0 0-7 15,-4 12-46-15,4-12-26 0,-1 10-29 0,1-10-17 16,0 16-21-16,0-16-12 0,2 17-20 0,0-7-7 16,0 0-6-16,0 1-14 0,-1 0-6 15,1-1-59-15,0 1 53 0,0-1-58 16,-2-10 56-16,3 19-58 0,-3-19 55 0,2 19-55 15,-2-19 53-15,2 16-55 0,-2-16 60 0,1 12-57 16,-1-12 63-16,2 12-33 0,-2-12 56 0,0 0-65 0,0 0 56 16,0 0-65-16,0 0 55 0,0 0-62 15,0 0 52-15,0 0-61 0,0 0 60 0,-11-5-52 16,11 5 84-16,-5-10-27 0,5 10 55 0,-7-13-55 0,7 13 61 16,-6-15-39-16,1 7 48 0,3-3-62 15,-1 1 58-15,2-2-63 0,1 0 35 0,0-1-53 16,1-4 31-16,3 0-48 0,2-4 38 0,0 3-46 15,2-1 44-15,0-1-49 0,5-1 40 0,-2 4-35 16,4-4 27-16,-2 4-41 0,4 2 38 0,-1 1-45 16,2 1 40-16,-1 2-44 0,1 2 42 0,-5 1-51 15,1 3 47-15,-5 1-44 0,-9 4 42 0,15 1-41 16,-15-1 50-16,9 7-47 0,-9-7 44 0,0 14-45 16,-3-4 46-16,-1-1-42 0,-2 2 39 0,1 1-46 15,0 3 52-15,0-1-50 0,0-2 49 16,-1 3-46-16,4-1 49 0,2 0-42 0,0-1 47 15,2 1-42-15,4-2 47 0,0 2-38 0,3-1 40 16,0-2-35-16,4 0 31 0,1 1-38 0,0-1 33 16,-1-1-38-16,1-2 1 0,-2 2 2 0,0-2-6 15,-1 1 7-15,-2-2 1 0,-1 1 4 16,0-1-1-16,-4 2 16 0,-4-9-5 0,1 16 1 16,-6-9 1-16,-3 2-2 0,-3 0 29 0,-2-2-34 15,-6 3 26-15,-3-3-38 0,0 1 33 0,-3-1-30 16,-1-1 28-16,2 0-65 0,1 0-34 0,5-2-3 15,1-1-113-15,4 0-27 0,2-1-123 0,11-2-159 16,0 0-128-16,-10-3-354 0,10 3-575 16</inkml:trace>
  <inkml:trace contextRef="#ctx0" brushRef="#br0" timeOffset="34937.42">12670 11743 26 0,'0'-12'836'0,"0"12"-227"16,0 0-135-16,0-13-49 0,0 13-44 0,0 0-20 16,14-2-56-16,-14 2 30 0,21 6-64 0,-7 3 33 15,5 0-49-15,6 4 15 0,6 5-9 0,2 1-25 16,1 2-18-16,-3 1-25 0,-1 1-20 0,-3 2-33 16,-9-5-28-16,-2 5-22 0,-5-1-24 0,-8-2-32 15,-3 0-41-15,-3 2-39 0,-8 5-64 0,-7 2-80 16,-5-1-68-16,-5 2-79 0,-5-3-150 0,-9 3-75 15,-3 0-175-15,-1-4-405 0,-4-2-756 0</inkml:trace>
  <inkml:trace contextRef="#ctx0" brushRef="#br0" timeOffset="38623.76">13310 11883 235 0,'0'0'488'16,"-10"4"-46"-16,10-4-68 0,0 0-14 0,-9 4-41 15,9-4-23-15,0 0-43 0,0 0-15 0,0 0-43 16,-10 3-22-16,10-3-36 0,0 0-17 0,0 0-32 16,0 0-10-16,0 0-20 0,0 0 2 0,0 0-9 15,-8 7 7-15,8-7-7 0,0 0-1 0,0 0 28 16,0 0 3-16,0 0 11 0,16 2-11 0,-16-2-11 16,18 1-4-16,-4-1-2 0,0-1-4 0,4 1-53 15,1 0 47-15,1-2-51 0,2 2 42 16,-1-1-9-16,0-1-6 0,1 1-6 0,-2 0-3 15,2-1 1-15,0-1-10 0,-3 3-1 0,1-2-3 16,-1 0-4-16,-2 2-3 0,0 0 0 0,-4-2-2 16,-1 1-8-16,-12 1-51 0,21-2-64 0,-21 2-55 15,16-1-56-15,-16 1-90 0,0 0-60 0,15 0-89 16,-15 0-42-16,0 0-331 0,0 0-392 0</inkml:trace>
  <inkml:trace contextRef="#ctx0" brushRef="#br0" timeOffset="38918.47">13403 12057 275 0,'0'0'390'0,"-17"5"-6"0,17-5-46 0,-12 3-13 15,12-3-11-15,0 0-12 0,-12 4-14 0,12-4-14 16,0 0-23-16,0 0-33 0,-11 2-46 0,11-2-29 15,0 0-22-15,0 0-14 0,13-2-15 16,-13 2-8-16,21-1-7 0,-9-1-65 0,4 1 53 16,0-2-64-16,5 3 50 0,-2-2-8 0,5 1-10 15,2-1-8-15,-1 1-5 0,2-1-3 0,-1 0-4 0,-2 1-1 16,3-2 0-16,-5 2-11 0,-1 0 7 16,-1-2-8-16,-1 1-43 0,-5 2-57 0,1 0-73 15,-2 0-62-15,0-1-109 0,-13 1-84 16,18-3-131-16,-18 3-258 0,16-2-351 0</inkml:trace>
  <inkml:trace contextRef="#ctx0" brushRef="#br0" timeOffset="49213.87">14519 11757 53 0,'3'-10'417'16,"-3"10"-70"-16,2-19-18 0,-2 19-70 0,2-19 7 0,-2 19-3 15,0-19-16-15,0 19-7 0,0-21-31 16,0 21-3-16,-2-21-3 0,2 21-11 0,0-16 14 16,0 16-39-16,-1-14 43 0,1 14-78 0,-1-14 23 15,1 14-64-15,0 0 8 0,0-15-63 0,0 15 22 16,0 0-56-16,0 0 48 0,0 0-58 0,0 0 43 16,0 0-51-16,0 0 51 0,1 11-14 0,0 1 1 15,-1 1-5-15,0 5 1 0,0 1-5 0,0 2 0 16,-1 5-4-16,-1 0-3 0,-1 6-3 0,-1-2 7 15,-1 3-6-15,0-1-44 0,-1-3 60 0,-1 2-50 16,0-2 48-16,-1 0-47 0,4-6 53 16,-2 2-44-16,1-2 105 0,1-4-59 15,-1 0 48-15,1-5-67 0,1 1 41 0,1-5-51 16,1 3 44-16,-2-4-48 0,3-9 49 0,-3 16-42 16,3-16 43-16,-2 13-38 0,2-13 34 0,0 0-35 15,0 0 33-15,0 0-43 0,0 0-1 0,0 0 4 16,0 0 38-16,0 0-45 0,0-21 38 0,1 7-37 15,-1-2 33-15,1-1-42 0,1-4 40 0,-1-1-41 16,2-1 44-16,-2-3-7 0,1 1-35 0,1-1 38 16,1-1-38-16,-2 1 47 0,2 1-45 0,0-1 37 15,0 1-41-15,0-2 40 0,1 2-32 0,0 0 35 16,0 0-31-16,3 3 38 0,-1-4-26 16,1 2 43-16,0 4-32 0,2-2 23 0,0 3-31 0,5-2 26 15,-1 0-27-15,3 3 21 0,-2 2-21 16,3 3 20-16,0 3-27 0,0 0 21 0,-2 4-29 15,1 3 29-15,0 0-32 0,-2 3 27 0,3 4-25 16,-3 1 28-16,1 0-29 0,0 6 29 0,0 2-28 16,-2-1 29-16,1 4-31 0,-3 1 28 15,-1 0-27-15,2 1 27 0,-4 1-6 0,0 0 1 0,-3 0-4 16,1 1-4-16,-4-2 5 0,-1-2-4 0,-2 1-2 16,-3-2 0-16,-3 1 0 0,-3 0-22 0,-1 1 29 15,-3-2-11-15,-4-1-14 0,1-3 20 16,-4 0-34-16,0-2 6 0,1 2-68 0,-3-3 23 0,0-2-84 15,6-1 13-15,-2-1-61 0,4 0-60 0,0-2-86 16,2-1-171-16,12-1-144 0,-16 2-280 16,16-2-516-16</inkml:trace>
  <inkml:trace contextRef="#ctx0" brushRef="#br0" timeOffset="49532.84">15276 11537 485 0,'8'-7'545'16,"-1"-1"-30"-16,0 3-94 0,-7 5 19 0,10-11-110 16,-10 11 14-16,6-9-100 0,-6 9-6 0,8-5-100 15,-8 5 18-15,0 0-77 0,0 0 51 0,0 0-21 16,-5 8 38-16,0 1-69 0,-5 3 33 0,1 4-50 15,-7 5 48-15,1 4-50 0,-3 4 17 0,-2 4-37 16,0 3 25-16,1 2-47 0,0 5 34 0,-4 6-43 16,3 2 27-16,3-7-33 0,2 1 38 0,4 1-40 15,1-2 31-15,4 4-35 0,2-6 31 0,4-4-79 16,3-1 41-16,1-4-68 0,4 0 8 0,4 1-59 16,1-6-69-16,2-3-110 0,2-3-121 0,2-5-180 15,-1-4-399-15,1-3-615 16</inkml:trace>
  <inkml:trace contextRef="#ctx0" brushRef="#br0" timeOffset="50000.75">15477 11914 660 0,'0'0'610'15,"-3"-11"-125"-15,3 11-105 0,0 0-76 0,-5-10-67 16,5 10 19-16,0 0-21 0,0 0-17 0,0 0-13 15,-9 10-26-15,9-10-2 0,-6 13-18 0,0-3-15 16,3 0-50-16,-5 0 23 0,0 2-64 16,2 1 34-16,-2-1-55 0,-2 2 32 0,4 1-57 15,-2-2 48-15,0 2-55 0,1-2 22 0,-1-1-98 16,3 0 26-16,0-2-79 0,0-2 57 0,5-8-38 16,-9 14 71-16,9-14-48 0,-7 7 51 0,7-7-48 15,0 0 66-15,-6-5 3 0,6 5 4 0,-3-20 3 16,3 6 0-16,0-4 52 0,0-1 16 15,3-3 24-15,0-2 13 0,2 1 2 16,0-2 22-16,2 1-40 0,2-1 35 0,2 0-49 0,1 2 42 16,1 0-37-16,2 3 19 0,0 3-29 15,1 3 15-15,1 1-18 0,2 2 19 0,-1 3-26 16,-1 0 18-16,-1 4-25 0,2-1 22 0,-3 4 8 16,-1 0 22-16,1 2-2 0,-2 3 14 0,0 1-2 15,1 1-4-15,-1 4-7 0,-1 0-17 0,-1 2-9 16,-2 5-18-16,0-1-4 0,-1 3-15 0,-3 1 3 15,0 2-15-15,-3 1 1 0,0 0-42 0,-1 4-27 16,-1-4-36-16,-1 2-34 0,1 0-28 0,-2 0 4 16,0-2-58-16,1-2 12 0,-1-2-107 0,0-3 18 15,0 1-26-15,0-3-19 0,1-2-37 0,-2-3-84 16,3-9-77-16,-9 13-475 0,9-13-591 0</inkml:trace>
  <inkml:trace contextRef="#ctx0" brushRef="#br0" timeOffset="50163.49">15480 12018 511 0,'0'0'660'0,"-12"-4"-65"0,12 4-61 0,-9-5-95 15,9 5-75-15,0 0-51 0,2-12-82 0,-2 12 16 16,19-10-28-16,-4 3-80 0,8-1 14 0,5-2-77 16,2 1 22-16,2-1-62 0,0 0-93 0,7-2-146 15,-2 0-165-15,1 0-195 0,2 0-506 0,-3-1-685 16</inkml:trace>
  <inkml:trace contextRef="#ctx0" brushRef="#br0" timeOffset="50397.03">16058 11628 601 0,'-9'-5'640'16,"9"5"-100"-16,-13-5-93 0,13 5-99 0,0 0-71 15,-11-4 26-15,11 4 21 0,0 0-54 0,0 0 23 16,4 18-70-16,0-10 7 0,-1 5-34 15,4 1 2-15,-2 2-18 0,1 2-2 0,2 3-46 16,-3 3-14-16,-1 0-13 0,-1 2-8 16,-1 2-19-16,-1 4-13 0,-2 1-19 0,0 0-8 15,-4 3-16-15,-1-3-30 0,-2 7-23 0,-2-2-16 16,0-1-59-16,1-2-14 0,-1-5-118 0,1-3-30 16,2 0-76-16,-1-6-65 0,2-1-124 0,0-3-57 15,4-6-425-15,-1 0-624 0</inkml:trace>
  <inkml:trace contextRef="#ctx0" brushRef="#br0" timeOffset="50934.5">16286 12022 615 0,'0'0'629'0,"1"-13"-109"16,-1 13-43-16,0 0-94 0,1-15-68 15,-1 15-65-15,0 0-34 0,0 0 5 16,0 0-35-16,0 0-10 0,0 0-24 0,0 0-63 15,-5 9 23-15,5-9-67 0,0 18 42 0,0-18-60 16,0 22 41-16,3-9-60 0,-3 0 45 0,1 0-54 16,0 0 50-16,-1 0-57 0,1-3 49 0,-1-10-64 15,2 21-7-15,-2-21-68 0,0 14 56 16,0-14-61-16,0 0 13 0,0 13-64 0,0-13 78 0,0 0-36 16,0 0 71-16,-5-14 8 0,2 2 6 0,-1-4 4 15,2-5 4-15,-5-4 15 0,4 0 8 16,-4-6 37-16,3 0 6 0,-1 1 17 0,3 3 17 0,0 0 8 15,2 2 7-15,2-1-8 0,3 3-12 0,0 1-49 16,4 1 52-16,3 3-56 0,3 2 45 16,1 1-54-16,0 2 39 0,3 3-51 0,-3 1 35 15,1 3-48-15,-3 3 48 0,0 2-54 0,-14 1 44 16,23 4-3-16,-15 1-4 0,-2 1-9 16,-2 2 5-16,-1 3-8 0,-5-1 1 0,0 1 3 15,-3 4-9-15,1-1-6 0,-1 0 5 0,-2 1 3 16,2-1-5-16,0 1 2 0,2 0-1 0,3-2-41 15,2 2 57-15,3-2-49 0,4 2 51 0,1-1-48 16,4 0 47-16,4-1-42 0,0 2 50 0,1-3-50 16,0 1 48-16,-1-1-53 0,0-1 18 15,-4-1-12-15,-1 1 52 0,-4-2-47 0,-4-1 61 16,-5-8-55-16,-1 17 53 0,-6-10-52 0,-4 2 41 16,-5-2-42-16,-4 2 43 0,2-4-45 0,-5 2 39 15,1-1-76-15,4-3 14 0,-1 1-87 0,5-1 18 16,0-1-121-16,14-2-73 0,-14 0-123 0,14 0-101 15,0 0-446-15,1-17-561 0</inkml:trace>
  <inkml:trace contextRef="#ctx0" brushRef="#br0" timeOffset="51146.58">16757 11593 644 0,'0'0'629'16,"-5"-12"-135"-16,5 12-64 0,0 0-24 0,0 0-31 15,0 0-70-15,14 3 37 0,-2 6-71 0,2 4 21 16,6 3-43-16,4 8 4 0,3 2-24 0,1 3-20 16,-2 3-37-16,-2 0-22 0,-2 4-27 0,-7 0-26 15,-3-1-39-15,-8-1-20 0,-6 0-42 16,-5 4-37-16,-10 0-39 0,-6 3-28 0,-10-1-154 0,-5 2-53 16,-5-6-65-16,-1-1-55 0,0-5-95 0,7-6-37 15,3-5-386-15,2 1-537 0</inkml:trace>
  <inkml:trace contextRef="#ctx0" brushRef="#br0" timeOffset="51980.16">17291 12111 402 0,'0'0'842'16,"-23"-2"-116"-16,23 2-121 0,-15-1-64 0,15 1-96 15,-13 0-41-15,13 0-107 0,-9-5-44 0,9 5-82 16,0 0-18-16,-7-8-137 0,7 8-91 0,0 0-157 16,0 0-207-16,0 0-201 0,2-11-443 0,-2 11-702 15</inkml:trace>
  <inkml:trace contextRef="#ctx0" brushRef="#br0" timeOffset="52495.12">17621 11758 80 0,'-7'-7'738'16,"7"7"-150"-16,-13-10-115 0,13 10-51 15,-12-7-104-15,12 7-49 0,-7-6-61 0,7 6-9 16,0 0 25-16,-12 1-37 0,12-1-22 15,-5 11-7-15,5-11-23 0,-1 16-22 0,1-16-18 0,3 20-24 16,-1-3-10-16,0-2-13 0,1-1-8 16,-1 4-22-16,0-2 5 0,0 0-46 0,0 2 55 15,-1-2-53-15,-1 0 51 0,0-1-52 0,0-2 52 16,0-1-101-16,-1 0 49 0,-1-2-50 0,2-10 53 16,-4 19-52-16,4-19 63 0,-5 13 2 0,5-13 2 15,-9 6 3-15,9-6-2 0,0 0 0 0,-15-6 3 16,15 6-1-16,-13-13 1 0,6 0-3 0,0-2 5 15,-1-2-1-15,1-4 1 0,1-2 7 0,2-1 34 16,1 0 9-16,2-2 14 0,2 0-39 16,2-1 45-16,3-2-58 0,3 2 49 15,1-1-44-15,3 3 44 0,5 5-44 0,2-1 43 16,3 4-23-16,3 1 10 0,1 5-8 0,1 1-2 16,-4 2 21-16,-1 5-42 0,-4 2 24 0,-2 1-37 15,-2 1 27-15,0 5-36 0,-4 3 31 0,-5 0-33 16,-3 2 30-16,-3 1-31 0,-5 2 30 0,-6 1-30 15,-5 5 24-15,-3-1-28 0,-2 0 5 0,-2 0-14 16,3-1-15-16,-1-1-28 0,3-2-42 0,2-1-27 16,3 0-43-16,2-3-13 0,3-1-68 0,0-1-74 15,2-1-122-15,6-8-125 0,-3 12-343 0,3-12-490 16</inkml:trace>
  <inkml:trace contextRef="#ctx0" brushRef="#br0" timeOffset="52751.23">18096 11600 638 0,'0'0'561'16,"-8"-10"-64"-16,8 10-49 16,-12-7-46-16,12 7-23 0,-10-7-104 0,10 7-10 0,-11-4-55 0,11 4 38 15,-12 4-74-15,12-4 47 0,-12 11-50 0,6-1 4 16,1 2-36-16,0 2 8 0,1 3-53 0,0 4 48 15,0 1-48-15,3 3 1 0,-2 0-35 16,2 1 4-16,-1 2-25 0,0 0 7 0,1 1-74 16,1-1 4-16,0 0-51 0,0-2 7 0,1-1-70 15,3 0-7-15,0-2-93 0,0-3 3 0,2 0-120 16,1-5-76-16,-1-1-139 0,4-5-452 0,-1 0-632 16</inkml:trace>
  <inkml:trace contextRef="#ctx0" brushRef="#br0" timeOffset="53283.05">18164 11793 370 0,'0'0'626'0,"-6"-11"-112"16,6 11-114-16,0 0-37 0,-8-6-24 0,8 6-3 16,0 0-44-16,-9 6-5 0,9-6-44 0,-4 11-5 15,4-11-26-15,-2 16-32 0,2-16-65 0,0 24 27 16,1-11-60-16,-1 0 19 0,1 0-51 0,-1 2 23 15,2 1-46-15,-2-1 24 0,0-2-40 0,0-1-3 16,0-12-64-16,0 21 11 0,0-21-63 16,0 17 51-16,0-17-63 0,0 0 22 0,0 13-5 15,0-13 17-15,0 0 13 0,0 0 13 0,-2-11 13 16,2 11 5-16,-1-24 14 0,0 5 1 16,0-3 13-16,-2-5-3 0,2 1 6 0,-2-6 42 15,2 4 22-15,0 1 18 0,1 0-27 0,1 2 55 16,1 2-61-16,4 3 44 0,1 1-56 0,5 1 47 15,1 4-48-15,2 3 61 0,1 2-55 0,2 5 36 16,0 3-54-16,3 1 33 0,-2 2-46 0,0 1 44 16,1 4-51-16,-2 0 40 0,0 3-43 0,-5-1 30 15,-3 1-37-15,-2 0 48 0,-5 1-49 0,0-1 43 16,-4 1-48-16,-3 1 39 0,-1-2 4 16,-5 3-11-16,1-2-3 0,1-1 4 0,-1 1-1 0,0 0-6 15,3 0-1-15,1-2 0 16,1 2 3-16,4-11 1 0,1 19 0 0,3-8 3 15,3 0-48-15,3 1 43 0,0-2-37 0,2 3 52 0,0-4-48 16,-1 3 45-16,0-3-41 0,-1 2 30 16,-1-1-28-16,-4 0 69 0,-5-10-29 0,2 15 42 15,-6-5-32-15,-4-3 40 0,-6 1-41 0,-1-1 24 16,-7 0-39-16,3-1 23 0,-4-1-30 0,0 1 24 16,4-4-43-16,2 3-9 0,2-2-94 0,3-1-21 15,12-2-118-15,-10 3-134 0,10-3-165 0,0 0-640 16,14-5-805-16</inkml:trace>
  <inkml:trace contextRef="#ctx0" brushRef="#br0" timeOffset="53497.81">18575 11661 677 0,'-6'-8'706'0,"6"8"-133"0,-7-8-93 15,7 8-27-15,0 0-60 0,0 0 7 0,0 0-56 16,19 5-7-16,-7 3-70 0,3 3-2 0,3 3-24 15,3 4-25-15,-1 2-22 0,-1 2-31 0,-1 0-30 16,-3 2-25-16,-5 2-35 0,-6-2-32 0,-4 1-56 16,-4 0-33-16,-7 2-61 0,-10 3-31 0,-2-1-136 15,-6-1-64-15,-7 1-132 0,0-3-85 16,-3-2-138-16,0-3-370 0,0 0-681 0</inkml:trace>
  <inkml:trace contextRef="#ctx0" brushRef="#br0" timeOffset="54412.24">19234 11865 395 0,'0'0'405'16,"-9"-12"-9"-16,9 12-72 0,-10-12-7 0,3 5-45 15,1 1-4-15,-3-4-46 0,1 3-1 16,1-1-18-16,-1 1 4 0,-1 0 12 0,3 1 4 15,6 6-15-15,-12-10-43 0,12 10-33 0,-5-8-28 16,5 8-19-16,8-5-22 0,-8 5-14 0,25-1-12 16,-5 1-2-16,8 1-11 0,2 1-2 15,8 1-3-15,1 1 2 0,-1-2-12 0,-1 2 3 16,-2-1-4-16,-1 0-4 0,-5-1 2 0,-1-1-51 16,-5 1-55-16,-3-1-62 0,-2 1-64 0,-3-2-108 15,-15 0-95-15,21-2-95 0,-21 2-373 0,12-1-460 16</inkml:trace>
  <inkml:trace contextRef="#ctx0" brushRef="#br0" timeOffset="54633.69">19258 12024 492 0,'-15'5'629'0,"15"-5"-71"15,-10 5-74-15,10-5-66 0,0 0-63 0,0 0-30 16,0 0-15-16,0 0-31 0,10 5-77 0,5-5 11 16,6-2-79-16,2 2 8 0,5 0-64 0,2-2 20 15,2 1-55-15,0 1 30 0,4-2-142 16,0-1-74-16,0 2-152 0,-2-3-182 0,-4 2-171 16,-1-2-352-16,-1 1-600 0</inkml:trace>
  <inkml:trace contextRef="#ctx0" brushRef="#br0" timeOffset="55164.41">20248 11891 454 0,'-13'-2'592'0,"2"-2"-85"0,11 4-45 15,-15-4-80-15,15 4-71 0,-11-6-72 0,11 6-42 0,-11-3-53 16,11 3 12-16,-10 4 17 0,10-4-19 0,-6 11-16 16,6-11-16-16,-8 16-8 0,7-5-6 15,-3 1 1-15,2 2-10 0,-2 2-57 16,0 2 31-16,0-1-49 0,0 1 43 0,0 2-56 16,0 1 45-16,-1 0-57 0,1-1 46 0,-2-3-51 15,2 0 46-15,0-1-106 0,1-2 34 0,-1-1-33 16,0-2 1-16,1-1 11 0,3-10 20 0,-5 14 1 15,5-14 5-15,-7 7 1 0,7-7 7 0,0 0-44 16,-12-7 64-16,7-1-53 0,1-3 62 0,-1-4-5 16,3-1 2-16,-1-6-2 0,0-1 2 0,2-2-3 15,2-1-4-15,3-6 2 0,1 0 1 0,4 1 11 16,1-5 5-16,3 1 12 0,3 3 2 0,3 1 7 16,0 1 6-16,4 3-40 0,-1 0 68 15,6 5-54-15,-1 1 48 0,1 6-48 0,-4 1 38 16,4 3-53-16,-7 3 39 0,0 3-52 15,-3 2 43-15,-2 3-52 0,-2 2 43 0,-1 4-42 16,-3-1 47-16,-4 4-2 0,-2 0-9 0,-4 4-4 16,-3-2-6-16,-3 3-53 0,-3 1-2 0,-4 0 1 15,-5 1-16-15,-1 0-12 0,-3 1-8 0,2-1-15 16,-2-1-22-16,0 1-12 0,6-5-9 16,-2 2-4-16,1-3-31 0,6 0-25 0,1-3-54 15,0 0 3-15,3 1-68 0,7-8-62 0,-4 8-382 0,4-8-272 16</inkml:trace>
  <inkml:trace contextRef="#ctx0" brushRef="#br0" timeOffset="55434.09">20686 11612 568 0,'0'0'544'15,"-4"-11"-85"-15,4 11-84 0,0 0-61 0,0 0-78 16,0 0 34-16,0 0-33 0,-11 3-16 0,11-3-25 16,-8 16-18-16,1-4-5 0,-1 4-24 0,-3 4-19 15,2 1-23-15,-1 5-16 0,-3 2-15 16,-1 5-15-16,0 2-14 0,3 1-14 0,-1 4-4 16,2-2-40-16,-1 1 45 0,5 0-44 0,1-3 44 15,3-3-49-15,2-3 47 0,2 1-90 0,5-2-47 16,0-2-107-16,4-1-112 0,1-5-174 15,5-1-549-15,3-4-666 0</inkml:trace>
  <inkml:trace contextRef="#ctx0" brushRef="#br0" timeOffset="55928.32">20818 11991 502 0,'-8'-7'567'16,"8"7"-112"-16,-7-12-36 0,7 12-48 0,0 0-56 15,-6-13-51-15,6 13-26 0,0 0-44 0,2-9-27 16,-2 9-35-16,0 0-16 0,0 0-25 16,4-10-14-16,-4 10 5 0,0 0 28 0,0 0-16 15,0 0-7-15,0 0-22 0,0 0-7 0,-7 8-18 16,7-8-11-16,-5 10-3 0,5-10-3 16,-5 13-8-16,1-6-2 0,4-7-4 0,-8 16 1 15,5-7-49-15,-2 0-25 0,0-2-7 0,1 2-13 16,0 0-4-16,4-9 6 0,-10 11 17 0,10-11 12 15,-11 9 15-15,11-9 6 0,-10 2 10 0,10-2 4 16,-12-3 13-16,12 3-4 0,-11-11 12 0,4 3 0 16,7 8 9-16,-4-19 18 0,2 9 29 0,0-1 8 15,2-3-14-15,2 2 34 0,0-4 8 0,2 0-5 16,5-2-6-16,0-2 22 0,-1 2-4 16,3 0 8-16,2-1 2 0,-1-1 15 0,0 2 6 15,2-3-25-15,-1 3 29 0,-1 0-2 0,-1 1 13 16,2 1-19-16,-1 3-17 0,-4 1-20 0,1 2-18 15,-1 1-23-15,0 3-8 0,-1 2-13 0,-7 4-2 16,18-2-10-16,-7 5-11 0,0 3 7 0,-1 4 3 16,3 3-4-16,-2 5 0 0,0 1-3 15,0 6 3-15,2 2-9 0,-3 2 3 0,-1 2-8 16,-4 0-43-16,4 1-45 0,-5-1-15 0,-3-4-53 16,1 0 10-16,-2-2-83 0,0 0-36 0,-2-1-62 15,-1-5-41-15,1-1-72 0,-4-5-66 0,-1 0-36 16,0-1-442-16,0-6-578 0</inkml:trace>
  <inkml:trace contextRef="#ctx0" brushRef="#br0" timeOffset="56061.41">20843 11994 536 0,'0'0'593'0,"-4"-13"-57"0,4 13-102 16,2-12-68-16,-2 12-78 0,10-13-42 15,1 4-48-15,3 2-33 0,7-1-41 0,3-1-15 16,4 1-31-16,3 1-10 0,2-1-131 0,-5-1-134 15,3 2-158-15,0-2-118 0,-3-1-364 0,-2-2-378 16</inkml:trace>
  <inkml:trace contextRef="#ctx0" brushRef="#br0" timeOffset="56244.65">21274 11658 23 0,'0'0'748'0,"-11"-12"-128"15,11 12-88-15,-5-7-95 0,5 7-71 0,0 0-2 16,0 0-19-16,0 0-67 0,17 9 58 15,-3 4-18-15,5 1-26 0,2 5-18 0,5 5-18 16,1 1-33-16,1 2-31 0,-2 1-39 0,-6 2-25 16,-3 0-48-16,-6-4-55 0,-5-1-71 0,-4-1-50 15,-6 1-95-15,-5 1-91 0,-5 0-169 0,-9 1-79 16,-1-2-170-16,-5-4-459 0,-5-1-775 0</inkml:trace>
  <inkml:trace contextRef="#ctx0" brushRef="#br0" timeOffset="56462.26">21714 12187 479 0,'0'0'719'15,"-15"-2"-54"-15,15 2-96 0,-14-2-39 0,14 2-125 16,-9-6-29-16,9 6-113 0,-9-8-23 0,9 8-81 15,0 0-6-15,-1-14-161 0,1 14-88 0,6-11-154 16,-6 11-181-16,7-11-756 0,-1 3-798 0</inkml:trace>
  <inkml:trace contextRef="#ctx0" brushRef="#br0" timeOffset="56927.22">21914 11826 209 0,'-11'-5'600'16,"2"-1"-70"-16,9 6-86 0,-13-7-51 0,13 7-84 15,-12-5-52-15,12 5-52 0,0 0 20 0,0 0 5 16,0 0-49-16,0 0-1 0,4 16-31 16,6-7-27-16,-1 3-20 0,-2-1-24 0,4 4-13 15,-4-2-15-15,-1 2-8 0,1 1-4 16,-1 0-8-16,0-1-9 0,-2 2-6 0,-2-3 1 15,-2 0-42-15,2-3 47 0,-2-11-44 0,-2 21 44 16,0-11-46-16,2-10 41 0,-10 12-9 0,10-12-3 16,-13 3 0-16,13-3-1 0,-18-3 2 0,9-2 1 15,1-1-3-15,-1-5 1 0,1 1-2 0,-1-5-1 16,3-4 2-16,-1-2-8 0,2 0 5 0,1-3 0 16,2-1 8-16,2-2 17 0,4 1 3 0,0-4 4 15,6 0-29-15,-1 1 53 0,5 2-56 0,1 0 44 16,5-1-49-16,-2 6 46 0,5 2-49 15,0 1 46-15,2 3-52 0,1 2 70 0,3 4-23 0,-2 1 33 16,-2 3-48-16,-3 4 26 0,-4 1-43 16,0 2 34-16,-7 1-61 0,1 2 62 0,-5 2-42 0,-3 3 40 15,-6 1-10-15,-1 2-1 16,-5 0 0-16,-4 2-6 0,-3 1 0 0,-6 0-60 16,-1 1-37-16,0-1-55 0,-2 0-53 0,4-1-17 15,3-2-50-15,1 1-47 0,3-3-83 0,3 1-32 16,1 0-142-16,5-3-258 0,4-8-351 0</inkml:trace>
  <inkml:trace contextRef="#ctx0" brushRef="#br0" timeOffset="57162.27">22363 11584 743 0,'0'0'597'0,"-6"-12"-126"15,6 12-75-15,-5-8-92 0,5 8-71 0,0 0-40 16,0 0 18-16,0 0-30 0,-6 4 5 0,6-4-9 16,-4 19-35-16,0-5-26 0,2 2-16 0,-2 1-13 15,0 5-7-15,3 3-22 0,-5 4-3 0,2 2-16 16,1 1-3-16,1 1-4 0,0 1-2 16,2-5 2-16,0 0-17 0,2-1-100 0,0-1-3 15,3-2-65-15,3-2-88 0,-1-2-127 0,3 0-131 16,3-5-465-16,1-3-551 0</inkml:trace>
  <inkml:trace contextRef="#ctx0" brushRef="#br0" timeOffset="57678.72">22457 11843 253 0,'0'0'531'0,"-8"-10"-28"0,8 10-38 0,0 0-79 15,0 0-43-15,0 0-72 0,0 14-9 0,0-14-6 16,4 17-42-16,0-9-32 0,-1 5-28 0,-3-1-16 15,2 0-6-15,1 1-21 0,-1-1-19 0,-2 1-30 16,0 1-3-16,2-1-5 0,0-3-9 0,-1 2-11 16,0-2-5-16,-1-10-5 0,3 15-34 15,-3-15-77-15,6 7-49 0,-6-7-21 16,0 0-11-16,12-3 34 0,-12 3-6 0,7-13 35 16,-3 2 7-16,-2-3 35 0,0-2-4 0,-1-5 27 15,1-3-7-15,-4-4 23 0,1 2-9 0,-1-5 25 16,-2 4 41-16,2 0 47 0,0 2 19 0,-1 6 29 15,1 1 2-15,2 3-28 0,2 2-20 0,1 2-12 16,3 3 1-16,1 1-8 0,4 3-8 0,2 1 2 16,1 3-7-16,4 1-5 0,-1 2-12 0,0 1-10 15,-1 0-1-15,-2 3-4 0,0-1-7 0,-2 1-1 16,-3-2-2-16,-3 3-2 0,0-1-5 0,-6-7-12 16,4 13 2-16,-4-13 0 0,-4 14 1 15,-2-6 0-15,0-1-1 0,6-7 1 0,-9 13-4 16,9-13 6-16,-7 15 5 0,7-15-15 15,3 17 15-15,1-9 6 0,3 3 0 0,3-2-8 16,2 3 2-16,1 0 4 0,1 1-4 0,-1 0-1 16,-2-1 33-16,-1 1 12 0,-1 0 24 0,-1-1 22 15,-5 1-17-15,-2-1 39 0,-5 0-27 0,-4-2 17 16,-1 2-39-16,-7-3 7 0,-2 1-35 16,-4-3 18-16,1 1-36 0,1 0 24 0,0-3-35 15,2 1 13-15,4-1-58 0,3-1 16 0,0 0-73 16,11-4-31-16,-13 3-79 0,13-3-74 0,0 0-145 15,0 0-117-15,16-2-563 0,-3-2-723 0</inkml:trace>
  <inkml:trace contextRef="#ctx0" brushRef="#br0" timeOffset="57863.38">22830 11600 673 0,'5'-10'632'0,"-5"10"-107"0,13-11-62 16,-4 8-61-16,6 3-34 0,0 5-12 0,7 1-20 15,5 8-36-15,5 5 7 0,4 5-18 0,6 8-31 16,-1 4-21-16,-7 2-36 0,-9-5-32 0,-10 3-45 16,-4-4-44-16,-11-2-60 0,-7 1-49 15,-6 4-119-15,-10 1-148 0,-13 0-278 0,-11 3-208 16,-4-8-451-16,-10-4-844 0</inkml:trace>
  <inkml:trace contextRef="#ctx0" brushRef="#br0" timeOffset="65678.49">10220 12658 326 0,'-13'-4'262'0,"13"4"-12"0,-11-3-41 16,11 3-10-16,-10-6-69 0,10 6-1 0,-5-8-53 15,5 8 9-15,-4-8-44 0,4 8 27 0,0 0-17 16,-5-13 57-16,5 13-25 0,0 0 24 0,0 0-29 15,0-13 15-15,0 13-41 0,0 0 9 0,0 0-26 16,0 0 11-16,0 0-24 0,0 0 16 16,0 0-28-16,0 0 41 0,0 0-12 0,14 0 24 0,-14 0-21 15,14 6 29-15,-1-3-6 0,2 1 7 16,5-1-24-16,5 0 13 0,1 1-17 0,5-2 21 16,6 1-17-16,2-2 4 0,3-1-13 0,8 1 7 15,2-1-21-15,-2 0 9 0,5 0-14 0,-1-1 4 16,2 1-18-16,-1-1 11 0,2-1-16 0,1 2 13 15,2-1-16-15,-1 1 14 0,2-1-14 0,1 1 11 16,0 0-13-16,3-1 10 0,0 1-11 0,2-2 14 16,8 0-15-16,1 2 15 0,-11 0-17 0,1-1 17 15,-2-2-15-15,0 1 15 0,0 2-15 0,-2-2 13 16,-1-1-9-16,1 1 14 0,-3-2-20 16,1 2 16-16,-1-2-15 0,-1 1 16 0,0 0-17 15,0-1 15-15,-1-1-13 0,1 2 13 0,-2 0-14 16,-1 0 14-16,-3 0-14 0,2-1 14 0,-2 1-14 15,-2 2 19-15,0-1-20 0,0-1 14 16,-8 3-13-16,-2 0 14 0,2 2-10 0,-3-1 8 16,2 1-13-16,0 0 16 0,0 1-16 0,-1 0 15 15,-1-1-14-15,2 2 15 0,0-2-13 0,-1 1 11 16,3-3-11-16,-2 0 16 0,4 1-14 0,3-2 44 16,2 1-9-16,0-5 8 0,1 4-11 15,1-4 25-15,-3 2-13 0,1-1 13 0,0 1-10 16,-2-1-15-16,1-1 4 0,-3 2-9 0,1-1-5 15,-7 1-4-15,0 0 0 0,0 0-4 0,-1 0 4 16,0 0-10-16,0 0 12 0,1 1-16 0,-1-1 9 16,-1 1-6-16,-1 1-3 0,0-1 0 0,0 0 5 15,-2 0-9-15,-3 0 9 0,4 1-6 0,-4 0-2 16,0 0-1-16,-1 0 1 0,0 0 1 0,1 0 0 16,0-1 1-16,5 0 1 0,-10 1 7 0,4 1 27 15,-2-1 10-15,-1 1-7 0,2-2-2 0,-2 2-5 16,2-1-5-16,2 2-5 0,9-2-2 0,0 1-5 15,0 0-8-15,4-1 0 0,5 0 2 0,-1-1 0 16,1 0 0-16,0 0-2 0,0-2-1 16,-3 1-1-16,2-1-3 0,-3 0 1 15,1 1 9-15,-7-2-13 0,-3 1 2 0,1 1-3 16,-2-1 0-16,-2-1 5 0,0 2-1 0,-5 0-1 16,0 0 2-16,-1-1-1 0,2 1 0 0,-2 0 0 15,0 0-1-15,-2 0 0 0,2 0 0 0,0 2-2 16,0-1 3-16,0-1 2 0,2 3-5 0,-1-1 2 15,0 1 0-15,2 0-3 0,-2 0 1 0,2 0 4 16,0 0-6-16,1 0 4 0,-2 0 6 0,1 0-8 16,0 0 2-16,-1-1-1 0,1 1 1 0,0 0 7 15,1 0-6-15,0 0-6 0,7-2 0 0,0 2 5 16,1 0 0-16,1 0 1 0,1 0-4 16,-1 0 3-16,-1 0 3 0,1-1-3 0,0 1 1 15,-2-2 8-15,1 4-5 0,1-4-7 0,-1 1 0 16,1 1 1-16,2 0 6 0,-2 0-7 0,2-2 4 15,1 1 5-15,-3 1-5 0,2-2 0 16,-2 2-1-16,1-1 1 0,3 1 2 0,4-4 0 16,2 4-4-16,0-1 2 0,-3 0-4 0,1-1 0 15,-6 1 1-15,-3-2-3 0,-2 2 5 0,-6-1 0 16,-3-1-2-16,-2 2 1 0,-1-1 7 16,-6 0-3-16,1 1-9 0,-5-1 6 0,0 2-1 15,-2-1-5-15,-1-1 7 0,-1 1-3 0,-12 1 2 16,23 0 1-16,-10-1-3 0,-13 1-1 0,26 1 12 15,-12-1-11-15,0 0 2 0,0 1-5 0,3 1 6 16,0-1 3-16,1 0-3 0,4 0-1 0,-2 0-4 16,0 1-21-16,-1-2 31 0,-1 2 1 0,-3-2 1 15,-1 0-4-15,0 1-1 0,-14-1 0 0,23 0-1 16,-23 0-2-16,19 0 0 0,-19 0 2 16,18-1-2-16,-18 1 1 0,17 0 1 0,-17 0 5 15,15 0-3-15,-15 0 0 0,0 0 2 0,18 0-1 16,-18 0 2-16,14-2-4 0,-14 2 1 0,13-4-3 15,-13 4-8-15,14-4 12 0,-14 4 3 0,12-4 7 16,-12 4-35-16,10-7 107 0,0 1 11 16,-10 6-47-16,8-10 48 0,-8 10-52 15,6-11 73-15,-6 11-20 0,8-16-2 0,-8 16-37 0,10-16 8 16,-5 9-39-16,0-3-2 0,2-1-1 16,0 0 9-16,1 0-24 0,0-2-2 0,-2 0-6 15,3-2 22-15,0-2-39 0,-2-1 34 0,1 0-24 16,-3-1 24-16,2-2-29 0,-4 0 21 0,-2 2-4 15,2-1-22-15,-1 1 27 0,0-2-9 0,-1-1-3 16,2 0-16-16,0 0 26 0,-1-2-27 0,4 2 28 16,-2-1-28-16,1 1 25 0,-1-1-23 15,0 0 23-15,1 1-22 0,-1-1 22 0,0 2-31 16,-2-1 33-16,1-1-22 0,-1 4 21 16,-2 0-22-16,2-2 26 0,-2 1-23 0,0 1 23 15,-2-1-26-15,2 1 25 0,-1-2-27 0,0 2 31 16,0 0-30-16,-1 2 26 0,2-2-29 0,-2 0 28 15,2 2-27-15,0-1 25 0,2 0-27 0,-2 0 28 16,3 0-24-16,-1 1 26 0,1 0-3 0,1 0-4 16,0-1 0-16,0 3 0 0,0-2-5 0,-1 0 0 15,1 2-2-15,-1 0-2 0,0 1 5 0,0 1-4 16,-2 1 1-16,1 2 8 0,-1-2-10 16,-1 12 1-16,1-19 0 0,-1 19-1 0,-1-18 1 15,1 18 1-15,0-14-3 0,0 14 1 0,-3-12-3 16,3 12 7-16,-2-11-4 0,2 11-1 0,-4-10 3 15,4 10 0-15,-3-11 1 0,3 11-1 0,-5-10 1 16,5 10-1-16,-3-9-1 0,3 9 1 16,-7-10 0-16,7 10-3 0,-6-11-1 0,6 11 4 15,-9-9-2-15,1 4 2 0,0-1-1 0,-1 2-1 16,-3-2 0-16,-1 2 2 0,-4-2-25 0,-1 0 29 16,-3 0-24-16,-4 1 28 0,1 0-26 0,-3 1 23 15,-1-1-23-15,-1 2 30 0,-1 0-24 0,1 2 24 16,0-3-28-16,0 2 32 0,1-2-33 0,0 2 30 15,1-1-27-15,0 1 27 0,-1 0-26 0,0 0 27 16,-1-2-29-16,-4 0 16 0,-3-1-15 0,0 1 29 16,-2-1-26-16,-1 0 27 0,-5-1-30 15,-2 1 28-15,-2 0-28 0,2 1 35 0,-3-1-36 0,-1 2 27 16,-1-2-24-16,-1 2 22 0,1 0-26 16,0 0 23-16,-1 1-24 0,-1-2 27 0,0 3-22 15,-1-2 24-15,2 3-26 0,0-3 26 0,1 3-32 16,8-1 34-16,1-1-29 0,1 2 30 15,0 0-28-15,3 0 29 0,-1-2-29 16,1 2 25-16,1-1-28 0,0 1 31 0,4 0-24 0,-6 0 23 16,1 0-29-16,-2-2 29 0,0 2-30 0,-4 0 26 15,-4-1-35-15,-3-1 23 0,-1 1-23 0,-1-2 26 16,-1 2-30-16,-2-2 33 0,-2 0-31 16,1 0 34-16,-2 2-32 0,-1-3 25 0,1 0-80 15,-1 1 50-15,0 1-35 0,0 1 52 0,0 0-38 16,3-1 48-16,1 1-38 0,0 1 47 0,4-2-41 15,3 2 43-15,4 0-39 0,4-1 52 0,0 1-46 16,1 0 41-16,0 0-36 0,-1-2 40 0,-1 0-44 16,1 2 42-16,-2-3-42 0,-5 1 45 0,-1 1-45 15,0 0 43-15,-1 1-43 0,8-1 40 0,-3 1-39 16,-4-1 46-16,5-1-46 0,2 2 45 0,-2 0-39 16,1 0 37-16,0-2-40 0,0 1 43 15,1 0-45-15,-8 1 42 0,4-4-42 16,-2 2 45-16,-1-2-45 0,0 2 40 0,3-1-46 15,-2 0 51-15,-2 0-45 0,3-1 45 0,-2 1-45 16,2 0 52-16,0-1-47 0,-1 1 38 0,1-1-45 16,7 1 44-16,-7 0-43 0,1-2 45 0,0 2-44 15,-1-2 43-15,0 2-42 0,-1-1 6 0,-1-1 40 16,2 1-45-16,0 0 44 0,1-1-44 0,7 2 45 16,-1 0-44-16,1 0 38 0,2 0-38 0,-2 1 38 15,3-1-42-15,-1 0 47 0,1 1-48 0,0-1 41 16,1 2-43-16,4-2 48 0,0 0-45 0,3 2 48 15,-5-1-47-15,6 0 44 0,-5 1-41 0,1 0 44 16,-4-2-50-16,-1 0 36 0,-1 3-30 0,0-4 35 16,-2 2-35-16,-1-1 38 0,-8 1-40 15,0 0 43-15,-2 0-42 0,-1-1 45 0,-3 2-46 0,2-3 47 16,0 2-49-16,1-1 45 0,1 1-44 16,2 0 43-16,7-1-38 0,0 1 38 15,3-3-44-15,-1 4 47 0,2-2-47 0,-1 0 46 0,2-1-45 16,2 0 36-16,-1 0-40 0,2 0 48 0,0 0-43 15,3 1 45-15,1 0-44 0,1-2 41 0,-1 2-42 16,-1 0 44-16,2 2-47 0,-1-2 49 0,-1 0-46 16,1 0 43-16,-2 2-40 0,2-2 39 0,-3 3-40 15,-3-3 39-15,0 1-39 0,-1 1 39 0,0 1-43 16,-2-2 48-16,1 1-49 0,-1-1 45 0,0 2-42 16,0-1 36-16,-1-1-35 0,1-1 45 0,1 2-47 15,-1 0 45-15,-2-1-51 16,2 1 47-16,0-2-41 0,0 1 46 0,-1-1-10 15,2 2-35-15,-2-2 42 0,2 0-43 0,-1 2 42 16,1-1-38-16,1 0 39 0,5 0-43 0,2 2 43 16,-1-2-43-16,3-1 45 0,2 2-45 0,5 1 43 15,-2-2-41-15,3-1 45 0,2 2-48 0,1 0 39 16,1-1-37-16,1 0 38 0,2 1-39 0,-1 0 35 16,-1 0-32-16,2 0 43 0,-1-1-42 15,0 1 44-15,0 0-46 0,-1 1 42 0,1-2-37 16,-2 0 38-16,1 1-47 0,0 0 46 0,-1 0-46 15,1-1 46-15,1 1-45 0,2 0 45 0,-3 0-45 16,14 1 45-16,-20-1-45 0,20 1 40 0,-20 0-39 16,20 0 41-16,-19 1-43 0,19-1 48 0,-19 3-47 15,19-3 43-15,-20 7-43 0,7-4 43 0,3 2-36 16,-1 2 37-16,-1 0-40 0,1 0 46 0,0 4-51 16,0-2 44-16,2 2-44 0,-2 0 46 0,1 0-43 15,2 3 41-15,1 0-37 0,-1 3 41 0,0 2-44 16,1 1 45-16,1 4-46 0,-1 1 24 0,-2 5-23 15,4-1 52-15,-3 3-43 0,-1 5 34 0,-3 1-4 16,3 1-5-16,-2-1-4 0,0 0 3 16,2 1-38-16,-2 0 40 0,3-1-37 0,-2 2 37 15,3-2-39-15,1 3 45 0,-2-1-38 0,3-7 40 0,-2 3-41 16,6 0 40-16,-3 7-48 0,1-6 53 16,-1-1-46-16,2 1 32 0,-1 1 5 0,-1-3-1 15,-1 0-13-15,1 0-34 0,0-1 49 16,-1 0-3-16,-3-2-40 0,2 2 44 0,1-1-41 15,-3-3 37-15,2 1-35 0,-2 0 34 0,2-1-32 16,-1-1 36-16,0 0-36 0,0-1 5 0,0 1 37 16,1 0-33-16,-1 0 29 0,1-1-31 0,-2 0 32 15,4 1-35-15,-3-1 32 0,0-3-36 0,-1 24 18 16,1-26 17-16,4 2-38 0,-1-2 42 16,0-1-41-16,2-3 41 0,0-2-42 15,1 1 39-15,1-2-36 0,0-1 41 0,1-2-32 16,1 1 41-16,2 0-30 0,0 0 67 0,3-1-28 15,0-2 16-15,-1 1-32 0,6-2 16 0,0 1-29 16,0-1 5-16,0 0-10 0,4 1 19 0,1-3-27 16,3 3 22-16,1-3-28 0,2 3 24 0,3-1-25 15,5 0 25-15,1 1-26 0,11-4 23 0,1 1-24 16,4 0 23-16,1-3-19 0,8-1 15 0,3-1-17 16,3-2 20-16,0-1-25 0,2 0 25 15,11-3-27-15,-12 2 9 0,-1-2-13 0,-3-1-23 16,-1-1-115-16,-5-1-58 0,-1 0-120 0,-3 1-124 15,-3-2-167-15,-2-2-519 0,-5 0-759 0</inkml:trace>
  <inkml:trace contextRef="#ctx0" brushRef="#br0" timeOffset="66872.82">20040 12461 74 0,'-14'3'278'0,"4"-1"-63"0,10-2-38 15,-18 5-30-15,18-5 0 0,-13 3-17 0,13-3-19 16,-12 5 34-16,12-5-18 0,0 0 54 0,-13 6-24 16,13-6 18-16,0 0-31 0,0 0 9 0,5 6-42 15,-5-6-6-15,20 4-35 0,-1-4 2 16,3 1-30-16,9-1 8 0,12 0-24 0,14-1 10 15,5-3-27-15,19 2 16 0,10-2-25 0,5 0 19 16,6-2-22-16,1 2 22 0,4-2-22 16,24-1 16-16,-2-1-11 0,-2 1 37 0,-23 3-9 15,2-2 20-15,-5 1-15 0,-1-1 13 0,-2 2-25 16,-2 0 35-16,-6-1-20 0,-5 2 16 0,-4 0-5 16,-7-2 23-16,-12 2-16 0,-3 1 11 0,-5-1-12 15,-2 0 26-15,-3 0-18 0,-10 2 2 0,-3-3-15 16,1 1 2-16,-9 2-9 0,-1-3 0 0,0 2 4 15,-6-1 15-15,-2 1 3 0,-1-2-13 0,-2 2-8 16,-2 1-10-16,-1-2-6 0,-3 1-10 0,-10 2-8 16,17-2-5-16,-17 2-9 0,13-2-132 0,-13 2-69 15,0 0-83-15,0 0 1 0,0 0-56 0,0 0-13 16,0 0-51-16,0 0-344 0,0 0-261 16</inkml:trace>
  <inkml:trace contextRef="#ctx0" brushRef="#br0" timeOffset="67313.09">20644 12593 271 0,'-10'3'378'0,"10"-3"-72"0,0 0 31 0,-11 1-53 15,11-1 16-15,0 0-28 0,0 0-12 0,0 0-52 16,0 0-13-16,0 0-35 0,16 2 10 15,-16-2-36-15,25-2-13 0,-5 1-37 0,9-1-5 16,9-1-27-16,9 2 2 0,11-3-24 16,2 1 9-16,20 0-20 0,8 0 7 0,4 0 15 15,6 1 13-15,1 1-15 0,1-1 11 0,2-1 12 16,-3 2-5-16,0 0-15 0,-3 1-3 0,-6 0-12 16,-2-3-4-16,-9 1-8 0,-18 1 0 0,-4-4-5 15,-5 4-1-15,-12-4-5 0,-8 1 0 0,-5 0-10 16,-9-1-18-16,-7 2-133 0,-11 3-92 0,10-8-119 15,-10 8-56-15,-12-7-80 0,1 2-299 0,-7 3-331 16</inkml:trace>
  <inkml:trace contextRef="#ctx0" brushRef="#br0" timeOffset="70605.77">15328 10572 249 0,'0'0'412'0,"-9"-4"-30"15,9 4-20-15,-8-6-34 0,8 6-25 0,0 0-20 16,-12-5-38-16,12 5-29 0,0 0-30 0,-9-4-26 16,9 4-25-16,0 0-21 0,0 0-18 15,-10-4-14-15,10 4-20 0,0 0-10 0,0 0 4 16,0 0-4-16,0 0 15 0,-9 7-43 0,9-7 50 16,0 0-59-16,0 16 48 0,0-16-61 0,1 16 47 15,-1-16-47-15,1 23 52 16,1-9-52-16,0 2 51 0,1-1-61 0,0 3 56 0,-1-1-57 15,3 1 53-15,-1-1-56 0,0 0 56 0,0-2-56 16,1 1 51-16,-1-3-3 0,1 1-9 0,0-3 3 16,-1-1 5-16,2 0-32 0,-1-3 77 0,-5-7-48 15,17 7 43-15,-6-6-58 0,2-2 46 0,4-2-56 16,3-3 42-16,2-2-38 0,7-3 25 0,6-4-46 16,4-2 50-16,2-1-34 0,1-3 55 15,11 0-25-15,2-4 32 0,0-1-19 0,0 1 29 16,2 0-31-16,-3 1 20 0,-8 5-36 0,-7 2 21 15,0 2-33-15,-6 0 21 0,-6 4-28 0,-2-1 19 16,-7 3-26-16,-1 2 9 0,-3-1-18 0,-1 2-51 16,-4 2-137-16,-3-2-77 0,-6 6-90 0,9-7-145 15,-9 7-125-15,0 0-448 0,0 0-694 16</inkml:trace>
  <inkml:trace contextRef="#ctx0" brushRef="#br0" timeOffset="71172.66">15245 10793 507 0,'0'0'447'0,"0"0"-61"0,-14 0-67 0,14 0-47 16,0 0-29-16,-11-4-29 0,11 4-29 0,0 0-20 15,0 0-29-15,0 0-24 0,-13 0-24 0,13 0-17 16,0 0-14-16,0 0 2 0,0 0 12 0,-8 5 7 15,8-5-12-15,0 0-7 0,-2 13 15 0,2-13 2 16,-3 15-4-16,2-5-10 0,1-10-7 0,0 22-4 16,0-22 6-16,1 24-8 0,2-12-2 15,-2 1-5-15,0-1-11 0,2 1-7 0,-1-2-1 0,0-1-32 16,2 0 29-16,-2-1 0 0,1 1 25 0,-3-10 13 16,5 15 23-16,-5-15-10 0,11 8 52 15,-11-8-47-15,15 2 25 0,-3-4-47 0,3-5 17 16,6-2-26-16,7-5 35 0,8-6-24 0,3 1 37 15,14-7-22-15,3-2 26 0,3-1-14 0,0-1-1 16,2 4-9-16,-1 2-13 0,-2 0-13 16,-2 1 8-16,-2 2-17 0,-8 4 13 0,-2-1-4 15,-4 1-1-15,-2 1-9 0,-4 2 1 0,-8 2-9 16,-4 1 0-16,-2 1-11 0,-2 0 5 0,-4 3-14 16,-1-2-11-16,-3 0-54 0,-1 4-40 0,-2-1-94 15,-2-2-30-15,-5 8-108 0,8-8-77 16,-8 8-129-16,0 0-137 0,0 0-462 0,2-11-747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27:39.607"/>
    </inkml:context>
    <inkml:brush xml:id="br0">
      <inkml:brushProperty name="width" value="0.05292" units="cm"/>
      <inkml:brushProperty name="height" value="0.05292" units="cm"/>
      <inkml:brushProperty name="color" value="#FF0000"/>
    </inkml:brush>
  </inkml:definitions>
  <inkml:trace contextRef="#ctx0" brushRef="#br0">12089 14616 101 0,'-4'-12'438'0,"4"12"-31"0,-5-9-84 0,5 9-24 16,0 0-32-16,-3-12 2 0,3 12-41 0,0 0-33 15,-5-12-32-15,5 12 2 0,0 0-15 16,-4-11-6-16,4 11-9 0,0 0-9 0,0 0-13 15,-4-12-14-15,4 12-17 0,0 0-12 0,0 0-13 16,0 0-14-16,-5-9-15 0,5 9-13 0,0 0 2 16,0 0-4-16,0 0-1 0,0 0 3 0,-2 13-12 15,2-13 13-15,-2 18-13 0,1-6 9 0,1 1-13 16,-2 4 7-16,0 0-11 0,1 3 12 0,1 0-12 16,-2 1 13-16,0 0-7 0,0 2 6 0,0 0-13 15,-1-1 13-15,0 0-9 0,-1-3 8 0,2-2-8 16,-2 0 10-16,-1 0-10 0,1-1 8 0,0-2-6 15,-1 0 7-15,2-2-4 0,1-2 11 0,-2-2 22 16,1 2-1-16,3-10-5 0,-2 13 0 0,2-13-10 16,-5 12 5-16,5-12-7 0,-3 10 3 0,3-10-11 15,0 0 2-15,0 0-3 0,0 0 0 0,0 0-5 16,0 0 4-16,0 0-6 0,0 0 1 0,0 0 2 16,-4-11 13-16,4 11-4 0,-1-13 7 15,1 13 2-15,-1-14 6 0,1 14 0 0,-1-18-27 16,-1 6 24-16,1-1-13 0,0-2 18 0,1-2-1 15,-2-1 4-15,2-1-11 0,-1-1 4 0,1-1-2 16,0-1 1-16,0-3-16 0,0 0-48 0,1 0 54 16,1 0-49-16,-1 2 55 0,2-2-44 15,-1 3 77-15,1-1-44 0,-1 1 48 0,1 3 2 16,-1 2-15-16,2-1 1 0,-3 0-7 0,2 3 23 16,-1 2-5-16,0-1 6 0,-1 3-2 0,0 1-1 15,1-1 1-15,-2 11 2 0,1-17 2 0,-1 17-7 16,4-15-5-16,-4 15-5 0,1-12 3 15,-1 12-18-15,3-8-1 0,-3 8-4 0,0 0-10 16,1-14 5-16,-1 14-13 0,0 0-1 0,0 0-2 16,1-13-2-16,-1 13-9 0,0 0 3 0,0 0-3 15,0 0 0-15,3-10 1 0,-3 10 2 0,0 0-1 16,0 0-5-16,0 0 4 0,7-9 4 0,-7 9-2 16,13-2 3-16,-13 2-2 0,19-1 0 0,-5 0-1 15,2 1 2-15,0-2-2 0,3 1-2 16,1 2-5-16,1-1 11 0,2 3-9 0,3-2 4 15,-1 3 1-15,0 0-5 0,0 2 1 0,2 1 1 16,1-1-15-16,0 4 20 0,-1 1-19 0,-6-3 18 16,0 4-13-16,0-2 15 0,-3 1-17 0,-2 2 19 15,0-1-17-15,-2 3 22 0,-3-2-24 0,1-3 23 16,-5 3-25-16,0-1 27 0,-2 0-17 0,-1-2 14 16,-3 2-11-16,-1-12 14 0,-1 19-13 0,-3-12 13 15,-4 4 3-15,-3-3-4 0,-3 1-1 0,-3-1-2 16,-5 0-4-16,-1 0-1 0,-3 2 1 0,-4-1-2 15,1 0 0-15,-1-2-3 0,1 0-33 0,5 1-28 16,-1-2-29-16,2-1-44 0,7 1-59 0,-2-2-68 16,4 0-86-16,0-1-63 0,3 0-130 15,11-3-96-15,-13 5-338 0,13-5-568 0</inkml:trace>
  <inkml:trace contextRef="#ctx0" brushRef="#br0" timeOffset="1396.72">13031 14307 311 0,'0'0'316'0,"0"0"-33"0,0 0-34 15,0 0-36-15,-3-11-26 0,3 11-28 0,0 0-9 16,-5-9-16-16,5 9-9 0,0 0 1 0,-7-8-4 16,7 8-30-16,0 0-15 0,0 0-19 15,-7-7-4-15,7 7 10 0,0 0-6 0,0 0-3 16,-15 0-7-16,15 0-1 0,-13 6 2 0,3 0 4 16,-1 4 8-16,-2 1-12 0,-3 4 27 15,-2 5-10-15,-4 9 7 0,-1 4 14 0,0 2 1 16,-2 13-23-16,0 0 0 0,1 2-22 0,1 0 0 15,3 1-15-15,2 4 5 0,4-10-15 0,2 3 9 16,4-3-15-16,0-1 9 0,5-3-12 0,2-4-3 16,3 0 5-16,2-3 8 0,4 0-11 0,3 0 9 15,6-1-24-15,-3-7-55 0,5-4-82 0,-1-1-89 16,5-6-137-16,-3-4-153 0,1-1-303 0,1-6-363 16</inkml:trace>
  <inkml:trace contextRef="#ctx0" brushRef="#br0" timeOffset="2064.5">13290 14804 115 0,'0'0'182'0,"0"0"-8"0,0 0-47 0,-9-8 16 16,9 8-27-16,0 0 26 0,-8-5-29 0,8 5-3 15,0 0-1-15,0 0 3 0,-10-2 1 0,10 2 1 16,0 0-8-16,0 0-13 0,-10-6-17 0,10 6-7 16,0 0 8-16,-13-2-11 0,13 2 6 0,-11-1-1 15,11 1-7-15,-14 1-7 0,14-1-3 16,-16 2 1-16,16-2-9 0,-19 6-3 0,19-6-10 15,-17 6-3-15,17-6 4 0,-16 9-5 0,8-5-2 16,-1 2-7-16,9-6-1 0,-13 10 11 16,13-10-3-16,-9 12-5 0,9-12-4 0,-6 11-2 15,6-11-3-15,-5 15-3 0,5-15 5 0,-2 12-5 16,2-12-2-16,0 13-1 0,0-13 5 0,6 11 7 16,-6-11 9-16,6 10 5 0,-6-10 5 0,10 8 4 15,-10-8-4-15,16 4 4 0,-16-4-3 0,16 0-3 16,-16 0 9-16,22-4 17 0,-12 1 1 0,4-2 11 15,-1-4-1-15,0-2 15 0,1-1-22 0,-1-3 16 16,0-5-9-16,-1-3 4 0,-1-2 5 0,-3-2 2 16,0-2-16-16,-3-1-10 0,-1-3-16 15,-3 6 10-15,-1-2-10 0,0 0-12 0,-2 1-4 0,-1 1-5 16,1 4-3-16,-3-1-8 0,1 2 1 16,-1 3-5-16,-2 2 6 0,4 3-19 0,-1 1-90 15,0 2-44-15,0 3-69 0,4 8-52 0,0 0-88 16,-5-9-113-16,5 9-492 0,0 0-538 0</inkml:trace>
  <inkml:trace contextRef="#ctx0" brushRef="#br0" timeOffset="3480.78">13473 14816 265 0,'0'0'273'0,"0"0"-42"0,0 0-27 0,0 0-21 15,0 0-25-15,0 0-22 0,0 0-19 0,0 0-30 16,0 0-15-16,0 0-10 0,0 0-14 0,0 0-13 16,0 0-6-16,0 0-2 0,2-11-5 0,-2 11 9 15,9-6-33-15,-9 6 38 0,11-6-9 0,-11 6 48 16,13-9-33-16,-5 4 33 0,0-2-25 0,1 1 43 16,-2-1-34-16,2-1 22 0,0-2-28 0,2 1 14 15,-4-2-18-15,1 1 18 0,-3 1-22 0,1-2 24 16,-2 3-9-16,1-2 9 0,-2 1-20 0,-2-1 2 15,-1 10-25-15,-1-20 5 0,1 20-19 0,-7-16 7 16,1 10-13-16,-1-1 13 0,-2 4-18 16,-2 1 9-16,11 2-11 0,-23 0 12 0,9 4-16 0,0 0 18 15,0 4-12-15,-2 3 13 0,-1 1-18 0,5 3 17 16,1-1-10-16,2 1 6 0,3-1 1 0,3 1-1 16,2 0 0-16,3 1-2 0,2-1 2 15,4 0-2-15,1-1 2 0,1 1-17 16,5-3 15-16,1-2 1 0,3-1-2 0,-2-3-4 15,0 0-26-15,2-4-43 0,-1 1-36 0,3-1-28 16,-3-4-37-16,1 1-28 0,0-2 24 0,-2-2 14 16,-1 0 20-16,-2-2 29 0,0-2 22 0,-2-1 16 15,-3-3 15-15,0-1 24 0,-2 2 47 0,-1-5 24 16,-3 2 0-16,0-2 58 0,-2-1-13 0,-2 3 57 16,1-2-9-16,-3 0 10 0,1 1-4 15,-1 1 26-15,-1 1-9 0,2 3 14 0,-2-1-15 16,4 12-32-16,-5-19-30 0,5 19-24 0,-4-10-13 15,4 10 12-15,0 0 7 0,0 0-8 0,0 0-5 16,0 0 5-16,4 8-12 0,0 3-2 0,-2-1-8 16,2 5-4-16,1 1-11 0,-1 0 2 0,-1 4-6 15,1 0 0-15,-1 3-7 0,-1 1-7 0,-1 2-3 16,-1-1 3-16,-1 2 2 0,-1 1-2 0,-1 6 3 16,-3-1-5-16,0 0-16 0,-2-1-17 0,0-2-8 15,-3-3 0-15,5 0 0 0,-1-4 0 0,0-2-11 16,1-4-17-16,2-5 9 0,0 2 17 15,0-4 3-15,4-10 9 0,-4 11 1 0,4-11 15 16,0 0-9-16,0 0 13 0,5-18-11 0,0 3 16 16,1-4-9-16,6-8 3 0,-2-2 2 0,5-6 3 15,1-5-8-15,1-1 14 0,2 1-11 0,0 0 12 16,2 1-10-16,-1 5 13 0,0 3-9 0,-2 0-1 16,-1 9-2-16,-4 4-5 0,-1 2-1 15,-3 6-1-15,2 1 4 0,-4 5 11 0,-7 4-9 16,13 0 7-16,-13 0-14 0,5 11 16 0,-5-11-13 15,0 21 9-15,-2-9-8 0,-3 2 9 0,1 3-37 16,-4 0-33-16,2-2-49 0,-2 2-54 0,3-2-69 16,-2-1-88-16,1-1-91 0,1 0-396 15,1-3-343-15</inkml:trace>
  <inkml:trace contextRef="#ctx0" brushRef="#br0" timeOffset="4296.93">14203 14718 78 0,'0'0'490'0,"-12"4"-99"0,12-4-46 16,-10 7-50-16,10-7-32 0,-14 8-38 0,14-8-37 0,-11 7-44 16,11-7-28-16,-11 5-21 0,11-5-17 0,-8 6-8 15,8-6-10-15,-6 9-11 0,6-9-10 0,-5 7-11 16,5-7-2-16,0 0-4 15,-4 12-5-15,4-12-4 0,0 0-2 0,0 12-11 16,0-12-18-16,0 0-14 0,2 13-7 0,-2-13 7 16,0 0 3-16,0 0 4 0,7 7 4 0,-7-7 0 15,0 0 3-15,0 0 10 0,8-9-3 0,-8 9 3 16,2-10-2-16,-2 10 15 0,3-10 32 0,-3 10 17 16,1-12-2-16,-1 12 32 0,0 0-19 0,4-12 4 15,-4 12-23-15,0 0 6 0,0 0-25 0,2-13 7 16,-2 13-9-16,0 0 6 0,0 0-17 15,0 0 11-15,0 0-19 0,0 0 11 0,11 5-12 16,-11-5 11-16,6 7-14 0,-6-7 7 0,9 8-3 16,-9-8 8-16,14 8-12 0,-14-8 13 0,14 7-15 15,-14-7 14-15,18 7-13 0,-18-7 14 0,19 0-28 16,-19 0-8-16,19-4-39 0,-7 0-6 0,-2-6-36 16,0 1 28-16,2-3-7 0,-3-1 34 0,0-4-3 15,-3 4 56-15,2 0 35 0,-3 0 44 0,0 1 8 16,-3 2 27-16,2 1 24 0,-4 9-16 0,6-18-25 15,-6 18-26-15,6-10-23 0,-6 10-9 0,0 0 11 16,6-6 12-16,-6 6-15 0,0 0-4 0,7 8 2 16,-7-8-13-16,6 13-8 0,-1-5-3 15,3 0-8-15,-2 3 1 0,3 0-3 0,-1 1-2 16,3-1-3-16,0 1-1 0,-1 1-1 16,4 1-2-16,-1-6 0 0,-1 0 2 0,0 1-19 15,1-1 18-15,-1-4-31 0,0 0-31 16,1-3-29-16,-2-2-38 0,0-3 4 0,1 0-19 0,0-6 23 15,-1-1 4-15,-2-1 42 0,0-7 3 0,-2-1 32 16,-1 0 18-16,-2-2 34 0,-1 0 14 0,-1 2 20 16,-1 0 16-16,-1 3-2 0,0-1 29 0,-1 1-6 15,-1 3 17-15,1 0-2 0,1 3 6 0,-1-1-4 16,0 3-24-16,1 9-13 0,-2-16-9 0,2 16-22 16,0-15-8-16,0 15-6 0,-1-12-7 0,1 12-2 15,0 0-3-15,1-14-5 0,-1 14-1 0,7-8-7 16,-7 8-1-16,0 0-2 0,10-3-2 15,-10 3 3-15,8 6-3 0,-8-6-2 0,7 19-40 16,-5-7 58-16,-2 3 0 0,0 3-3 0,0 1-22 16,-3 4 19-16,2 1-1 0,-2 3 2 0,1-2-6 15,2 0 10-15,0 4-13 0,0-4 11 0,1 3-7 16,0 0 3-16,2-3-6 0,-2 1 7 0,2-2-2 16,0-2-88-16,0 0-67 0,0-4-114 0,-1 0-111 15,1-3-127-15,-1-3-562 0,2 0-680 16</inkml:trace>
  <inkml:trace contextRef="#ctx0" brushRef="#br0" timeOffset="4449.22">14601 14722 10 0,'0'0'656'0,"-5"-12"-111"16,5 12-93-16,3-11-45 0,-3 11-82 0,9-8-55 15,-9 8-61-15,19-8-28 0,-5 5-46 0,1 0-19 16,4-1-34-16,1 2-15 0,0-1-116 0,2 1-147 15,2 0-195-15,2-3-495 0,-5 4-446 0</inkml:trace>
  <inkml:trace contextRef="#ctx0" brushRef="#br0" timeOffset="4920.55">15084 14957 305 0,'0'0'612'0,"0"0"-86"0,0 0-73 0,-1-16-31 15,5 6-91-15,2-3-44 0,-1-3-64 0,4-4-34 16,0-7-44-16,2-3-25 0,2-6-22 0,2-4-20 16,1-1 7-16,7-11-2 0,2 1-15 0,1 4 6 15,-3 7 33-15,0 3-11 0,-2 3 3 0,-3 5-3 16,-4 7-1-16,-2 3-20 0,-1 4-34 15,-2 3 0-15,1 5-7 0,-10 7-5 0,14-3 14 16,-14 3 17-16,15 10-10 0,-7 1-14 0,0 6-26 16,-1 5 41-16,2 5-11 0,0 4 35 0,0 0-9 15,1 6-22-15,1 1-1 0,-2 0-6 0,-2-1-5 16,2-5-40-16,-2-1-11 0,-2 0-47 0,1-2-55 16,-1-4-66-16,-1-2-83 0,-3 0-81 15,2-6-95-15,-1 1-76 0,-2 0-74 0,0-6-288 16,-1 1-444-16</inkml:trace>
  <inkml:trace contextRef="#ctx0" brushRef="#br0" timeOffset="5095.81">15304 14810 238 0,'-2'-13'644'16,"2"13"-95"-16,-2-18-72 0,4 8-62 0,5 2-89 15,1-2-37-15,3 0-52 0,4 1-37 0,4-1-40 16,1 4-24-16,2-1-36 0,2 0-22 0,2 4-10 15,-1 0-39-15,-2 0-140 0,-1 1-126 0,0 2-159 16,-3 2-183-16,0-2-249 0,0 3-366 0</inkml:trace>
  <inkml:trace contextRef="#ctx0" brushRef="#br0" timeOffset="8861.54">16191 14477 145 0,'0'0'456'0,"0"0"-132"0,0 0-33 16,0 0-99-16,-13 0-29 0,13 0 13 0,0 0-15 16,0 0-5-16,0 0-2 0,-1 13-32 0,1-13-11 15,4 12-34-15,-4-12 12 0,4 13-19 0,-4-13 12 16,3 19-13-16,0-7 10 0,-2 0-21 0,1 0 7 15,-1 0-25-15,0 1 4 0,-1 0-17 0,1 1 9 16,-1 1-2-16,0 0-7 0,0-1 13 0,0 0-6 16,0-1-2-16,0 1-5 0,-1-3-7 0,0 1-3 15,1-12-1-15,-1 21-6 0,1-21 2 0,-2 17 2 16,2-17 0-16,-1 15 4 0,1-15 12 16,0 10-4-16,0-10 35 0,0 0 2 0,-1 15 25 15,1-15 1-15,0 0-4 0,0 0-20 0,0 0-7 16,0 0-15-16,0 0-5 0,0 0-14 15,0 0 3-15,-4-12-7 0,4 12 17 0,-1-19 0 16,1 8 0-16,0-4-6 0,0-2 6 0,0-1 1 16,1-2-8-16,1 1-13 0,1-6-36 0,2 0 67 15,0-3 1-15,2-1-6 0,2 0-8 0,1 2-3 16,-1 0-10-16,4 0-12 0,-1 2 1 0,4 2-9 16,-1 0 11-16,4 0-10 0,-2 3 7 0,3 2-8 15,1 2 6-15,-5 3-11 0,3 3 4 16,0 0-6-16,-2 3 5 0,2 3-6 0,-2 2 9 15,0 2-9-15,-2 3 7 0,3 2-5 0,0 3 0 16,1 1-6-16,-4 5 7 0,4 3 7 0,-2 4 1 16,-2 0-1-16,2 4 0 0,-4 0 0 0,-2 1-2 15,2 2-2-15,-3-1 0 0,-1 0 0 0,1-1-5 16,-4-2 8-16,-1 0-7 0,-1 1-8 0,-2-5 26 16,1 1 31-16,-3-3-6 0,0 0-3 0,-2-1-6 15,2-2 4-15,-1 1-18 0,-1-5-1 0,0 1 2 16,1-1 9-16,-2 0-11 0,3-11 8 0,-3 17-13 15,3-17 10-15,-3 13-57 16,3-13-10-16,-3 11-58 0,3-11-98 0,0 0-75 16,0 0-109-16,0 0-145 0,0 0-553 0,0 0-701 15</inkml:trace>
  <inkml:trace contextRef="#ctx0" brushRef="#br0" timeOffset="9593.67">17236 14732 250 0,'0'0'463'0,"0"0"-107"0,0 0-26 0,3-12-49 0,-3 12-30 15,0 0-31-15,0 0-40 0,0 0-19 16,0 0-42-16,0 0-3 0,-1-12-32 0,1 12-1 16,0 0-30-16,-9-6 4 0,9 6-16 15,0 0 25-15,-19 0-20 0,8 4 13 0,-2-1-16 16,1 2 16-16,-2 1-22 0,0 1 6 0,-1 1-19 16,0 1 4-16,1-1-22 0,3 2 15 0,0 0-13 15,1-2 9-15,3 2-14 0,0-3 15 0,7-7-14 16,-6 15 14-16,6-15-17 0,1 13 16 0,-1-13-15 15,10 11 14-15,-10-11-3 0,18 7-2 0,-18-7-2 16,23 0-3-16,-9-2 1 0,2-3 2 0,0-1-4 16,5-4-15-16,-2-5 15 0,3-3-14 0,-3-3 14 15,-1-1-14-15,0-7 16 0,-6 1 2 0,-1-1 31 16,-3-3 18-16,-2-1 4 0,-4-1 12 16,-2-1-2-16,-4 0 5 0,-2-5-5 0,-4 3 5 15,-3 0 5-15,-2 2-13 0,-2 3-6 0,-2 2-23 16,3 7 6-16,0 1-15 0,3 5-8 0,2 2-12 15,2 3-74-15,0 0-99 0,2 6-49 0,7 6-46 16,-10-7-99-16,10 7-98 0,0 0-496 0,0 0-532 16</inkml:trace>
  <inkml:trace contextRef="#ctx0" brushRef="#br0" timeOffset="11015.13">17405 14711 506 0,'0'0'392'0,"-2"11"-28"0,2-11-72 0,0 0-55 15,0 0-36-15,4 12-34 0,-4-12-29 0,0 0-23 16,17 1-28-16,-17-1-13 0,18-3-7 0,-7 0-9 16,0-1-14-16,3-1-27 0,-2-1 15 0,-1-1-26 15,2-2 21-15,-3 0-21 0,-1-1 18 0,1-3-18 16,-3 2 16-16,-4-3-8 0,0 2 38 15,-2 1-10-15,-2 0 28 0,-3 1-7 0,-1 0 23 16,-1 3-21-16,-5-1 7 0,1 2-23 0,0 5 7 16,-3 0-24-16,0 2 11 0,1 0-9 0,-1 5 13 15,1 2-13-15,1-2-1 0,2 4-15 0,5-1 11 16,1 2-17-16,2 0 7 0,4 1-8 0,1 3 9 16,5-4-12-16,3 0 10 0,2-1-13 15,6 0 12-15,0-4-16 0,6-2-9 0,0-3-64 16,4-4-47-16,3-2-87 0,-1-3-20 0,1-2-41 15,-2-3 26-15,4-4 13 0,-4-5 55 0,-1 0 20 16,-3-2 69-16,-4-6 44 0,-6 1 100 0,-5 2 7 16,-3 0 68-16,-5 3 19 0,-2-1 31 0,-3 1-1 15,-4 2 10-15,-1 0-13 0,-5 3 0 0,-1 3-14 16,-3 1-3-16,-1 3-28 0,3 5-14 16,-3 1 19-16,3 5-22 0,-1 3 7 0,1 5-14 15,3 3-5-15,-3 5-1 0,5 2-56 0,3 5 36 16,4 3-46-16,1 3 28 0,2 5-12 0,3 8-9 15,3 0-9-15,2 0-5 0,-1 0-26 16,2-2-44-16,0 1-50 0,-2-3-55 0,-3-6-29 0,1-1-47 16,-2-5-81-16,-1 0-25 0,-1-3-57 0,0-3 7 15,-3-1 14-15,0-6 50 0,0 2 4 0,0-14 60 16,-1 17 84-16,1-17 81 0,-8 8 69 0,8-8 56 16,0 0 46-16,-13-7 36 0,8-3 9 0,3-2 35 15,-1-8 15-15,0 1-26 0,3-5 34 0,3-5-16 16,1-3 15-16,2 2-16 0,7-6-2 15,1 2-19-15,3 4-15 0,1 0-16 0,1 8-22 16,1 1-6-16,3 2-22 0,0 5-16 0,-2 5-19 16,-3 0-8-16,-1 5-5 0,-1 0-10 0,-2 4 0 15,-4 4-4-15,-1-1 1 0,0 2-1 0,-9-5 0 16,5 15-3-16,-5-15 3 0,-5 19-4 16,-2-7-1-16,-3-2-2 0,-1 2-2 0,-3 0-3 15,-2-2 0-15,3-1-13 0,0-1-20 0,0 2-29 16,1-3 0-16,3-1 4 0,2-2 15 0,7-4-30 15,-15 6-23-15,15-6-38 0,0 0 5 16,0 0-35-16,0 0 9 0,5-12-32 0,2 5 19 16,5-2-40-16,1-3 12 0,3 0-15 0,0-2 19 15,3 1 20-15,-3-1 45 0,3 1 20 0,-1 3 67 16,-2-4 44-16,-2 6 84 0,-1 0 6 0,-4 1 68 16,2 0 14-16,-3 2 23 0,-8 5-1 0,10-5 18 15,-10 5-12-15,0 0-4 0,0 0-8 0,0 0-10 16,0 0-25-16,-8 7-11 0,8-7-4 0,-13 11-25 15,5-5-24-15,-1-1-21 0,1 3-14 0,0 2-11 16,3-2-14-16,0 1 1 0,2 3-6 0,2-2-2 16,1-10-3-16,4 22-4 0,2-12-12 15,6 1-31-15,-2-4-66 0,4 0-49 0,0 0-82 0,3-6-12 16,-2-1-35-16,4-3 8 0,-1-2-28 16,3-3 47-16,2-2 25 0,-5-3 55 0,-1 1 20 15,-2-3 117-15,-2 0 49 0,-3 2 69 0,-4 1 19 16,-1 2 43-16,-1 0-11 0,-4 10 15 0,1-18-10 15,-1 18-5-15,-1-12-23 0,1 12-7 0,0 0-5 16,-8-10 3-16,8 10-15 0,0 0-7 0,0 0 14 16,0 0-5-16,-1 13-8 0,1-13-20 0,11 12-14 15,-3-5-5-15,1-1-14 0,1 0-7 0,4 1-6 16,0-1-4-16,2-1-2 0,-1 0-12 0,3-3-53 16,0 0-42-16,-4-2-46 0,5-1-32 15,-2 0 8-15,-1-4 14 0,0 3 22 0,0-2 28 16,-3-2 20-16,-2 4 29 0,-2-3 36 15,-1 1 19-15,-8 4 27 0,9-4 33 0,-9 4 31 16,0 0-38-16,0 0 42 0,9-5-73 0,-9 5 52 16,0 0-11-16,0 0 14 0,0 0-31 0,0 0 92 15,8 7-49-15,-8-7 38 0,9 5-53 0,-9-5 13 16,14 3-39-16,-14-3 16 0,18 3-41 0,-18-3 22 16,25-5-41-16,-13 4 9 0,4-4-87 0,-2-1-3 15,2-1-79-15,-2 0 27 0,0-1 3 0,0-2 18 16,0-2 19-16,-1-1 22 0,-1-1-1 0,-3 0 22 15,0 1 0-15,-2 3 25 0,-1-5 28 16,-2 5 27-16,-2-2 40 0,2 1 31 0,-1 3 2 16,-3 8-5-16,5-18-28 0,-5 18-8 0,4-12-16 15,-4 12-15-15,4-10-6 0,-4 10-14 0,5-9 6 16,-5 9 8-16,6-6 13 0,-6 6-15 0,0 0 2 16,12-5-7-16,-12 5-9 0,0 0-2 0,12 1-4 15,-12-1-5-15,8 6-3 0,-8-6-3 0,4 11 0 16,-4-11-14-16,0 17-8 0,0-17 26 0,-1 22-27 15,-1-9 19-15,0 3-18 0,0 2 25 0,0-2-29 16,1 1 18-16,-2-1-46 0,1 1 30 0,0-1-27 16,1-3-30-16,1-1-41 0,-1 1-52 0,1-13-29 15,-1 22-68-15,1-22-23 0,-2 17-45 0,2-17 25 16,0 15-27-16,0-15-1 0,0 0-60 16,-1 13-375-16,1-13-288 0</inkml:trace>
  <inkml:trace contextRef="#ctx0" brushRef="#br0" timeOffset="11161.14">18863 14509 498 0,'0'0'529'0,"0"0"-46"15,0 0-35-15,0 0-59 0,0 0-80 0,16 0-49 16,-16 0-47-16,19-1-50 0,-6 1-23 16,3-3-28-16,4 0-30 0,0 0-138 0,6-3-228 0,0 3-275 15,0-1-300-15,3-4-408 0</inkml:trace>
  <inkml:trace contextRef="#ctx0" brushRef="#br0" timeOffset="11844.26">19311 14245 120 0,'0'0'650'0,"0"0"-91"0,-11 1-87 16,11-1-63-16,0 0-92 0,0 0-46 0,-2 12-30 15,2-12 1-15,1 13-39 0,-1-13-22 0,1 18-21 16,-1-18 1-16,2 25-29 16,-2-15-29-16,1 6-16 0,0-1-66 0,1 2 30 15,0 2-36-15,1 1 38 0,1 2-6 0,-1-3-14 16,4 1-3-16,-4-1-6 0,3-2-5 0,0-3-11 16,1 3-26-16,0-5-41 0,2-2-16 0,0-1-28 15,0 0-14-15,2-5-16 0,1-2 25 0,1-1 14 16,1-3 34-16,2-1 0 0,0-4 30 0,2-1 24 15,-3 0 45-15,2-3 34 0,-6 3 31 0,1-2 16 16,-2 2-14-16,-4-1-26 0,-1 2-3 0,-5 7-15 16,3-14-9-16,-3 14-12 0,-5-8-56 0,5 8 50 15,-8-6-52-15,8 6 44 0,-13 1-47 0,13-1 57 16,-11 8-59-16,11-8 52 0,-9 13-49 16,9-13 48-16,-7 15-52 0,7-15 58 0,0 14-6 15,0-14 0-15,4 13-6 0,-4-13-4 0,8 11-4 16,-8-11-36-16,13 6-28 0,-13-6-17 15,16 0 7-15,-16 0-9 0,18-5 9 0,-8 3 1 16,-1-3 9-16,-2-1 9 0,2-1 8 0,-4 0 6 16,-5 7 5-16,6-17 5 0,-6 17 8 0,2-12 13 15,-2 12 8-15,0 0 6 0,0-14-5 0,0 14 3 16,0 0-5-16,-3-13-8 0,3 13-3 0,0 0 10 16,0 0 59-16,4-8 7 0,-4 8-54 15,0 0 47-15,18-3-60 0,-18 3 46 0,20-3-54 16,-7 0 42-16,-2-1-4 0,6 0-29 0,-2-2-57 15,3-3-34-15,-1 0-21 0,1-3-12 0,-3-1 10 16,-1-1 6-16,-1-3 25 0,-2 1 8 0,-2 0 28 16,-2-1 31-16,-3 0 33 0,-3 2 27 0,0 0 32 15,-2 3 23-15,1 12-4 0,-1-22-10 0,-2 12-34 16,3 10-5-16,-4-10 3 0,4 10 40 16,0 0 5-16,0 0 19 0,0 0 23 0,-6 9 15 15,6-9 3-15,4 21-2 0,-2-7-29 0,3 3-8 16,2 3-24-16,2 0-12 0,2 4-14 0,-1 0-22 15,2 1-34-15,-1-2-89 0,0-5-111 16,-1 1-66-16,-2-2-155 0,-1 2-145 0,2-7-189 16,-3 2-513-16,1-3-858 0</inkml:trace>
  <inkml:trace contextRef="#ctx0" brushRef="#br0" timeOffset="12010.74">19879 14407 591 0,'0'0'639'0,"-11"-8"-76"0,11 8-62 15,0 0-68-15,0 0-28 0,0 0-35 0,0 0-83 16,19 3 2-16,-7-1-67 0,3 1-17 0,3-2-67 16,2 0-4-16,2 1-92 0,0-1-70 15,1-1-207-15,-2-1-114 0,1-2-195 16,-3 2-605-16,4-4-764 0</inkml:trace>
  <inkml:trace contextRef="#ctx0" brushRef="#br0" timeOffset="12375.52">20290 14311 256 0,'-3'9'608'0,"3"-9"-37"0,0 0-63 15,0 0-30-15,0 0-55 0,0 0-36 16,-1 11-35-16,1-11-101 0,0 0-7 0,0 0-79 15,0 0-14-15,0 0-67 0,0 0 22 0,4 9-64 16,-4-9 33-16,0 0-57 0,13 3 34 16,-13-3-102-16,15 3 30 0,-15-3-24 0,15 1-24 15,-15-1-4-15,18 0-1 0,-18 0 10 0,14 0 10 16,-14 0 8-16,13-4 15 0,-13 4-6 0,0 0 13 16,5-9-5-16,-5 9 13 0,-9-4 22 0,9 4 42 15,-20-4 19-15,20 4 15 0,-27 1-15 0,11 2-6 16,0 1-2-16,2 2-1 0,-2 1 11 0,3 4-46 15,1-3 68-15,6 3-27 0,-1 2 36 16,4 0-36-16,3-1 15 0,3 0-36 0,4 1 18 16,-1 0-37-16,8 0-13 0,-1-4-158 0,6 1-147 15,4-5-230-15,-1 0-267 0,4-3-302 0,1-2-710 16</inkml:trace>
  <inkml:trace contextRef="#ctx0" brushRef="#br0" timeOffset="12542.87">20663 14231 150 0,'0'0'732'0,"-10"-8"-84"16,10 8-55-16,0 0-48 0,-5 8-3 0,5-8-23 16,2 19-25-16,2-4-42 0,0 2-30 0,2 4-1 15,2 3-48-15,1 4-41 0,-2 1-71 0,-3 1-52 16,-1-5-52-16,-2 1-64 0,-5-1-96 16,0 4-97-16,-6 0-113 0,-5 3-101 0,-8-2-214 15,4-1-178-15,-8-3-903 0,-3-2-1260 0</inkml:trace>
  <inkml:trace contextRef="#ctx0" brushRef="#br0" timeOffset="13359.14">21063 14441 156 0,'0'0'600'0,"-11"0"-133"15,11 0-78-15,0 0-59 0,0 0-23 16,0 0-74-16,0 0-27 0,0 0-35 0,17 0 1 0,-4-1-27 15,1 0-27-15,5 1-26 0,-2-2-8 16,2 2-30-16,0 0-2 0,0 0-61 0,1 0-89 0,-2 0-139 16,-2 2-114-16,-3 0-122 0,3-2-291 15,-5 4-279-15</inkml:trace>
  <inkml:trace contextRef="#ctx0" brushRef="#br0" timeOffset="13527.06">21050 14640 150 0,'-9'7'653'0,"9"-7"-112"0,0 0-58 0,0 0-80 15,9 11-74-15,-9-11-78 0,24 0-40 0,-6 0-51 0,5 0-23 16,6-4-37-16,7 1-44 0,2-2-130 16,7-1-107-16,2-1-183 0,-2 1-533 0,0-3-460 15</inkml:trace>
  <inkml:trace contextRef="#ctx0" brushRef="#br0" timeOffset="13975.96">21820 14429 561 0,'-16'4'580'16,"16"-4"-107"-16,-13 8-59 0,13-8-66 0,-11 15-51 15,11-15-58-15,-3 17-21 0,1-5-14 0,2 0-29 16,0-1-32-16,0 3-17 0,2 3 13 0,1-3-19 16,1 4-19-16,-1-3-23 0,1 1-13 0,0 0-15 15,1-1-6-15,-1-2-12 0,-2-3-4 0,0 0-3 16,1 0-10-16,-3-10-4 0,7 13-14 0,-7-13-49 16,0 0-46-16,0 0-1 0,0 0-2 0,0 0 32 15,4-9-5-15,-3-3 32 0,-2-1-2 0,1-6 18 16,0-5 3-16,0-2 13 0,0-2 1 0,3-6 37 15,1 0-8-15,2-5 34 0,3 0-10 16,1-1 12-16,3 4 3 0,3 2 14 16,2 1 1-16,4 5-20 0,-3 6 15 0,2 5-12 15,4 1 27-15,0 2-23 0,-2 7 4 0,-1 2-25 16,0 4-6-16,-3 2-16 0,-4 3 6 0,-3 4-16 16,-3 1 8-16,-3 1-7 0,-6 4 17 0,-2 2-12 15,-8 2-7-15,-5 3 6 0,-4-1-3 0,-6 3-66 16,-3-2 10-16,-1 1-19 0,0-3-29 0,2-2-20 15,2-2-27-15,3 2-33 0,0-7-25 0,6 1-74 16,2-1-37-16,2-2-57 0,6-1-58 0,6-7-393 16,-4 12-352-16</inkml:trace>
  <inkml:trace contextRef="#ctx0" brushRef="#br0" timeOffset="14526.77">22512 14162 408 0,'0'0'455'0,"-5"-11"-66"0,5 11-48 0,-4-11 0 16,4 11-20-16,-4-12-42 0,4 12-32 0,-5-12-15 16,5 12-15-16,-7-13-19 0,7 13-21 0,-7-12-3 15,7 12-18-15,-8-11-35 0,8 11-21 0,-10-8-22 16,10 8-15-16,-13-7-19 0,13 7-5 0,-11 0-9 16,11 0 12-16,-18 7 10 0,9-1 5 0,0 5-15 15,0-1 12-15,0 3 0 0,0 4 5 0,-3 3-30 16,4 0 43-16,-3 4-3 0,-1 1-4 15,3 3-1-15,0-2-35 0,0 6 25 0,0 0-40 16,3-2 12-16,1 3 13 0,1 1-6 0,2-2-5 16,-1 0-10-16,3 2 0 0,3-1-2 15,1-4-18-15,1 2-36 0,1-6-40 0,0-2-54 0,4-2-71 16,-1 0-98-16,4-3-90 0,-1-3-135 16,1 2-138-16,5-8-278 0,-2 1-524 0</inkml:trace>
  <inkml:trace contextRef="#ctx0" brushRef="#br0" timeOffset="15416.01">22704 14414 179 0,'0'0'429'0,"0"0"-45"15,-8-6-76-15,8 6-29 0,0 0-51 0,-13-8-5 16,13 8-45-16,-10-4-8 0,10 4-42 0,-13-3-1 16,13 3-35-16,-16-2 16 0,16 2-23 0,-22 3 14 15,8 0-24-15,-1 2-3 0,-1 0-23 0,3 2-4 16,-1 1-17-16,1 3 10 0,1-3-19 0,1 2 10 15,2 1-17-15,1-2 8 0,0 1-8 0,4-2 15 16,4-8-15-16,-2 18 13 0,2-18-16 0,6 12 13 16,1-4-15-16,2-5 8 0,2 0-22 0,-11-3-34 15,23 1-61-15,-8-2-2 0,3-2-24 0,-2-3 34 16,0-2 0-16,0-1 35 0,-1-5-9 0,1-1 41 16,-3-1-14-16,0-7 13 0,-1 0 19 0,-1-3 30 15,-4 0 6-15,0-4 14 0,-4 5 27 16,-1-1 13-16,-2 0 26 0,0 0 25 0,-2 6 22 15,1-1 43-15,-1 3 15 0,2 3-38 16,0 2-39-16,-2 1-41 0,2 12-13 0,-2-16-25 16,2 16 6-16,0 0 1 0,0 0 23 0,-5 13-14 15,5-13-2-15,5 25-7 0,-5-7-11 0,4 4-16 16,1 0-6-16,-1 5 0 0,2 1-42 0,-1 0 40 16,4 0-99-16,-4 0-35 0,3-5-114 0,-3-1-110 15,4 0-134-15,0-3-68 0,-4 0-458 0,2-2-587 16</inkml:trace>
  <inkml:trace contextRef="#ctx0" brushRef="#br0" timeOffset="15730.47">22820 14477 471 0,'-7'-6'514'16,"7"6"-104"-16,0 0-20 0,0 0-43 0,0 0-36 15,2-9-77-15,-2 9-49 0,0 0-34 0,13-6-17 16,-13 6-40-16,15-7-7 0,-5 4-31 0,-1-2-25 15,1 0-48-15,-2-1-5 0,1 0-18 0,3-2 14 16,-4 3-17-16,-1-4 24 0,0 0-10 0,-2 0 21 16,-1 0 9-16,-4 9 14 0,0-16 11 0,0 16-6 15,-9-16 28-15,9 16-15 0,-12-10 18 16,12 10-6-16,-18-7 14 0,18 7-4 0,-13 1 6 16,4 3-9-16,9-4 8 0,-14 10-11 0,8-2 12 15,3 2 18-15,3-10 2 0,-1 18-8 16,3-6-8-16,2-2-6 0,3 5-6 0,2-5-13 15,2 1-6-15,2-1-10 0,5-2-45 0,-5-1-84 16,6-1-72-16,1-2-101 0,-2-2-26 0,2-2-76 16,-1-1-14-16,-2-2-42 0,1 0-282 0,-4-3-223 15</inkml:trace>
  <inkml:trace contextRef="#ctx0" brushRef="#br0" timeOffset="16208.63">23123 14402 312 0,'0'0'263'16,"-7"-12"6"-16,7 12 33 0,-11-12-27 0,4 6 9 15,7 6 3-15,-11-8-6 0,11 8-25 0,-7-6 8 16,7 6-20-16,-7-6-9 0,7 6-45 15,0 0-33-15,-4-12-24 0,4 12-13 0,0 0-26 16,0 0-15-16,0-13-17 0,0 13-11 16,0 0-10-16,2-11-6 0,-2 11-6 0,0 0-5 15,2-12-6-15,-2 12-3 0,0 0-3 0,4-10-2 16,-4 10-7-16,0 0 1 0,3-12-3 0,-3 12 4 16,0 0-2-16,2-11-18 0,-2 11 17 0,0 0-6 15,1-10-10-15,-1 10 5 0,0 0 15 0,0 0 31 16,0 0 16-16,0 11 11 0,0-11 11 0,-6 18-4 15,6-6 11-15,-2 1 23 0,0 2-7 0,2 1-48 16,0 3 26-16,-2 0-36 0,0 1 36 0,2-2-27 16,-1 3-2-16,-1 1-7 0,2-3-5 15,-2-1-5-15,2 1-6 0,0-1-10 0,-2-5-37 16,2 0-16-16,0 1-9 0,0-14 3 16,0 18-33-16,0-18-18 0,0 0-18 0,2 15 5 15,-2-15 8-15,0 0 10 0,0 0 20 0,0 0 7 16,5-12 19-16,-5 12 3 0,6-20 11 0,1 5 8 15,-2-1 2-15,4-3 7 0,1-2 1 0,0 2 9 16,3 0 13-16,-1 1 7 0,1 2 3 16,-2 1 0-16,-1 7-3 0,1-4-7 0,-3 6 1 15,-1 0-8-15,-7 6 1 0,14-1-1 0,-14 1 3 16,0 0-2-16,4 8-1 0,-4-8 5 0,-9 17-2 16,-2-9-1-16,2 3 2 0,-2-3-1 0,-3 4-48 15,3-1-36-15,1-3-30 0,-1 3-51 0,3-3-24 16,2 0-33-16,1 0 13 0,5-8-37 15,-2 11-3-15,2-11-51 0,7 8-2 0,-7-8-35 16,15 4-28-16,-2-3-171 0,-1-2-32 0</inkml:trace>
  <inkml:trace contextRef="#ctx0" brushRef="#br0" timeOffset="16890.4">23293 14436 485 0,'0'0'449'16,"-11"-12"-20"-16,4 7-68 0,-4 2 0 0,0 1-55 15,-2 0-26-15,13 2-51 0,-23 0-14 0,23 0-43 16,-21 4-8-16,11-1-8 0,10-3-14 0,-13 10-10 15,13-10-3-15,-6 12-8 0,6-12-23 0,2 12-16 16,-2-12-13-16,10 13-17 16,-1-7-11-16,1-1-7 0,3 1-36 0,-2-3-50 15,5 0-30-15,-3-3-13 0,3 0-10 0,-3 0 23 16,2-2-3-16,-1 0 27 0,-1-4 0 0,-1 0 20 16,-3 1-2-16,0-1 17 0,-4-1-7 0,-5 7 28 15,6-12 20-15,-6 12 39 0,0 0 11 0,-6-10 14 16,6 10-2-16,-8-7-10 0,8 7-15 0,0 0-9 15,-9-4-7-15,9 4-2 0,0 0 48 0,0 0-4 16,-10 6-13-16,10-6-8 0,0 0-8 0,0 0-9 16,2 9-4-16,-2-9-4 0,9 4-4 0,-9-4-12 15,12 2 4-15,-12-2-23 0,15-2-86 0,-5 1-61 16,0-4-26-16,1 0-40 0,0-1 18 16,1-2 2-16,1-1 48 0,-4-2 27 15,2-1 23-15,-4 2 22 0,0 0 30 0,-3 1 43 16,0 0 31-16,2 2 24 0,-6 7 21 0,2-12 14 15,-2 12 11-15,0 0-15 0,-1-11-10 0,1 11 46 16,0 0 14-16,0 0 37 0,0 0-26 0,0 0 3 16,0 0 14-16,3 15-12 0,-3-15-13 15,9 14-24-15,-5-7-19 0,5 0-18 0,0-1-14 16,0 3-16-16,-1 0-23 0,5-2 13 0,-2 0-32 0,-3-1 11 16,2-1-65-16,-2 1-2 0,-8-6-83 0,13 8 11 15,-13-8 4-15,12 7 5 0,-12-7 14 16,9 6 23-16,-9-6 14 0,0 0-7 0,11 5 36 15,-11-5 6-15,0 0 9 0,0 0 3 0,12 1 5 16,-12-1 4-16,11-1 20 0,-11 1 16 16,14-6-4-16,-14 6-12 0,17-10 4 0,-7 2-2 15,3 1-6-15,-2-5-3 0,2-1-3 0,0 0-33 16,1-6-58-16,0-2-45 0,-1-1-35 0,-1-1 9 16,-3 2 13-16,-1-1 19 0,-3 0 23 0,-2 3 20 15,-2 1 16-15,-2 2 30 0,-1 2 27 0,-1 4 35 16,0 0 20-16,3 10 2 0,-9-10 17 0,9 10 25 15,0 0 12-15,-14 4-3 0,14-4 29 0,-9 16 7 16,5-5-8-16,2 6 18 0,-2 0-11 16,4-1-28-16,0 2-17 0,0 3-14 0,0-3-14 15,2 2-11-15,0-1-78 0,-2 0-32 0,2 0-169 16,1-3-91-16,-2 0-187 0,0-3-723 0,1-1-840 16</inkml:trace>
  <inkml:trace contextRef="#ctx0" brushRef="#br0" timeOffset="17046.63">23677 14390 625 0,'0'0'681'0,"0"0"-112"0,0 0-88 0,0 0-88 16,11-8-76-16,1 4-60 0,1 3-53 0,5-2-42 16,0 1-31-16,2-1-34 0,1 0-124 0,-1 2-127 15,1 1-130-15,-1-1-115 0,-2 2-105 0,1 0-302 16,-3 1-336-16</inkml:trace>
  <inkml:trace contextRef="#ctx0" brushRef="#br0" timeOffset="17340.47">24043 14514 412 0,'0'0'700'0,"0"0"-134"0,0 0-60 16,0 0-83-16,0 0-61 0,3-12-52 0,-3 12-53 0,0-16-51 15,2 5-38-15,-1 0-39 0,2-6-23 0,1 0-22 16,1-1-2-16,4-3-31 0,1-5-9 15,2 1-17-15,3 1 4 0,-2-2-12 0,5 2 6 16,-2 2-10-16,2 2 40 0,-5 4-22 0,0 2 10 16,-2 3-26-16,-6 4 17 0,7 3 69 0,-12 4-14 15,13-1 4-15,-13 1 33 0,13 8-26 0,-8 2-7 16,1 2-12-16,-3 3-5 0,0 0 4 16,0 1-10-16,-1 3-14 0,0-1-10 0,-2 0-5 15,0 1-27-15,-2 0-3 0,1 1-31 0,0-3-30 16,-2 0-36-16,0 0-37 0,2-6-60 15,-1 2-90-15,-2-2-80 0,-2-1-54 0,3-1-90 16,-6-4-16-16,9-5-31 0,-10 8-293 0,10-8-382 16</inkml:trace>
  <inkml:trace contextRef="#ctx0" brushRef="#br0" timeOffset="17474.45">24124 14447 183 0,'0'0'647'0,"-8"-7"-44"16,8 7-94-16,0 0-52 0,-5-11-44 0,5 11-28 15,0 0-13-15,9-13-29 0,-9 13-44 0,15-9-61 16,-4 2-48-16,3 1-37 0,0 1-30 15,2-4-41-15,3 1-74 0,0-2-103 0,-1 0-140 16,1 1-135-16,0-3-173 0,-2-1-152 0,0 0-265 16,-6-1-546-16</inkml:trace>
  <inkml:trace contextRef="#ctx0" brushRef="#br0" timeOffset="17631.37">24383 14098 643 0,'0'0'686'0,"9"9"-99"16,-1-2-42-16,2 1-40 0,0 3-19 0,3 2 25 15,1 1-11-15,0 2-55 0,2 1-38 0,0 1-16 16,-2-1-78-16,-1 1-31 0,-3-2-81 16,-3 2-24-16,-3-2-72 0,-2-1-42 15,-5-2-103-15,-5 3-113 0,-6 2-110 0,-5-1-222 16,-10 5-168-16,-6-1-194 0,-2-2-554 0,-4 2-1003 16</inkml:trace>
  <inkml:trace contextRef="#ctx0" brushRef="#br0" timeOffset="18207.84">21310 15008 621 0,'-9'-7'652'0,"9"7"-54"0,-14-8-48 16,14 8-83-16,-10-6-61 0,10 6-62 15,-7-4-49-15,7 4-50 0,0 0-11 0,0 0 4 16,0 0 9-16,0 0-3 0,0 0-11 0,0 0-30 16,6 13-40-16,1-7-34 0,0 3-29 0,2-2-16 15,0 5-19-15,0-2-24 0,1 2-46 0,0-2-34 16,-1 0-73-16,0 1-29 0,0-3-51 0,0 3-91 15,-3-4-87-15,2 0-64 0,-3 0-110 0,3-1-44 16,-8-6-490-16,18 5-694 0</inkml:trace>
  <inkml:trace contextRef="#ctx0" brushRef="#br0" timeOffset="18374.43">21499 15026 710 0,'0'0'620'0,"-5"-14"-82"0,5 14-28 0,-8-15-53 15,8 15-48-15,-14-7-22 0,4 4-34 0,10 3-37 16,-20-3-42-16,20 3-25 0,-24 0-31 0,10 3-31 15,-1 1-40-15,-1 1-28 0,2 1-21 16,-2 1-19-16,0 0-35 0,-1 3-42 0,2-1-85 16,-3 2-56-16,7 1-85 0,-2-2-156 0,3-1-135 15,1 1-211-15,-1 2-419 0,4-2-759 0</inkml:trace>
  <inkml:trace contextRef="#ctx0" brushRef="#br0" timeOffset="18807.29">21712 15041 603 0,'0'0'478'0,"0"0"-57"0,14 0-33 0,-14 0-66 16,0 0-51-16,11 9-29 0,-11-9-56 16,6 12 7-16,-1-4-22 0,-3 2-20 0,3-3-1 15,-2 5 10-15,1 0-4 0,-2 0-11 0,2 2-18 16,1-2-18-16,-3 2-24 0,0 0-17 0,0-1-13 15,-1-1-5-15,-1 0-15 0,0 0 2 0,0-12-7 16,2 21-4-16,-2-21-9 0,0 16 0 0,0-16-2 16,0 14 6-16,0-14-7 0,0 0-3 15,-2 13-5-15,2-13-4 0,0 0-3 0,0 0-5 16,0 0-2-16,-3-14-10 0,3 14-3 0,0-21 3 16,0 7 5-16,0-4-6 0,-2-3 7 0,2-4 10 0,2-1-9 15,1-1 6-15,4-3 0 0,1 2 35 16,1 0 13-16,5 2 29 0,1 1-8 0,1 2 13 15,4 2-6-15,1 5 2 0,2 1-15 0,1 1 4 16,5 4-1-16,0 4-4 0,-3 1-12 0,0 0-8 16,-3 5-9-16,-4 2-6 0,0 3-4 0,-4-1-3 15,-3 3-2-15,-6 2-1 0,-2 1-9 0,-6 1-18 16,-4 3 3-16,-8-2-8 0,-4 4-18 0,-7 2-19 16,-6 1-45-16,-3 0-45 0,-1-2-39 0,1 0-25 15,7-3-49-15,0 0-51 0,6-4-90 0,4 1-24 16,1-4-40-16,7 1-426 0,2-1-451 15</inkml:trace>
  <inkml:trace contextRef="#ctx0" brushRef="#br0" timeOffset="19091.06">22449 14845 405 0,'4'-13'699'0,"-4"13"-117"0,5-10-71 15,-5 10-98-15,0 0-78 0,4-8-70 0,-4 8-54 16,0 0-45-16,0 0 22 0,0 0 16 0,0 0-31 16,7 10 29-16,-7-10-30 0,0 19 4 0,-2-8 11 15,-3 3-22-15,0 4-25 0,-3 2-12 16,1 1-18-16,-5 6-22 0,2 1-17 0,-1-1-13 16,-1 1-25-16,3 1 7 0,0 2-20 0,1-2 9 15,2-3-11-15,2-1-33 0,0-2-19 0,2-2-22 16,4-2-37-16,-2-3-41 0,4 1-86 0,0-3-89 15,2-1-107-15,0-3-149 0,-1-2-165 16,1-1-275-16,-6-7-606 0</inkml:trace>
  <inkml:trace contextRef="#ctx0" brushRef="#br0" timeOffset="19691.96">22667 15209 141 0,'0'0'362'0,"0"0"-72"0,0 0-32 0,6-5-18 16,-6 5-64-16,0 0 13 0,0 0-47 0,0 0 14 16,0 0-34-16,8-7 28 0,-8 7-9 0,0 0 39 15,0 0 4-15,0 0 30 0,10-6-12 0,-10 6-11 16,0 0-29-16,0 0-18 0,5-8 17 0,-5 8-12 15,0 0-12-15,-4-13-17 0,4 13-7 0,-9-11-8 16,-1 4-2-16,-1 2-23 0,-2-2-13 16,-4 1-6-16,3 3-10 0,-3 1-14 0,-4-1-7 0,7 3-8 15,0 0-5-15,-1 1-5 16,0 2-1-16,3 0-1 0,1 2 0 0,3 2-2 16,2 0-7-16,6-7 10 0,-2 11-1 0,2-11-39 15,11 17 42-15,-4-11-42 0,4 1 48 0,5 0-45 16,-1-3 50-16,4-1-47 0,-2-1 42 0,3 0-40 15,-1-4 47-15,-2 1-46 0,2-3 44 0,-4-1-9 16,3-3 4-16,-5 0-7 0,-1-4-2 0,-1-1-7 16,-4-4 7-16,-1 2-4 0,-4-6-2 15,-4 1-9-15,-2-6 6 0,-3 0-16 0,-4-3 13 16,1 4 10-16,-2-2-12 0,3 9 8 0,-1 0-5 16,4 4-8-16,1 3-23 0,-1 3-11 0,6 8-4 15,-5-6-71-15,5 6-61 0,0 0-100 0,0 0-141 16,3 13-150-16,3-6-464 0,-1 4-646 0</inkml:trace>
  <inkml:trace contextRef="#ctx0" brushRef="#br0" timeOffset="20393.05">22746 15133 128 0,'0'0'621'0,"0"0"-109"15,6 5-45-15,-6-5-73 0,13 3-60 0,-13-3-83 16,23 0-13-16,-23 0-43 0,25 0-22 15,-10 0-36-15,-1-1-19 0,1-2-27 0,1 3-9 0,0-4-22 16,-2 1-2-16,-1 0-24 0,-5-2 5 16,4-1-18-16,-5 1 3 0,-3-2-14 0,-4 7 9 15,5-14-17-15,-5 14 6 0,-9-13-9 0,3 8 3 16,-3-2 20-16,-3 2 9 0,3 3-10 16,-2-2-4-16,-1 2-2 0,0 4 4 0,12-2-6 15,-21 4 4-15,12 0-4 0,2 0 7 0,0 4 5 16,7-8 12-16,-9 13 5 0,9-13 5 0,-4 17-6 15,4-17-2-15,5 14-2 0,-1-5-10 0,2-2-1 16,2 0-6-16,3 1-7 0,5-1 0 0,-1-2 3 16,4-1-6-16,0-1-24 0,2-3-82 15,-1 0-42-15,2 0-80 0,0-3-9 0,-1-2 3 16,1-1 61-16,-2-2 26 0,-2-4 26 0,-2 2 25 16,0-5 20-16,-3 2 28 0,-4-3 43 0,-3 1 26 15,-2-2 20-15,-4 2 30 0,0-2 31 0,-1 2 30 16,-2 1 13-16,0 1-7 0,0 1-39 15,3 12-19-15,-4-15-6 0,4 15 40 0,0 0 13 16,-7-7-15-16,7 7 30 0,0 0-16 16,-2 15 20-16,2-15 9 0,-2 20-15 0,2-5-1 0,-3 3-24 15,2-2-23-15,-4 5-21 0,1 0-3 16,0 2-12-16,0 0-6 0,-2-1-30 0,1 3-15 16,-3-3-22-16,0-1-22 0,2 0-25 0,-3-3-25 15,3-1-14-15,-2-2-11 0,2-2-17 0,1-1-31 16,-4-2-22-16,5-2 3 0,-4 0 8 0,8-8-11 15,-10 10 24-15,10-10-5 0,-9 3-18 0,9-3 7 16,0 0 20-16,0 0 1 0,-2-10 36 0,2 10 1 16,11-13 39-16,-3 1-5 0,4-2 32 0,1-1 3 15,4-4 31-15,-2-1 15 0,5 0 11 0,1-1 17 16,-4 3 17-16,4-1 14 0,0 0 11 0,0 3 15 16,1 0 1-16,-4 4 18 0,1 2-12 0,-1-1-11 15,-5 4-22-15,2 1-25 0,-1 3 4 16,-3 1-5-16,-11 2-9 0,19 0-8 0,-19 0-2 15,13 4-3-15,-13-4-7 0,5 10 3 16,-5-10-5-16,-3 14 2 0,3-14-5 0,-9 15 2 16,5-7-3-16,-3-1-7 0,1 2-34 0,-2-1-40 15,2-4-48-15,-1 3-11 0,7-7-23 0,-8 7-38 16,8-7-108-16,0 0-27 0,0 0-23 0,0 0-9 16,0 0-348-16,0 0-216 0</inkml:trace>
  <inkml:trace contextRef="#ctx0" brushRef="#br0" timeOffset="21011.63">23432 15066 119 0,'7'-8'554'0,"-1"2"-64"0,-6 6-56 0,6-14-42 16,-6 14-37-16,0 0-48 0,0-15-15 16,0 15-18-16,-10-7-21 0,10 7-34 0,-10-5-46 15,10 5-28-15,0 0-28 0,-19-2 6 0,19 2-11 16,0 0-14-16,-11 6-26 0,11-6-4 16,0 0-26-16,-2 12 11 0,2-12-15 0,3 10-2 15,-3-10-3-15,12 11-5 0,-4-4-2 0,2-4-10 16,-1 1-23-16,3-2-28 0,-1 0-3 0,-11-2-7 15,25 0 2-15,-14-1 6 0,1-1 5 0,-1-2 10 16,-2 1 1-16,-1-3 6 0,-8 6-1 0,12-12 6 16,-12 12-3-16,7-8-1 0,-7 8 12 15,0 0 29-15,-3-14-4 0,3 14 13 0,-8-5-17 16,8 5 4-16,0 0-11 0,-13-3 3 0,13 3-8 16,0 0 10-16,0 0-17 0,-12 0 34 15,12 0 9-15,0 0 4 0,0 0-4 0,0 0-8 16,4 8-12-16,-4-8 7 0,0 0-17 0,11 2 11 15,-11-2-11-15,14-2-63 0,-14 2-55 0,18-3-29 16,-7 1 0-16,0-3-28 0,-2 0 9 0,5-2 17 16,-4 0 25-16,1 0 24 0,-4-1 21 0,3 1 32 15,-4 2 33-15,2-1 31 0,-2-1 32 0,-6 7 3 16,9-7-4-16,-9 7-26 0,8-6 4 0,-8 6 57 16,0 0 9-16,0 0-2 0,0 0-16 0,13 4 26 15,-13-4 0-15,4 8 19 0,-4-8 5 0,6 12-3 16,-6-12-12-16,7 11-23 0,-7-11-18 0,10 13-12 15,-10-13-11-15,9 9-10 0,-9-9-6 0,10 10-10 16,-10-10-41-16,10 5-62 16,-10-5-90-16,15 0-107 0,-15 0-120 0,11-4-36 15,-11 4-44-15,17-9 31 0,-9 5 63 0,-1-3 90 16,0-1 46-16,-3-1 99 0,1 1 53 0,-3-4 92 16,-2 12 71-16,2-18 62 0,-2 18 35 0,4-16-5 15,-4 16-26-15,1-13-20 0,-1 13 60 0,0 0 29 16,0 0-13-16,0 0 23 0,0 0-7 0,0 0 22 15,0 0-15-15,5 10 26 0,-5-10-15 0,1 14-19 16,-1-14-25-16,3 19-31 0,-3-19-29 16,0 21-38-16,0-21-82 0,-3 22-84 0,3-22-98 15,-2 20-149-15,1-11-138 0,1-9-179 0,-3 20-717 16,3-20-956-16</inkml:trace>
  <inkml:trace contextRef="#ctx0" brushRef="#br0" timeOffset="21874.26">24118 14786 560 0,'0'0'629'0,"4"-12"-79"15,-4 12-71-15,0 0-81 0,12-6-40 0,-12 6-17 16,0 0-27-16,12 3-13 0,-12-3-18 16,8 5-16-16,-8-5-27 0,9 13 12 0,-5-6-32 15,-4-7-21-15,5 20-39 0,-3-9-10 0,0-1-16 16,-2 3-25-16,0 1-19 0,-2-1-17 0,0 3-19 16,1 0-5-16,-2 2-11 0,2-2-10 0,-3 0-18 15,2 0-12-15,1-1-15 0,0-1-3 0,1-2-5 16,0 2-21-16,0-14 25 0,2 22-1 0,-2-22-12 15,7 16-24-15,-7-16-20 0,10 14-20 16,-10-14-8-16,12 7-1 0,-12-7 6 0,13 5 14 0,-13-5 3 16,11 3 25-16,-11-3 2 0,0 0 23 15,17 0-4-15,-17 0 20 0,0 0-10 0,14-3 14 16,-14 3-11-16,8-5 25 0,-8 5-13 0,8-5 17 16,-8 5-6-16,5-7 7 0,-5 7-8 0,7-11 8 15,-7 11-10-15,4-10 13 0,-4 10-13 16,6-13 11-16,-6 13-15 0,4-12 18 0,-4 12-20 15,2-13 18-15,-2 13-14 0,4-10 16 0,-4 10-16 16,3-12 20-16,-3 12-20 0,2-9 13 0,-2 9-12 16,4-8 13-16,-4 8-20 0,0 0 20 15,2-13-11-15,-2 13 20 0,0 0-15 0,0 0 13 16,4-9-6-16,-4 9-5 0,0 0-11 0,0 0 11 16,0 0-11-16,0 0 13 0,0 0-16 0,0 0 19 15,0 0-21-15,-11-3 16 0,11 3-10 0,0 0 14 16,-8 7-14-16,8-7 14 0,0 0-14 0,-7 8 13 15,7-8-2-15,0 0 3 0,-3 11-20 0,3-11 16 16,0 0-8-16,8 10-16 0,-8-10-8 0,0 0 6 16,10 4-15-16,-10-4 21 0,0 0-13 15,15 2 18-15,-15-2-16 0,11-3 23 16,-11 3-10-16,8-4 13 0,-8 4-8 0,11-6 12 16,-11 6-7-16,9-8 8 0,-9 8-6 0,5-7 9 15,-5 7-14-15,8-8 12 0,-8 8-3 0,5-8 11 16,-5 8-21-16,9-9 21 0,-9 9-10 0,5-10 12 15,-5 10-20-15,9-15-20 0,-5 8-90 0,-4 7-31 16,6-18 13-16,-1 8-4 0,-2-1-6 0,0 2 4 16,1-2-2-16,0-1 18 0,-1-1 20 0,-1 2 19 15,1-1 19-15,1-3 6 0,-4 2 24 0,2 1 8 16,-2 2 32-16,0 10 16 0,3-17 28 0,-3 17-13 16,1-16 7-16,-1 16-17 0,0 0 57 0,0 0 7 15,0-11 27-15,0 11-3 0,0 0 20 16,-4 12 0-16,4-12-7 0,-4 18 39 0,3-7-31 15,0 0 30-15,-2 0-20 0,1 3-2 0,-1-2-34 16,2 0-11-16,0-1-27 0,-2 2-6 16,2-2-70-16,-2 0-45 0,3-11-87 0,-2 19-112 15,2-19-106-15,-3 15-128 0,3-15-125 0,0 0-513 16,0 17-737-16</inkml:trace>
  <inkml:trace contextRef="#ctx0" brushRef="#br0" timeOffset="22057.03">24265 14843 353 0,'0'0'666'0,"0"0"-83"0,0 0-95 0,0 0-108 16,0 0-73-16,0 0-60 0,17 0-47 16,-6 0-42-16,4 0-29 0,0 0-26 0,4 0-24 15,0-2-41-15,-1 2-124 0,-1-1-121 0,0 0-158 16,-2-1-170-16,-1 0-268 0,-3 0-331 0</inkml:trace>
  <inkml:trace contextRef="#ctx0" brushRef="#br0" timeOffset="22392.03">24439 14730 608 0,'0'0'563'15,"-14"-1"-84"-15,14 1-67 0,0 0-55 16,0 0-48-16,-9 4-46 0,9-4-37 0,0 0-41 15,0 0-25-15,0 0-36 0,0 0-19 0,0 13-32 16,0-13-3-16,0 0-15 0,9 3-7 0,-9-3-14 16,10 5-11-16,-10-5-63 0,13 5-53 0,-13-5-34 15,13 5 1-15,-13-5 20 0,18 2 9 0,-18-2 18 16,15 2 15-16,-15-2 12 0,14 3 13 16,-14-3 14-16,0 0 24 0,14 1 4 0,-14-1 6 15,0 0 17-15,0 0 15 0,0 0 10 0,0 0 15 16,0 0 9-16,0 0 7 0,0 0 5 15,0 0 10-15,0 0 20 0,0 0-7 0,0 0-14 16,-13 0-11-16,13 0-5 0,0 0 15 0,0 0-10 16,-5 11-1-16,5-11-24 0,0 0 0 0,5 10-25 15,-5-10 7-15,8 8-44 0,-8-8-100 0,10 5-117 16,-10-5-152-16,14 4-195 0,-14-4-518 0,18-2-702 16</inkml:trace>
  <inkml:trace contextRef="#ctx0" brushRef="#br0" timeOffset="63674.99">20325 16049 117 0,'-12'7'416'0,"2"-1"-1"0,0 2 24 0,10-8 23 16,-10 9-13-16,10-9-52 0,0 0-2 0,0 0-44 15,4 8-1-15,-4-8-30 0,18 0-30 0,-3-3-46 16,4 0-35-16,6 1-37 0,0-3-36 0,2 2-34 16,1-1-17-16,0 1-49 0,-1 1-78 15,1-1-32-15,-1 0-98 0,1 2-115 0,-3-2-77 16,0 2-149-16,-3 1-92 0,-2-2-432 0,2 2-653 15</inkml:trace>
  <inkml:trace contextRef="#ctx0" brushRef="#br0" timeOffset="65802.57">20484 15912 327 0,'0'0'496'0,"-16"-1"-46"0,16 1-53 0,-14-5-32 0,14 5-32 0,-16-2-52 0,16 2 0 0,-14-6-26 0,14 6-27 0,-12-3-38 31,12 3-30-31,0 0-30 0,-12-5-44 0,12 5 5 0,0 0-16 47,0 0-2-47,0 0-13 0,0 0 0 0,7-6-28 0,-7 6 1 0,0 0-15 0,18 3-3 0,-18-3 3 0,21 5-3 0,-9-4-7 0,2 2 4 0,2 0-3 0,2 0 0 0,1 0-6 15,0 0 1-15,0 0 1 0,0-2 2 16,0 2-2-16,-1 0-4 0,-1-1-1 0,0 0-1 16,-5 0-1-16,1-1-21 0,-1 1-32 0,-12-2-39 15,19 2-61-15,-19-2-76 0,14 2-69 0,-14-2-102 63,0 0-108-63,14 3-359 0,-14-3-420 0</inkml:trace>
  <inkml:trace contextRef="#ctx0" brushRef="#br0" timeOffset="81484.61">21326 15793 72 0,'0'0'103'0,"-13"-3"-18"16,13 3-15-16,0 0-11 0,-11-3 6 0,11 3-16 0,0 0 32 16,0 0-8-16,-13-1 36 0,13 1-9 0,0 0 32 15,0 0-6-15,0 0 26 0,0 0-18 16,-12-3 34-16,12 3-4 0,0 0 13 0,0 0-6 15,0 0 6-15,0 0-12 0,-5-6-5 0,5 6-4 16,0 0-1-16,0 0-19 0,-6-7-33 0,6 7-10 16,0 0-12-16,0 0-19 0,-8-9-13 0,8 9-16 15,0 0-7-15,-10-2-6 0,10 2-5 0,-11 1-3 16,11-1-10-16,-14 6 6 0,5 1-3 0,2-1-1 16,-3 2-26-16,1 4 28 0,1-2-2 15,-2 4-1-15,4-1-1 0,-1 0 1 0,3 1-2 16,-1 0-1-16,3 2 1 0,0-4-8 15,2 1 14-15,0 3 0 0,3-2 0 0,0-1-13 16,2 0 12-16,1 0 1 0,3-3 2 0,-1-1-1 16,1 0-1-16,0-1 0 0,2-4 2 0,-2-1 13 15,0 1 13-15,-9-4 20 0,18 2-10 0,-18-2 13 16,15-7 5-16,-7 1 23 0,-2-2-11 0,-3-3-15 16,-1 0-9-16,0-2-8 0,-2 0-9 0,-3-5-5 15,1 2 10-15,-4-3-10 0,-2 1-2 0,-1 1-15 16,1 0 3-16,1 4-3 0,-4 1 1 0,2 1-9 15,2 1-1-15,0 3-36 0,0 2-77 0,7 5-49 16,-12-6-40-16,12 6-65 16,0 0-74-16,0 0-84 0,0 0-97 0,0 0-237 0,0 0-264 15</inkml:trace>
  <inkml:trace contextRef="#ctx0" brushRef="#br0" timeOffset="81686.45">21419 15921 648 0,'0'0'568'0,"0"0"-114"16,0 0-80-16,0 0-73 0,0 0-59 15,3-13-48-15,-3 13-32 0,0 0-33 16,8-9-21-16,-8 9-16 0,0 0 8 0,6-7-11 0,-6 7-16 16,0 0-14-16,0 0-17 0,6-8-4 15,-6 8-12-15,0 0-65 0,0 0-89 0,0 0-97 16,0 0-72-16,8-7-78 0,-8 7-58 0,0 0-265 15,0 0-205-15</inkml:trace>
  <inkml:trace contextRef="#ctx0" brushRef="#br0" timeOffset="82089.64">21577 15691 454 0,'0'0'464'0,"-8"-8"-89"16,8 8-72-16,-1-10-61 0,1 10-37 0,0 0-44 0,0 0-23 16,1-14-26-16,-1 14-6 0,0 0-12 0,0 0 6 15,0 0-13-15,11 5-11 0,-11-5-8 0,6 13-17 16,-6-13-10-16,1 14-12 0,1-4 8 0,-2-10-13 16,4 20-5-16,-4-10 3 0,4 2-11 0,-2 0 1 15,4-2-4-15,-2 0-2 0,2 2-17 0,0-3-7 16,2-3-1-16,1 1 2 0,0-1-5 0,0-2-7 15,1-1-20-15,-10-3 15 0,19 0 2 0,-19 0 16 16,18-6-6-16,-9 2 14 0,-2-4-3 16,0 2 10-16,-4-3 14 0,-3 9 36 15,3-15 11-15,-3 15 15 0,0-15 0 0,0 15 4 16,-6-10-14-16,6 10 6 0,0 0-9 0,-14-4-16 16,14 4 5-16,-9 6-4 0,9-6 6 0,-8 11-10 15,8-11-1-15,-6 19-14 0,6-19-3 0,0 21-2 16,0-8-6-16,0-2-1 0,3 3-3 0,0 0-1 15,3 0-2-15,-1 1-33 0,1-2-71 16,-1 2-66-16,4-2-86 0,-4-1-91 0,3 0-66 16,-4-4-35-16,3 1-269 0,0-3-215 0</inkml:trace>
  <inkml:trace contextRef="#ctx0" brushRef="#br0" timeOffset="82406.21">21856 15815 32 0,'2'-15'475'16,"-2"15"-121"-16,0 0-42 0,2-11-83 0,-2 11-26 15,0 0-58-15,5-8 13 0,-5 8 13 0,0 0-6 16,9-2-15-16,-9 2-2 0,11 2-20 0,-11-2 1 16,11 8-12-16,-6-1-19 0,4-1-6 0,-5-2-1 15,5 5 6-15,0 0-16 0,-3 0-14 0,4 2-12 16,-3 0-11-16,-1 0-5 0,1 2-8 15,-2-2-2-15,-1-1-5 0,-1 1-17 16,-1-1 11-16,0 0-12 0,-2-10 11 0,-2 18-29 16,2-18-1-16,-7 14-5 0,0-8-13 0,7-6-22 15,-16 8-15-15,16-8-8 0,-24 0-6 0,10-2-10 16,-1 0-14-16,-1-3-49 0,2-1-53 0,-1-1 2 16,1-1-37-16,1-2-20 0,1 0-36 0,3 1 18 15,3-1-193-15,4 0 43 0</inkml:trace>
  <inkml:trace contextRef="#ctx0" brushRef="#br0" timeOffset="82521.47">21883 15786 264 0,'11'-7'338'16,"-4"1"-15"-16,2-1 42 0,-2 1-36 0,0 2-19 16,1-3-36-16,-2 1-43 0,2 0-43 0,1 0-37 15,-1 4-31-15,4-4-26 16,-1 3-19-16,2-1-15 0,4 1-32 0,3 1-79 16,-1 0-114-16,2 2-96 0,2 0-91 0,-3 2-386 15,2-1-244-15</inkml:trace>
  <inkml:trace contextRef="#ctx0" brushRef="#br0" timeOffset="82752.5">22379 15749 483 0,'0'0'509'0,"0"0"-69"0,0 0-61 15,12-3-45-15,-12 3-63 0,0 0-43 0,16 2-31 16,-16-2-27-16,17 10-14 0,-7-4-12 0,3 1-5 15,-2 3-24-15,3 3-14 0,3-1-15 0,-1 4-15 16,-1 0-14-16,2 2-14 0,-2 2-6 0,1-3-7 16,-4 1-14-16,3 0-111 0,-4-1-67 0,1-2-67 15,1 1-65-15,-4-5-53 0,2 0-21 0,-2-1-86 16,0-4-195-16,-1-1-158 0</inkml:trace>
  <inkml:trace contextRef="#ctx0" brushRef="#br0" timeOffset="82907.33">22694 15851 256 0,'-7'-18'568'0,"1"4"-63"16,-2-1-30-16,2 4-10 0,1-1-52 0,-1 2-63 16,4 1-64-16,-6 3-39 0,8 6-26 0,-11-5-27 15,11 5-22-15,-17 4-19 0,3 1-21 0,-1 3-24 16,-2 4-35-16,-5 4-7 0,2-1-13 0,-5 3-5 16,0 4-101-16,2-3-126 0,-4 4-119 0,8-2-200 15,-8 4-684-15,8-3-792 0</inkml:trace>
  <inkml:trace contextRef="#ctx0" brushRef="#br0" timeOffset="87217.63">22928 15771 265 0,'-6'-15'375'0,"6"15"-35"15,-2-16-85-15,2 16-38 0,-2-14-58 0,2 14-17 16,2-15-37-16,-2 15 15 0,0-13-10 0,0 13 25 16,0-12-12-16,0 12-20 0,0-11-24 15,0 11-10-15,-4-10-20 0,4 10-5 16,-4-7-12-16,4 7-2 0,-9-3-11 0,9 3 5 16,-16 3 25-16,7 2-6 0,-2 3-9 0,1 1 2 15,0 2-2-15,-1 2 13 0,-1-1-15 0,3 6 0 16,0-3-7-16,0 1-1 0,3-1 3 0,3 1-4 15,1-1 2-15,2-2 6 0,2 3 4 0,4-2-5 16,2 0-4-16,1-5-4 0,1 3-3 0,4-3-1 16,-1-2-1-16,1 0-3 0,0-2 15 15,1-4 6-15,1 2 7 0,-3-4 14 0,-1-1-8 16,1-4 1-16,-1 0-2 0,-4-1-19 0,-1-5 4 16,-3-1-4-16,-4-1 12 0,0-4 1 15,-4 0-3-15,-3-2-12 0,-4-1-1 0,0-2-5 16,-4 3 0-16,-1 3-8 0,3 0-2 0,1 2-9 15,1 4-1-15,2 2-5 0,-1 0-43 0,10 9-39 16,-14-8-59-16,14 8-82 0,0 0-79 0,0 0-118 16,0 0-461-16,10 14-446 0</inkml:trace>
  <inkml:trace contextRef="#ctx0" brushRef="#br0" timeOffset="87417.24">23073 15841 154 0,'0'0'640'16,"-13"-3"-66"-16,13 3-78 0,-9-5-88 0,9 5-96 0,-5-7-62 16,5 7-49-16,0 0-38 0,0-11-42 0,0 11-16 15,0 0-27-15,5-13-9 0,-5 13-17 0,0 0-12 16,5-9-7-16,-5 9-5 0,0 0-12 0,0 0-23 16,6-9-89-16,-6 9-63 0,0 0-43 0,0 0-91 15,0 0-70-15,0 0-112 0,0 0-203 0,0 0-188 16</inkml:trace>
  <inkml:trace contextRef="#ctx0" brushRef="#br0" timeOffset="87934.76">23264 15721 448 0,'-11'-10'564'15,"1"1"-64"-15,3-2-69 0,1 3-67 0,0-1-90 16,6 9-57-16,0-19-38 0,4 9-26 0,0 1-15 15,6 0-20-15,1 2-26 0,0 2-16 0,1 2-21 16,0 2-9-16,-12 1-12 0,21 4 1 16,-12 1-14-16,0 4 2 0,-4 1-7 0,-1 3 2 15,-4-1-5-15,0 4 1 0,-4 1-9 0,-2 2 5 16,-4-1-5-16,1 0-1 0,0 1 0 0,-1-3 0 16,0 1-3-16,3-3-2 0,1-1 2 0,1-3 3 15,5-10 3-15,-3 18 3 0,3-18-2 0,14 11 3 16,-5-8-5-16,4 0-2 0,7-5 1 15,-1 1-39-15,6-4-51 0,-1-3-4 0,3-1-3 16,0-5-6-16,-2 0 20 0,-1-4 2 0,-4 2 24 16,-4 1 8-16,-3-3 16 0,-3 2 14 0,-5 0 26 15,-1 1 38-15,-6 4 1 0,0 0 9 0,-3 1 7 16,-3 4 39-16,0-1-8 0,-1 2 1 0,9 5-5 16,-20-3-4-16,20 3-13 0,-15 2-13 0,5 3-12 15,10-5 5-15,-5 12-16 0,5-12 6 0,1 16-4 16,3-6-6-16,7 0-8 0,1 0-1 15,1 0-6-15,7 0 2 0,-1-2-3 0,2-1 4 16,-3-4-9-16,3-1-7 0,-1-1 9 0,-2-3-5 16,2-2 1-16,-2-4-4 0,-2-3 1 15,-5-3-5-15,-2-4 1 0,-2-2-4 0,-6-1-8 16,-7 0 6-16,-3-6 5 0,-4 2-8 0,-7 5 7 16,-7-3-11-16,2 7 9 0,-2 2-14 0,1 4 11 15,-6 4-14-15,7 2-74 0,0 4-40 0,0 4-41 16,1 0-65-16,0 6-74 0,3-1-74 0,-2 6-104 15,6-1-397-15,-1 3-443 0</inkml:trace>
  <inkml:trace contextRef="#ctx0" brushRef="#br0" timeOffset="96118.02">20535 16523 323 0,'0'0'390'0,"-18"0"-73"15,18 0-11-15,-13-3-58 0,13 3-5 0,-14-2-31 0,14 2-17 16,-11-3-29-16,11 3-15 0,-13-3-6 0,13 3-11 15,-12-1-13-15,12 1-16 0,-11-3 0 0,11 3-8 16,0 0-4-16,-14-3-17 0,14 3-10 16,0 0-15-16,0 0-7 0,-12-3-13 0,12 3-3 0,0 0-21 15,0 0 18-15,0 0-1 16,-9-4 16-16,9 4-3 0,0 0 15 0,0 0-10 16,0 0 21-16,0 0-17 0,17 0-14 0,-17 0 1 15,18 0-13-15,-18 0 9 0,23-2-19 0,-23 2 10 16,22 0-13-16,-8 0 9 0,1 0-13 0,-1 0 12 15,-1 0-17-15,1 0-5 0,0 0-45 0,0 0-35 16,-14 0-53-16,23 0-51 0,-23 0-28 0,19 2-55 16,-19-2 13-16,14 0-15 0,-14 0 15 15,13 3-23-15,-13-3-18 0,8 5-21 0,-8-5-146 16,0 0 50-16</inkml:trace>
  <inkml:trace contextRef="#ctx0" brushRef="#br0" timeOffset="96330.67">20472 16646 562 0,'0'0'687'0,"0"0"-113"0,-9 3-87 0,9-3-97 16,0 0-66-16,0 0-62 0,8-6-51 0,-8 6-45 15,17-3-31-15,-3 0-30 0,1 2-22 0,6-1-15 16,0 2-15-16,6-1-33 0,1 2-80 15,2 1-102-15,0-1-97 0,9 1-84 0,-1 1-112 16,-3-2-440-16,2 2-457 0</inkml:trace>
  <inkml:trace contextRef="#ctx0" brushRef="#br0" timeOffset="101247.73">21308 16493 406 0,'-5'-7'346'0,"5"7"-65"16,-4-9-1-16,4 9-68 0,-4-9-13 0,4 9-29 16,-6-10-12-16,6 10-25 0,-8-12 0 0,8 12-19 15,-7-12-8-15,7 12-18 0,-9-11-6 0,9 11-19 16,-9-11-6-16,9 11-10 0,-9-8-5 16,9 8-15-16,-8-7-2 0,8 7-28 0,-7-7 20 15,7 7-9-15,0 0 4 0,-16 2-7 0,16-2 5 0,-13 6-11 16,6 0 7-16,0 1-5 0,1 0 0 15,-1 1 5-15,1 2 3 0,2 1-7 0,-2 1-21 16,1-3 28-16,3 2 1 0,-1-1-5 0,1 0 9 16,2-10-3-16,0 19 2 0,0-19-7 0,3 18 2 15,1-8-1-15,-4-10 0 0,5 15-4 16,-5-15 5-16,8 13-3 0,-8-13 4 0,8 10 3 16,-8-10 29-16,8 8 18 0,-8-8 10 0,9 6 4 15,-9-6-10-15,0 0-7 0,10 6 14 0,-10-6 1 16,0 0-17-16,0 0 0 0,0 0-16 0,15-2-10 15,-15 2-5-15,7-5 7 0,-7 5-13 0,11-6 7 16,-11 6-11-16,7-8 9 0,-7 8 10 0,8-9 18 16,-8 9-15-16,12-12 9 0,-12 12-20 15,11-11 27-15,-11 11-18 0,9-11 25 0,-9 11-26 16,7-11 26-16,-7 11-10 0,9-12 6 0,-9 12 3 16,4-15-19-16,-4 15 0 0,3-15-3 0,-3 15-11 15,2-14-4-15,-2 14-10 0,0-17 2 0,0 17 0 16,-2-13-7-16,2 13 4 0,-4-13-3 0,4 13-2 15,-5-12-9-15,5 12 10 0,-8-12-4 16,8 12 1-16,-6-8-1 0,6 8-23 0,-7-11-24 16,7 11-46-16,-6-7-64 0,6 7-64 0,-7-6-55 15,7 6-37-15,0 0-36 0,0 0-85 0,0 0-74 16,0 0-236-16,0 0-250 0</inkml:trace>
  <inkml:trace contextRef="#ctx0" brushRef="#br0" timeOffset="102764.49">21532 16536 37 0,'0'0'534'0,"0"0"-103"16,0 0-37-16,-11-5-62 0,11 5-23 16,0 0-19-16,-6-6-45 0,6 6-8 0,0 0-23 15,-8-7 0-15,8 7-28 0,0 0-6 0,0 0-45 16,-6-6-7-16,6 6-42 0,0 0 1 15,0 0-38-15,0 0 5 0,0 0-25 0,-6-7 12 16,6 7-35-16,0 0 26 0,0 0-26 0,0 0 19 16,0 0-24-16,0 0 17 0,0 0-16 0,0 0 11 15,0 0-20-15,-7-7-44 0,7 7-77 0,0 0-66 16,0 0-78-16,0 0-122 0,0 0-104 0,0 0-375 16,0 0-424-16</inkml:trace>
  <inkml:trace contextRef="#ctx0" brushRef="#br0" timeOffset="103195.11">21755 16423 348 0,'0'0'399'0,"0"0"-68"0,2-14-29 16,-2 14-66-16,0 0-28 0,0 0-45 0,-2-12-23 16,2 12-36-16,0 0-9 0,0 0-31 15,-7-5 0-15,7 5 8 0,-9 5 4 0,9-5-2 16,-10 9 2-16,7 0-3 0,-4 0 7 0,4 1-14 16,-3 0-12-16,2 4-12 0,1-2-2 0,1 1-12 15,2 0-4-15,-2 0-5 0,4-1-3 0,0 1 0 16,-2 0 2-16,5-4-4 0,-1 3 2 15,3-3-4-15,0 0 1 0,2-2 6 0,-3-1 16 16,3 0-5-16,-9-6-2 0,21 5-4 0,-21-5-7 16,20-2 1-16,-11-2-4 0,-1-2-1 15,-1-1 0-15,3-4 1 0,-4-1 1 0,-2-1 7 0,-3-2 1 16,1 1-3-16,-2-3 5 0,-3 1 20 0,1 0-9 16,-4-1-1-16,1 3-11 0,1 1-3 15,-5 1-10-15,4 0 1 0,-3 5 0 0,3 2-8 16,5 5-7-16,-14-8 1 0,14 8-68 0,-11 1-56 15,11-1-55-15,-8 6-90 0,8-6-86 0,-3 10-524 16,3-10-440-16</inkml:trace>
  <inkml:trace contextRef="#ctx0" brushRef="#br0" timeOffset="103761.15">22148 16394 270 0,'0'0'381'0,"0"0"-55"16,9-7 1-16,-9 7-55 0,0 0-21 0,7-8-48 16,-7 8-23-16,0 0-32 0,0 0-29 15,-2-12-25-15,2 12-2 0,-5-8-11 0,5 8 3 16,-12-8-1-16,12 8-9 0,-13-8-16 0,2 4-10 15,2 1-9-15,0-2-10 0,-5 3 3 0,3 0-1 16,-2 1-5-16,-3 1-1 0,5-2-7 16,-3 4 1-16,1-1-7 0,-1 1-5 0,3 0-3 15,0 3 0-15,0-2-3 0,4 1-1 0,-2 1 6 16,9-5 2-16,-10 10-1 0,10-10 4 0,-2 10 2 16,2-10 1-16,2 9-2 0,-2-9-3 0,10 9-1 15,-10-9 0-15,13 7-1 0,-13-7-1 0,16 6 5 16,-16-6-9-16,16 2 1 0,-16-2 2 0,18 3 2 15,-18-3-2-15,13 0-2 0,-13 0 12 0,12-3 43 16,-12 3 3-16,9-3 3 0,-9 3-8 16,0 0 13-16,6-9 12 0,-6 9 10 15,0 0-17-15,0 0 29 0,2-10 6 0,-2 10-18 16,0 0-25-16,0 0-31 0,0 0-1 0,0 0-3 16,0 0-6-16,0 0-2 0,0 0 15 0,12 1 9 15,-12-1 0-15,11 13-9 0,-4-6-1 0,-1-1-9 16,4 5-24-16,-2-1 22 0,1 3-2 0,1-2-1 15,-4 1-5-15,1 1 3 0,-1 0-18 0,1 0 0 16,-5 0 4-16,1 1-2 0,-3-3 8 0,-3 1-6 16,3 4 12-16,-4-5-106 0,-1 2-67 0,-1-1-60 15,-1-3-31-15,-2 2-46 0,2-1-23 0,-2-1-56 16,1-4-5-16,-2 3-54 0,1-3-363 0,9-5-313 16</inkml:trace>
  <inkml:trace contextRef="#ctx0" brushRef="#br0" timeOffset="108364.64">11739 15263 141 0,'0'0'356'0,"0"0"-110"15,0 0-31-15,0 0-61 0,-12-2-8 0,12 2-50 16,0 0 9-16,0 0-36 0,0 0 16 0,0 0-23 16,-9-3 35-16,9 3-26 0,0 0 37 0,0 0-31 15,0 0 23-15,0 0-33 0,0 0 14 0,0 0-33 16,0 0 35-16,0 0-31 0,0 0 11 15,-6 8-32-15,6-8 13 0,0 0-25 16,0 18 15-16,0-18-6 0,-1 16-9 0,-1-4-1 16,1 0-7-16,0 0 1 0,-2 1-6 0,2 3 0 15,-2 0-4-15,2-1-1 0,0 2 2 0,1 0-6 16,0 0 10-16,0 0-3 0,2-1 7 0,2 0-25 16,0 0 19-16,2-1 5 0,3-2-8 15,-1 1 1-15,1-3 2 0,7 1-1 0,-1-2-2 16,2 1 1-16,4-3 0 0,-1-1-1 0,3 0 0 15,3 0-4-15,-1-3 5 0,3-1-13 0,1 0 7 16,1 0-12-16,6-2 4 0,1-1-3 0,1 2 10 16,1-4-1-16,5 1-2 0,5-2-2 0,4 1 0 15,0-2 1-15,2 2 3 0,0-2 0 0,4 0 1 16,-1-1 2-16,4 1-1 0,-2-2 7 0,10-1-1 16,-9 2 6-16,10 1-10 0,-10-2 6 0,11 1-1 15,-11 2-3-15,2-1 2 0,-2 0 0 0,2 0-2 16,-2 0 0-16,1 1-1 0,-1-2 3 0,9 0 0 15,-8-1 5-15,9 2 6 0,-10 0-3 0,10-2 0 16,-10 2 2-16,9-1 0 0,1-1-2 0,1 2-2 16,0-2-1-16,2 2-3 0,0-3 0 0,1 3-2 15,1 0 2-15,0 0-1 0,0-1-3 16,0-1 2-16,-1 2-4 0,-2-2 1 0,1 0 1 16,1 1 0-16,0-1 3 0,0 0 2 0,0 1-3 15,1-1-32-15,-2 2 41 0,2-3-10 0,-1 2-1 16,0-1-3-16,0-1 7 0,0 2-23 15,0-2 25-15,-1 3 1 0,3-2-5 0,-3 1 0 16,0 0-3-16,1 0 1 0,1 1-2 0,2-1 3 16,-2 2-13-16,1-3 18 0,-3 3-23 0,0-2 24 15,-2 0-22-15,-11 2 21 0,12-1-19 0,-13 0 22 16,2 0-23-16,-1 1 24 0,0-1-23 0,-1 1 20 16,-1 0-16-16,1 0 13 0,-1 0-14 0,1 0 20 15,0 0-16-15,0 1 19 0,0 0-25 16,1-2 20-16,1 2-19 0,-1 1 19 0,0-1-21 15,1 1 19-15,-1-2-17 0,1 1 18 0,-2 0-20 16,1 1 21-16,-1-1-19 0,-2 2 22 0,2-1-19 16,-2 1 19-16,1-1-24 0,0-1 22 0,-1 1-18 15,0 1 16-15,1-2-16 0,-3 1 18 0,2 0-21 16,-4-1 26-16,1 1-21 0,-3-2 17 0,-1 2-24 16,0-2 21-16,-1 2-19 0,-1-1 20 15,-6 1-20-15,-2-2 21 0,2 3-21 0,1-1 22 16,3-1-22-16,3 1 23 0,0 1-22 0,-8-3 18 15,0 2-24-15,1-1 28 0,0 1-21 0,-2-1 19 16,1 1-23-16,-3-1 24 0,1 0-20 0,0-1 18 16,-2 2-17-16,-1-2 18 0,0 2-17 0,0-1 19 15,-2 0-19-15,-5 0 14 0,2 1-18 0,0 1 21 16,0-2-24-16,5 2 24 0,0 0-20 16,1 0 20-16,1 0-20 0,-2 0 21 0,0 0-21 15,1 2 22-15,-7-2-17 0,1 0 13 0,-2 0-21 16,0 0 23-16,-3 0-19 0,-3 1 19 0,-2-1-10 15,-4 0 39-15,-2 0-4 0,1 0 18 0,-3 2-16 16,-14-2 5-16,22 0-21 0,-22 0 12 0,19 0-22 16,-19 0 13-16,17 0-19 0,-17 0 12 15,11 0-17-15,-11 0 14 0,0 0-17 0,21-2 16 0,-21 2-17 16,0 0 16-16,16-1-16 0,-16 1 12 16,0 0-17-16,19 0 15 0,-19 0-14 0,16-2 13 15,-16 2-13-15,16-2 15 0,-16 2-7 0,13-2 8 16,-13 2-12-16,14-1 15 0,-14 1-13 0,0 0 38 15,13-4-6-15,-13 4 10 0,0 0-18 0,13-2 12 16,-13 2-20-16,0 0 6 0,0 0-17 0,8-5 7 16,-8 5-9-16,0 0 10 0,0 0-13 0,0 0 12 15,0 0-12-15,-2-9 31 0,2 9 17 0,0 0 17 16,0 0-23-16,-4-11 7 0,4 11-21 0,0 0 5 16,-1-12-10-16,1 12 33 0,0 0-13 15,-2-17 3-15,2 17-11 0,0-14 6 0,0 14 21 16,1-19 0-16,-1 6-5 0,0 2 17 15,0-3-2-15,0-2-16 0,1-1-12 0,-1-4-11 16,3 0-4-16,-2-2-8 0,2-2-1 0,1 3-16 16,-2-2 10-16,0 1-11 0,3 1-61 0,-3 3-69 15,0 2-127-15,0 0-147 0,-2 2-197 0,-2 3-343 16,2 1-524-16</inkml:trace>
  <inkml:trace contextRef="#ctx0" brushRef="#br0" timeOffset="116842">7041 16116 405 0,'-4'-10'343'0,"4"10"-59"0,-5-10 23 15,5 10-38-15,-3-12 26 0,3 12-24 0,-1-14 15 16,1 14-38-16,-1-15-3 0,1 15-15 0,-1-16-8 16,1 16-10-16,0-15-12 0,0 15-15 0,0-12-52 15,0 12-31-15,0 0-17 0,-1-13-17 0,1 13-19 16,0 0-9-16,0 0-7 0,0 0-2 15,0 0-5-15,0 0-2 0,-2 19-4 0,2-19-12 16,0 22 8-16,-1-8-3 0,1 3 4 0,0 0-10 16,0 4 5-16,0 0-6 0,-2 3 3 0,1 1-9 15,0 1 1-15,0-1-1 0,-3 0 11 0,3-1-11 16,-2-1 6-16,0-1-7 0,2-3 6 0,-3 0-7 16,2-1 4-16,-1-1-8 0,-1-3 14 0,3-2-4 15,0-1 8-15,1-11-8 0,-3 17 11 0,3-17-2 16,0 0 10-16,0 0-6 0,0 0 4 0,0 0-15 15,0 0 12-15,9-11-13 0,-6 0 6 0,3-5-12 16,-2-1 10-16,0-4-20 0,2-3 19 0,0 0-11 16,-3 1 11-16,3-8-1 0,-1 2 6 0,-1-1 9 15,0-1-1-15,-1 0 9 0,1 1 12 0,0-2 21 16,1 1-24-16,1 1-11 0,2-2 2 16,-1 1 4-16,2 1-23 0,5-6 22 0,2 4-22 15,3 0 16-15,-1 0-19 0,2 5 17 0,5-2-38 16,-1 4 38-16,1 0-21 0,3 4 14 15,-5 5-4-15,2 3-5 0,-4 4-3 0,2 1 3 16,-3 6 0-16,-1 0-2 0,-1 5-13 0,1 0 0 0,0 5 13 16,-4 3-22-16,1 1 21 0,-4 3-12 0,-1 2 12 15,-1-1 1-15,-4 3-2 0,-1-1 0 0,-3 1 0 16,0-1-1-16,-4 0-2 0,0 1-2 0,-3 0 2 16,-3 0-2-16,-4-1-31 0,-5 1 26 15,-3 0-9-15,-3-3-13 0,0-1-16 0,-4-1 3 16,-3-2-8-16,0-2 4 0,-1-1-6 15,2-2-20-15,2-1-17 0,1-2-37 0,5-2-34 16,3 1-68-16,1-3-81 0,4 0-140 0,13 0-75 16,-21-4-475-16,21 4-594 0</inkml:trace>
  <inkml:trace contextRef="#ctx0" brushRef="#br0" timeOffset="117940.96">8135 15425 2 0,'0'0'433'0,"0"0"-65"0,-4-12-86 0,4 12 1 16,0 0-67-16,-3-11 10 0,3 11-41 16,0 0 12-16,-4-9-30 0,4 9-9 0,0 0-31 0,-6-7-2 15,6 7-32-15,0 0 14 0,0 0-2 0,-17 4 9 16,8-1-26-16,-1 2 11 0,-2 5 5 15,-1 3 5-15,-6 7-21 0,-4 8 11 0,0 5 22 16,-1 5-16-16,-5 6-15 0,2 7-9 0,1 5 10 16,0 1-4-16,3 6 0 0,2 0-23 0,0 5 2 15,4-2-20-15,3-1-4 0,3 0-14 0,4-12 5 16,2-2-16-16,4-3 2 0,5-1-7 0,1-4 2 16,5-5-8-16,5-1 8 0,4-3-16 0,6-5-11 15,0-1-26-15,6-5-7 0,3-4-40 0,0-2-70 16,2-4-76-16,-1-4-70 0,1-5-65 15,1 1-69-15,-6-5-67 0,7-5-323 0,-2 0-363 16</inkml:trace>
  <inkml:trace contextRef="#ctx0" brushRef="#br0" timeOffset="118489.82">8515 15971 52 0,'0'0'418'0,"-10"-8"-49"16,10 8-60-16,-6-8 5 0,6 8-46 15,-7-6 14-15,7 6-37 0,0 0-23 0,-10-7-52 0,10 7-14 16,0 0-34-16,-21 1 28 0,9 3-11 16,-1 1 11-16,2 2-22 0,-8 3-3 0,4 2-25 0,-3 0-15 15,0 1-19-15,2 2-13 0,0-2-16 0,3 1 3 16,0-1-16-16,1-1 2 0,2-2-13 0,5-1 6 16,1 1-5-16,4-10 6 0,0 13-11 0,0-13 7 15,9 7-13-15,-9-7 11 0,17 3-11 16,-3-4 7-16,-1 0-9 0,1-3 2 0,1-2-23 15,2-1 7-15,2-1-9 0,-1-4 12 0,-3-3-8 16,4-4 9-16,-1 0-3 0,-3-4 10 0,-2 0-10 16,-1-2 15-16,-1-1-12 0,-3-1 14 0,-2 3-2 15,-2 0 21-15,0 0 26 0,1-1 2 0,-5 3 43 16,2 3 23-16,-2 0 3 0,0 4 11 0,0 1-8 16,-2 0-14-16,2 4-16 0,0 10-20 0,-5-14-25 15,5 14 19-15,0 0-23 0,0 0 9 0,0 0-22 16,-8 11 6-16,8-11-20 0,0 24 12 15,0-9-5-15,0 5-6 0,3-1-1 16,1 5-3-16,-3 1-3 0,2 3-24 0,1 2 21 16,-1 1-27-16,1 3-40 0,1-3-49 0,-3 0-70 15,1-5-100-15,1-2-80 0,-2-1-126 0,0-2-108 16,1-4-471-16,1-1-680 0</inkml:trace>
  <inkml:trace contextRef="#ctx0" brushRef="#br0" timeOffset="119241.83">8674 16073 17 0,'0'0'513'0,"-11"6"-75"16,11-6-92-16,0 0-32 0,-7 5-35 16,7-5-15-16,0 0-65 0,0 0-19 0,0 0-51 15,20-3-10-15,-11-1-40 0,3 0 0 0,-1-3-32 16,2 0 7-16,1 0-31 0,-1-2 4 0,1-1-22 15,-3 0 11-15,0-2-5 0,-1 1-5 0,-2-2 2 16,-4 1 1-16,-1 2 41 0,-1-1-5 16,-2 11 35-16,-5-18 27 0,-3 9 21 0,-2 3-3 0,1 3 7 15,-4 0-8-15,-1 2-13 0,1 2-12 0,-1 1-18 16,1 2-15-16,2 2-13 16,-1 0-12-16,1 4 2 0,3-2-13 0,2 2 12 0,4 0-7 15,2-10-1-15,2 21-8 0,6-9-3 0,1-3-15 16,2 1-10-16,5-2-36 0,1 0-42 15,6-1-21-15,0-2-45 0,0-2-40 0,0-2-25 16,0-2-2-16,4-1-58 0,-2-2-15 0,0-2-49 16,-1 0 54-16,-1-3 13 0,-1 0 8 0,-1-4 40 15,-4 1 45-15,-1-1 51 0,-5-2 56 0,2-1 56 16,-5-2 55-16,-2 2 39 0,-3-1 33 0,-1-1 36 16,-2 0 44-16,-2 0-6 0,-3-2 17 0,-1 0 0 15,0 2 24-15,-2 0-14 0,1 2 25 0,1 4 6 16,1 1-11-16,0-2-33 0,5 13-46 15,-7-11-22-15,7 11 48 0,0 0-15 0,0 0-34 0,0 0-4 16,2 11-37-16,0 0 2 0,1 0-32 16,2 3 2-16,-2 4-12 0,3 2-9 0,-2 1-15 15,1 1-8-15,-1 4-21 0,-2 0 21 0,0 1-8 16,-2 1-20-16,0 1-35 0,-2 6-57 0,-2-3-27 16,0 0-16-16,-3 0-6 0,1-2-5 0,-2-1-33 15,1-7 18-15,-1 1-20 0,1-6 10 0,1-1 27 16,0-4-1-16,-2-5-1 0,8-7 11 0,-9 11 22 15,9-11 23-15,0 0 22 0,-10-11 22 0,8 2 13 16,2-5 26-16,0-5-4 0,2-5 45 0,4-8 5 16,0-1 35-16,5-5 18 0,1-1 21 0,1 2-8 15,5 0 5-15,0 3 5 0,4 5 4 0,-1-1-8 16,-1 10 23-16,-1 2-25 0,-1 5-14 16,1 4 9-16,-1 3-11 0,-3 3 14 15,-1 3-23-15,-1 0-5 0,-4 6-33 0,1 0 4 16,-4 3-20-16,-3 1 10 0,-1 1-8 0,-2 1-1 15,-3 2-15-15,-3-1-11 0,-2 2-19 0,0-2-37 16,-3 0-27-16,1 0-16 0,2-4-39 16,-1 2 5-16,0-3-38 0,2-2-25 0,7-6-73 0,-7 6-28 15,7-6-61-15,0 0-16 0,0 0-62 0,9-8-196 16,1 0-141-16</inkml:trace>
  <inkml:trace contextRef="#ctx0" brushRef="#br0" timeOffset="119844.13">9501 15781 156 0,'13'-1'612'0,"-13"1"-78"0,0 0-49 16,0 0-60-16,-11 9-34 0,4-4-48 0,-7 1-30 16,2 0-24-16,-2 3-48 0,-2 0-32 0,-2-2-41 15,5 3-12-15,-3-2-41 0,2 1-24 0,1-1-21 16,2-1-13-16,2 1-11 0,-1 0-8 0,10-8-9 16,-6 13-9-16,6-13-31 0,0 0-46 0,6 13-45 15,-6-13-47-15,12 6-47 0,-12-6-22 0,20 1-25 16,-6-2-15-16,-3-2-4 0,5-1-10 15,-1-2 67-15,-1-2 41 0,-1 1 28 0,-2-2 41 16,1 2 98-16,-4 0 96 0,-1 0 43 0,-7 7 21 16,7-9 25-16,-7 9 13 0,0 0 29 0,0 0 6 15,0 0 5-15,-7-6-41 0,7 6-7 0,0 0-25 16,-13 7-31-16,13-7-10 0,-6 8-4 16,6-8-19-16,-3 10-19 0,3-10-23 0,2 12 0 15,-2-12-6-15,7 11-12 0,-7-11-8 0,18 9-12 16,-7-6-12-16,4 1-16 0,0-2-48 0,0-2-17 15,5-2-71-15,-2 1-31 0,2-5-17 0,3 1 21 16,0-2 16-16,-4-1 31 0,2-1-9 0,-4 1 44 16,-1-1 20-16,-3 2 21 0,-1-2 44 0,-3 4 25 15,-9 5 46-15,8-7 48 0,-8 7 30 0,0 0 31 16,0 0-23-16,0 0 36 0,-10 9-9 16,3-3-16-16,1 2-7 0,1-1-28 0,0 2-21 15,1 0-17-15,0-1-19 0,4-8-17 0,-3 19-2 16,3-19-14-16,5 18 0 0,-1-11-19 0,3 1-7 15,1-1-12-15,4-4-35 0,2 0-63 0,-1 0-47 16,0-3-59-16,6-1-68 0,-1-2-23 16,-1 0-12-16,2-2 68 0,-2-2 25 0,2-2 49 0,-4-3 19 15,1 2 44-15,-5 0 24 0,0 2 73 0,-4-2 74 16,-2 4 52-16,-5 6 46 0,4-12 20 0,-4 12 16 16,0 0 2-16,-2-12-8 0,2 12-6 0,0 0-23 15,0 0-17-15,0 0-13 0,-11 5-21 16,11-5-17-16,0 0-18 0,2 11-16 0,-2-11-16 15,8 13-7-15,-8-13-13 0,13 11-8 0,-5-6-49 16,3-1-89-16,-2-2-125 0,5 0-184 0,-4 0-169 16,5-4-203-16,-2 0-485 0,3-1-884 0</inkml:trace>
  <inkml:trace contextRef="#ctx0" brushRef="#br0" timeOffset="120556.5">10158 15598 696 0,'-16'-5'569'0,"16"5"-86"16,0 0-75-16,-15-2-62 0,15 2-76 16,0 0-28-16,-9 2-46 0,9-2-27 0,0 0-41 15,0 0-15-15,0 0-27 0,-11 5-7 0,11-5-24 16,0 0-5-16,0 0-17 0,0 0 3 0,2 10-15 16,-2-10 9-16,0 0 40 0,5 12 40 0,-5-12 51 15,0 0 2-15,3 15 8 0,-3-15 10 0,0 15 13 16,0-15-24-16,-3 15 6 0,-2-5-20 0,5-10-18 15,-2 19-21-15,2-19-12 0,-2 18-13 0,0-7-25 16,2-11 7-16,-3 15-13 0,3-15-9 0,0 17-10 16,0-17-9-16,0 13-7 0,0-13-4 0,3 13-3 15,-3-13-6-15,1 13-2 0,-1-13-9 16,3 10-4-16,-3-10-38 0,4 8 6 0,-4-8-12 16,0 0-19-16,6 12-10 0,-6-12 2 0,0 0 11 15,2 12 10-15,-2-12 12 0,0 0 8 0,2 15 3 16,-2-15 5-16,2 11 8 0,-2-11 3 0,-2 15-9 15,2-15 28-15,-1 16 8 0,1-16-7 0,-2 19 10 16,2-19-13-16,-1 17 11 0,1-17-7 0,-3 19 15 16,3-19-4-16,0 15 7 0,0-15-11 0,-3 14 7 15,3-14-20-15,0 0 21 0,-2 14-21 0,2-14-29 16,0 0-57-16,0 0-22 0,0 0-50 16,0 0 16-16,0 0 0 0,11-8 19 0,-11 8 19 15,7-14 16-15,-2 6 7 0,-1-2 17 0,1-1 6 0,0 0 16 16,1-3 4-16,-2 1 12 0,-1-2 3 15,1 1 15-15,0 0-1 0,-2-2 41 0,1 0 10 16,2 0 46-16,-3 1 2 0,2-2 21 0,-3-1-13 16,1 0 11-16,2 1 5 0,-4-1-9 0,3 1-5 15,-1 0 4-15,0-1-16 0,0 3-25 0,-1 1-5 16,5-1-17-16,-2 1-8 0,-3-1-4 0,5 3-2 16,-1 0-7-16,1 1-6 0,-1 1-3 0,2 1 0 15,0 0-6-15,-1 2-1 0,1 2 1 0,2-1-1 16,-2 2-2-16,-7 4 7 0,12-5 28 15,-12 5 18-15,14-2 18 0,-14 2-2 0,12 7 18 16,-6 0 16-16,-1 1 49 0,0 2-26 16,-1 3 1-16,1 3-1 0,-1 1-28 0,0 5 17 15,0 3-33-15,-3 0 13 0,1 2-41 0,-2 1 6 16,2-1-22-16,-2 2 2 0,0 0-11 0,0-1-4 16,-2 5-5-16,1-5-28 0,0 0 1 0,0-2-54 15,-1-2-26-15,0-4-76 0,2-2-55 0,0 0-68 16,-2-2-34-16,2-5-46 0,0-11-154 0,-2 18-144 15,2-18-86-15,0 0-678 0,0 0-1032 0</inkml:trace>
  <inkml:trace contextRef="#ctx0" brushRef="#br0" timeOffset="120725.68">10121 15863 826 0,'-12'-3'718'0,"12"3"-85"0,-11-6-85 0,11 6-39 16,0 0-48-16,0 0-46 0,5-13-56 0,6 8-51 15,7 0-51-15,5-2-47 0,8-1-45 0,5 0-29 16,3 0-47-16,2-2-59 0,-5 1-109 16,2 1-68-16,-6-1-136 0,3 1-133 0,-5 1-169 0,-3 1-183 15,-2 0-288-15,0 0-673 0</inkml:trace>
  <inkml:trace contextRef="#ctx0" brushRef="#br0" timeOffset="121722.24">10765 15332 309 0,'-7'-16'478'16,"7"16"-95"-16,-3-16-30 0,3 16-66 16,-3-17-1-16,3 17-28 0,-1-15-1 0,1 15-24 15,-2-13-3-15,2 13-34 0,-2-11-18 0,2 11-40 16,0 0-18-16,0-12-36 0,0 12-13 0,0 0-24 16,0 0 28-16,0 0 30 0,0 0-6 15,0 0 16-15,0 20 10 0,2-6-17 0,0 5 23 16,0 6-20-16,0 2 9 0,0 9 2 0,0 6 11 15,2 5-8-15,-2 0 18 0,-1 3-25 0,1 0 4 16,0 2-15-16,-2 0-1 0,2 3-6 0,0 0-7 16,-2 1-8-16,0-1 1 0,0 1-30 15,0-2 15-15,0 0-22 0,-4-3 10 0,2-2-25 0,-1 0 15 16,-4-3-24-16,2-2 11 0,-3-2-26 16,2-3 9-16,-3-6-7 0,-1-3-10 0,2 0-19 15,-1-4-10-15,-2-1-14 0,4-4-18 0,0-3-18 16,0-4-10-16,1 0-9 0,1-1-17 0,0-4 18 15,5-9-21-15,-3 13 5 0,3-13-40 0,0 0-15 16,8 6-71-16,-8-6-107 0,13-5-96 0,-6-1-114 16,2-2-158-16,3-3-293 0,1-2-605 0</inkml:trace>
  <inkml:trace contextRef="#ctx0" brushRef="#br0" timeOffset="123421.45">11161 16111 375 0,'0'0'408'0,"-8"-7"-82"0,8 7-17 16,-7-8-55-16,7 8 2 0,-7-8-33 0,7 8-4 15,-6-7-53-15,6 7 2 0,-8-8-25 0,8 8-6 16,-8-8-36-16,8 8-3 0,-10-7-31 0,10 7-1 15,-15-6-26-15,15 6 4 0,-21 0-17 16,21 0 1-16,-25 3-11 0,8 1 11 0,3 1-19 16,-2 2 9-16,1 1-4 0,1-1-2 0,2 1-3 15,1 2-1-15,1-2 3 0,4 1 8 16,2-1-1-16,4-8-1 0,0 13-1 0,0-13-3 16,12 13-4-16,-2-8 1 0,0-2-2 0,3 0-2 15,2-3 0-15,2-1 1 0,2-3-2 0,2-2-1 16,-1-2 0-16,0-2-23 0,0-2 20 0,-3-2-14 15,2-4 13-15,-2-2-12 0,-3-1 15 0,-2-2-1 16,-1-2 1-16,-6 2 6 0,2 0 24 0,-4 1 22 16,-1-2 19-16,-2 4 11 0,0 1 40 0,0 0 5 15,0 1-13-15,-3 3-1 0,2 0-29 0,-2 5-2 16,2-2-33-16,1 12 0 0,-4-13 2 16,4 13-1-16,0 0-14 0,0 0 9 0,0 0-22 15,-6 13 10-15,6-13-22 0,1 22 10 0,0-6-15 16,2-1 9-16,-2 4-21 0,3 2 25 0,1 4-5 15,-2 0-17-15,3-3-43 0,-2 3-48 0,1-2-62 16,-1 0-51-16,0 0-49 0,-1-5-44 0,-1-2-2 16,4 1-4-16,-2-3 33 0,2-1 45 15,-2-3 1-15,0-2 59 0,4 0 13 0,-8-8 47 0,10 8-2 16,-10-8 46-16,13 3 16 0,-13-3 52 0,13-4 57 16,-13 4 22-16,12-6 32 0,-12 6 30 15,10-8 17-15,-10 8 24 0,10-7-6 0,-10 7 2 0,8-10-14 16,-8 10 8-16,7-10-17 0,-7 10-43 0,6-11 2 15,-6 11-41-15,4-12 12 0,-4 12-21 16,6-13-17-16,-6 13 6 0,8-15-21 0,-8 15-2 16,5-14 41-16,-5 14-19 0,5-14-6 0,-5 14 12 15,2-11 8-15,-2 11-10 0,2-11-13 0,-2 11-10 16,0 0-10-16,-4-8-4 0,4 8-10 16,0 0-1-16,-11-4-5 0,11 4 6 0,-10 4-10 15,10-4-2-15,-9 6-16 0,9-6 11 16,-8 10 1-16,8-10-1 0,-8 9-1 0,8-9 8 0,-3 11-14 15,3-11 21-15,1 11-5 0,-1-11-13 0,7 11 12 16,0-6 7-16,-7-5-16 0,16 7 12 16,-3-4-2-16,-2-1-7 0,5-2-10 0,-2-2-35 15,4-1-51-15,-1 0-40 0,3-3-30 0,2-3-6 16,-4 1-21-16,2-4 21 0,-4-1 12 0,3-2 44 16,-5-1 25-16,0-1 18 0,-4 0 13 0,-1 1 21 15,-3 1 23-15,-1-1 20 0,-2 0 21 0,-3 2 20 16,0 1 23-16,-3-1 28 0,1 0 30 0,-1 3 33 15,1 0-13-15,0-1-8 0,2 12-39 0,-5-16-12 16,5 16-25-16,-1-10 12 0,1 10 14 0,0 0 13 16,0 0-23-16,0 0 7 0,0 0-14 15,10 7 1-15,-10-7-25 0,7 17 9 0,-3-5-24 0,-1 1 20 16,0 1-4-16,1 3 4 0,-2 0-2 16,2 4-9-16,-1 1-14 0,-2 2 5 0,1 3-13 15,-2-1-17-15,0 1-28 0,0 1 1 0,-2 4-13 16,-2 1-9-16,-2-1-11 0,1-1 18 0,-2 0-23 15,-2-2 3-15,0-1-17 0,-2-2 3 0,4-3-25 16,-3-4 5-16,3-1-4 0,0-4 9 0,1-2 17 16,-1 0-9-16,1-5-38 0,6-7-9 0,-6 9 2 15,6-9 1-15,0 0 4 0,0 0 21 16,-4-9 14-16,6-3 9 0,4-1 14 0,-1-5 13 16,2-2 10-16,2-7 6 0,2-1 5 0,0-2 2 0,2-3 20 15,1 6-3-15,1-4 35 0,0 5 21 16,0 0 32-16,2 4-1 0,-1 0 15 0,3 1-11 0,-4 7 0 15,2 0-5-15,0 3 7 16,-4 4-7-16,2 2-16 0,-3 3-2 0,-12 2-19 16,17 1 0-16,-9 3-3 0,-8-4-5 0,9 13-2 15,-9-13-5-15,-3 19-10 0,-5-7-4 0,1 1 0 16,-4 2-5-16,-2-1 1 0,-2 3-2 0,0-3-31 16,1-1-30-16,-1-1-46 0,3-1-51 0,2-1-41 15,0-2-37-15,3-1-54 0,7-7-64 0,0 0-26 16,0 0-94-16,6 6-273 0,-6-6-249 0</inkml:trace>
  <inkml:trace contextRef="#ctx0" brushRef="#br0" timeOffset="124041.99">12040 16018 235 0,'0'0'655'0,"0"0"-95"0,-13-3-19 0,13 3-56 16,-23 3-62-16,8-3-50 0,0 3-47 0,-4 0-42 15,2 0-46-15,0 1-51 0,2 1-40 0,0-1-34 16,2 0-21-16,1 3-14 0,5-2-17 0,0 1-8 15,2 0-10-15,5-6-7 0,0 13-22 0,0-13 11 16,9 11-44-16,-1-7-59 0,2 0-45 0,3-2-42 16,0 0 9-16,2-2-35 0,-1-2-13 15,3 0-13-15,-1-2 11 0,-2-2 52 0,-1 0 13 0,0-1 45 16,-4 1 26-16,-2 1 29 0,1 0 68 0,-8 5 48 16,6-10 27-16,-6 10 51 0,0 0 18 15,0 0 13-15,-6-8-6 0,6 8-5 0,0 0-8 16,-15 1-33-16,15-1 6 0,-8 5-25 0,8-5-5 15,-6 9 2-15,6-9-11 0,-4 9-11 0,4-9-15 16,2 12-12-16,-2-12-7 0,7 8-11 16,-7-8-7-16,14 9-8 0,-14-9-6 15,20 6-7-15,-8-6-13 0,-1 0-47 0,3-2-49 16,3-2-45-16,-2 0-19 0,1-1-11 0,-2-1 27 16,1-2 20-16,-2 1 24 0,-2 0 13 0,2-1 25 0,-5 1 14 15,-2 0 38-15,-6 7 12 0,9-8 28 0,-9 8 39 16,0 0 23-16,0 0 23 0,-7-6 9 15,7 6-9-15,-11 6-13 0,11-6-10 0,-10 8-10 16,10-8-9-16,-10 12-9 0,10-12-4 0,-6 16 12 16,6-16-2-16,-1 15-7 0,1-15-10 0,7 16-25 15,-7-16 8-15,14 10-8 0,-8-4-10 0,-6-6-27 16,23 4-72-16,-10-4-65 0,1-1-117 0,0-3-88 16,3-1-46-16,1-2-76 0,-1-4 6 0,-1 3 54 15,0-4 81-15,-3 0 69 0,1-4 71 0,-3 0 86 16,-4 0 95-16,2-4 91 0,-3 1 64 15,-3 2 47-15,0-1 73 0,-2 2 40 0,-1 0 37 0,2 3-33 16,-2 0-15-16,-2 2-53 0,2 11-36 16,-1-16-50-16,1 16 0 0,0 0-5 0,0 0 39 15,0 0-22-15,-12 5-16 0,12-5-13 0,0 19-21 16,1-5-22-16,1 4-15 0,0-1-13 0,2 5-12 16,0 1-11-16,1 0-25 0,0-1-77 0,-1 2-94 15,2-4-76-15,-3 1-165 0,-1-2-169 0,-1-2-200 16,1-1-532-16,-1-3-895 0</inkml:trace>
  <inkml:trace contextRef="#ctx0" brushRef="#br0" timeOffset="124276.15">12409 16043 673 0,'0'0'625'0,"-14"1"-37"0,14-1-51 0,0 0-77 16,-16 0-71-16,16 0-80 0,0 0-65 15,0 0-47-15,0 0-41 0,4-8-29 0,-4 8-27 16,20-6-21-16,-8 5-17 0,2-2-21 0,2 1-97 0,3 1-115 16,-2 1-109-16,3-2-164 0,1 2-127 0,-1-1-388 15,1-1-546-15</inkml:trace>
  <inkml:trace contextRef="#ctx0" brushRef="#br0" timeOffset="125020.88">12840 15730 714 0,'5'-7'718'0,"0"-1"-75"0,-5 8-53 0,9-11-102 16,-9 11-46-16,7-11-87 0,-7 11-50 0,0 0-80 15,5-7-32-15,-5 7-47 0,0 0-15 0,-5 10-38 16,1-2 1-16,0 3-31 0,-1 3 4 0,0 2-26 16,1 0 7-16,-1 6-14 0,1 0-7 0,0 3-5 15,0 0 6-15,2 1-7 0,-2 1-28 0,3-1-57 16,1-1-2-16,0 1-32 0,1-6-11 0,0-1-25 15,4-1-33-15,-2-4-22 0,2 1-10 0,0-3 11 16,2-3-12-16,1-2 16 0,0-2 34 0,-8-5 31 16,19 1 26-16,-7-4 19 0,1-3 18 15,1-3-1-15,0-1 33 0,1-3 13 0,0 0 58 16,-1-1 57-16,-1 0 14 0,-1 0 41 0,-2 0 12 16,-2 4 6-16,-2-2-12 0,-2 2-30 0,-4 10-19 15,4-14-31-15,-4 14-4 0,0 0-19 0,-5-9-2 16,5 9-14-16,-9 6-2 0,9-6-6 0,-12 10-7 15,5-3-4-15,1 3-10 0,1 0 3 16,1-1-2-16,0 3-5 0,2-3 0 0,-1 1-12 16,2 1-31-16,1-11-37 0,3 14-14 0,-3-14-25 15,6 10-32-15,-6-10-20 0,14 4-37 0,-14-4 13 16,15-1 20-16,-15 1 47 0,19-6 16 0,-11 0 29 0,0 0 7 16,0 0 42-16,-8 6 29 0,10-11 52 15,-10 11 7-15,11-13 23 0,-11 13-14 0,7-9-3 16,-7 9-21-16,5-11-4 0,-5 11-13 0,0 0 31 15,0 0 10-15,10-3-9 0,-10 3 4 16,0 0-6-16,13 3-5 0,-13-3-6 0,13 2-13 16,-13-2-5-16,21 2-15 0,-9-4-7 0,2 0-60 15,0-1-80-15,4-2-77 0,-3-3-36 0,6 0 8 16,-2-2 34-16,-2-1 39 0,0-3 28 0,-1 0 28 16,0-1 23-16,-3-1 62 0,-1-2 70 0,-3 1 81 15,0-4 54-15,-1 4 56 0,-2 0-3 0,-1 1 27 16,-1 3-25-16,-2 1 3 0,2 2-57 0,-1-1-29 15,-3 11-47-15,2-10-6 0,-2 10 25 16,0 0 36-16,0 0 2 0,0 0-11 0,0 21-13 16,0-10-8-16,0 3-31 0,0 0-22 0,1 3-6 15,-1 2-25-15,0 1 2 0,0-1-31 0,0 2-81 16,0 0-74-16,-1-3-88 0,1 0-121 0,-1 0-175 16,0-1-181-16,-2-4-785 0,0 1-1104 0</inkml:trace>
  <inkml:trace contextRef="#ctx0" brushRef="#br0" timeOffset="125189.26">13266 15969 141 0,'-5'-8'861'15,"5"8"-155"-15,0 0-74 0,0 0-93 0,5-12-72 16,-5 12-70-16,11-5-54 0,-1 1-54 16,2 1-57-16,2 0-50 0,3-2-30 0,2 3-28 15,3-4-25-15,-1 2-25 0,1-1-67 0,1 1-96 16,0 0-111-16,-3 0-135 0,0 2-73 0,4-3-94 15,-2 4-32-15,-2-1-7 0,-2-1-291 16,1 3-371-16</inkml:trace>
  <inkml:trace contextRef="#ctx0" brushRef="#br0" timeOffset="125421.76">13690 15899 316 0,'9'6'445'0,"-9"-6"-17"16,0 0-12-16,0 0 0 0,0 0-17 16,0 0-9-16,0 0-23 0,0 0-72 0,9-6-52 0,-9 6-61 15,5-7-23-15,-5 7-32 0,9-11-25 16,-9 11-27-16,9-11-8 0,-4 3-22 0,-5 8 0 15,8-11-19-15,-8 11-3 0,6-11-11 0,-6 11 3 16,0 0-11-16,-6-13 6 0,6 13 3 0,-12-3 18 16,12 3 10-16,-18 3 13 0,8 1-10 0,0 2 7 15,-2 1 2-15,2 3 9 0,1-2-5 0,-1 3 12 16,4 1-6-16,0 1 8 0,1 0-20 0,4-2-7 16,1 1-4-16,1 0-9 0,3-2-7 0,3-1-29 15,0-3-100-15,6 2-187 0,-3-2-214 0,5-3-243 16,-2-1-430-16,4-2-790 0</inkml:trace>
  <inkml:trace contextRef="#ctx0" brushRef="#br0" timeOffset="125692.04">14087 15573 532 0,'6'-11'854'0,"-1"6"-111"0,2 0-61 15,4 1-84-15,-11 4-17 0,25 2-28 0,-8 3-20 16,4 2 1-16,4 5-53 0,0 1-38 15,1 4-90-15,-2-1-38 0,-3 3-75 0,-1 0-23 16,-2 3-60-16,-8-1-21 0,-3 1-91 0,-6 1-25 16,-5 1-61-16,-5 6-43 0,-6 4-29 0,-6 2-76 15,-6-1-7-15,-7 9-24 0,-7 0-9 16,-1 0-17-16,-3-1 19 0,0 0-9 0,3 0 23 16,0-3 2-16,2 0 38 0,6-3 15 0,6-7 46 15,4 3 6-15,4-2 34 0,8-4 3 0,1 0 27 16,5-4-4-16,3 0 23 0,3-4-5 0,2-3-36 15,-1 2-78-15,5-4-104 0,1-2-153 0,2-1-165 16,1-6-553-16,-1-2-733 0</inkml:trace>
  <inkml:trace contextRef="#ctx0" brushRef="#br0" timeOffset="126539.63">14127 15623 271 0,'-3'-11'445'15,"3"11"-103"-15,0 0-37 0,3-10-27 0,-3 10-39 16,0 0-20-16,4-12-22 0,-4 12-25 0,0 0-9 16,3-11-18-16,-3 11-23 0,0 0-25 0,0 0-22 15,3-10 37-15,-3 10 46 0,0 0-24 0,12 10 28 16,-7-2-10-16,3 4-7 0,2 4 5 0,1 3 5 16,1 6-20-16,1 2-15 0,2 5-23 0,-3 5 16 15,0-2-4-15,-3 6 7 0,-1 1-12 16,-4 3-1-16,-3 2 13 0,-3 0-21 0,-4 2 1 0,0-2 0 15,-6 1 5-15,-4-2-21 0,0-1 5 16,-3-4-15-16,-2 0-1 0,0-5-21 0,-3-1 9 16,0-1-32-16,-1-5 1 0,1-2-26 0,-2-3-8 15,5-4-31-15,0-3-9 0,1-1-48 0,1-4-3 16,1-1-33-16,4-3 6 0,2-1-42 0,-11 1-390 16,23-8 189-16,-16 0-92 0,16 0-26 15,-8-4-86-15,8 4-348 0,1-12-492 16</inkml:trace>
  <inkml:trace contextRef="#ctx0" brushRef="#br0" timeOffset="126840.61">14898 15830 519 0,'0'0'475'16,"0"0"-44"-16,-2-11-61 0,2 11-23 15,0 0-42-15,0 0-21 0,13 5-1 0,-6 2 2 16,3 4-39-16,1 5-20 0,6 3 29 0,0 3-28 16,3 8-43-16,2-1-37 0,0 3-42 0,-1 1-21 15,1 0-16-15,0-1-4 0,-1 3-22 0,0-2 3 16,-1 1-15-16,1-3 2 0,-1-1-24 0,-4-6 3 15,1-1-68-15,-2-3-44 0,-2-5-45 0,0 0-75 16,-1-4-79-16,-2-2-102 0,-1-3-66 0,2 0-99 16,-11-6-317-16,15 0-442 0</inkml:trace>
  <inkml:trace contextRef="#ctx0" brushRef="#br0" timeOffset="127003.33">15387 15949 297 0,'-12'-7'622'0,"-3"2"-68"15,-2 4-24-15,-4 2-41 0,-6 6-70 0,-5 4-42 16,-5 5-41-16,-4 5-49 16,3 2-53-16,-8 5-31 0,4 2-59 0,1 3-16 0,7-4-38 15,4 1-4-15,2 0-32 0,1-1-108 0,4-1-146 16,5 1-148-16,3-5-189 0,3 0-628 0,3-7-780 16</inkml:trace>
  <inkml:trace contextRef="#ctx0" brushRef="#br0" timeOffset="127702.64">15905 15659 146 0,'0'0'586'0,"0"0"-150"0,0 0-99 0,0 0-6 15,0 0-31-15,0 14-53 0,0-2-55 0,-3 4-21 16,2 3-17-16,0 4-26 0,0 0-20 0,-1 2-18 15,0 3-26-15,0 0 4 0,1 5-14 16,0-1-11-16,1 3-9 0,-2-7-4 0,2 1-6 16,2-2-6-16,-2 1-3 0,0-3-3 0,-2-3-7 15,2-3-1-15,-1-2-28 0,1-4-30 0,-1 0-24 16,1-13-45-16,-5 13 29 0,5-13 3 16,0 0 21-16,-15-2 9 0,7-4 11 0,-1-7 7 15,-3-3 16-15,2-4 9 0,-3-5 10 0,2-4 7 16,-1-8 15-16,3-3 37 0,3-4 15 0,5 0-3 15,3-5 10-15,6 1 14 0,3 0-13 0,5 1 18 16,2 6-4-16,5 2 14 0,2 4 20 0,6 2 0 16,2 6 5-16,3 5 6 0,4 4-27 0,2 3-8 15,-8 8-24-15,1 5-10 0,-7 2-19 0,-1 6 4 16,-7 2-23-16,-2 6 5 0,-5 2-14 16,-6 4-4-16,-9 1-1 0,-3 2-4 0,-8 6-26 15,-9 1-39-15,-4 3-27 0,-5-1-34 0,-9 3-13 16,-1-2-11-16,5-7-4 0,-1-2 1 0,4 0-13 15,1-2-43-15,8-5-29 0,5-4-96 0,4-1-49 16,4 0-411-16,11-12-308 0</inkml:trace>
  <inkml:trace contextRef="#ctx0" brushRef="#br0" timeOffset="127986.66">16641 15386 111 0,'0'0'606'15,"0"0"-158"-15,-3-10-25 0,3 10 21 0,0 0-76 16,-9 5-12-16,3 2-58 0,-2 6-23 0,-3 1-21 16,-3 10-36-16,-3 5-39 0,-1 7-12 15,-1 0-8-15,0 6-36 0,0 7-12 0,-2 4-33 0,3 0-10 16,1 3 0-16,5 2-20 0,2-10 1 0,2 2-23 15,6 0 10-15,-1-1-29 0,4-4 13 16,2-2-31-16,1-8-9 0,2-1-44 0,4-6-68 16,1 0-91-16,3-4-98 0,4-4-91 0,1-2-99 15,1-2-59-15,2-7-275 0,0-1-385 0</inkml:trace>
  <inkml:trace contextRef="#ctx0" brushRef="#br0" timeOffset="128371.84">17083 15906 506 0,'-9'-4'509'0,"-2"0"-63"0,-1-1-53 0,-1-1-42 15,1 0-58-15,-4 1-42 0,2 0-48 0,0 2-41 16,0 1-28-16,0 1-19 0,-3 2-16 0,0 3 12 15,0 0-10-15,-2 3-4 0,2 4 1 0,1-3-19 16,1 4 7-16,4 1-1 0,2-1-5 0,4 2-4 16,2 1-8-16,2-4-8 0,4 3-13 15,0-1-3-15,4-2-8 0,2 0 1 0,0-3-38 16,1-2 36-16,1-3 1 0,1-2-14 0,1-2-12 16,-1 0 4-16,1-5-7 0,1-1 3 0,-1-7-12 0,0-1 12 15,-2-2-10-15,0-4 11 0,-2-5-25 16,-2-4 12-16,-2-2-1 0,-2-4-5 0,-3 0-3 15,0-8 5-15,-4-1-5 0,-2 1-1 0,-4 2-1 16,1 2 6-16,-2 5 5 0,0 4 0 0,2 4-8 16,0 6 11-16,1 2-24 0,3 2-88 0,-1 3-63 15,2 4-32-15,4 10-45 0,-5-12-106 0,5 12-75 16,0 0-108-16,0 0-260 0,0 0-324 0</inkml:trace>
  <inkml:trace contextRef="#ctx0" brushRef="#br0" timeOffset="128692.66">17171 15824 409 0,'0'0'439'0,"3"13"-75"16,-3-13-53-16,2 10-24 0,-2-10-16 0,8 8-34 16,-8-8-58-16,15 4-32 0,-15-4-30 0,21-1-25 15,-7-2-19-15,0-1-11 0,3-1-18 0,-3-4-6 16,3-1-9-16,-2-1-7 0,-1-3-8 0,-3-1-18 15,-2 1 7-15,-1-3 0 0,-4 4-6 0,-6-1 5 16,0 0-4-16,-6 3-5 0,-1-2 9 0,-2 3 0 16,-5 4-4-16,1 2 4 0,-3 1-4 0,4 4 5 15,-4 3 7-15,4 3 26 0,-1 0 16 16,2 7 28-16,0-2 6 0,6 4 7 0,3-2 4 16,1 2-4-16,4 0-14 0,5 0-12 0,1 1-13 15,6-1-8-15,1 0-9 0,5-2-6 0,0-3-12 16,8 0-8-16,-2-4-71 0,3-3-99 0,0-4-90 15,2-2-85-15,5-3-45 0,1-2-39 0,1-5 9 16,0-3-225-16,-4-4-146 0</inkml:trace>
  <inkml:trace contextRef="#ctx0" brushRef="#br0" timeOffset="128873.23">17664 15718 768 0,'13'-33'3'15,"-5"3"80"-15,-2 0 47 0,-4 3 40 0,-5 0 54 0,-4-1 29 16,-4 3 27-16,1 5 5 0,-1 5-28 0,-2 0 18 16,-1 8-11-16,0 4 31 0,0 3-7 0,-2 4-14 15,0 8 6-15,-2 8-27 0,-1 9-21 16,1 6-1-16,0 3-6 0,4 3-44 0,0 5-19 15,3 0-42-15,1 2-1 0,3-1-28 0,-1 2-27 16,3-1-6-16,0-1-66 0,-2-2-40 16,4 0-62-16,-1-9-80 0,1-1-85 0,-1-2-104 15,0-2-69-15,0-7-75 0,2-2-10 0,-1-5 97 16,0-1 14-16,0-5-32 0,3-11-188 0,-6 13-154 16</inkml:trace>
  <inkml:trace contextRef="#ctx0" brushRef="#br0" timeOffset="129086.67">17371 16037 320 0,'19'-35'299'0,"4"1"11"16,0 0-9-16,5 4-26 0,0-1-14 0,0 5-13 16,2 2 18-16,-2 3-25 0,-3 5-5 0,-2 3-5 15,-1 1-34-15,-2 3-35 0,-4 2-28 0,-1 3-28 16,-5 1-9-16,-10 3-13 0,14 5-13 0,-14-5-15 16,-4 9-11-16,0 0-5 0,-7 1-5 0,-2 2-10 15,-2 2-4-15,-2-2-14 0,0 2-33 0,-1-1-56 16,1-1-44-16,1 1-11 0,1-1-8 0,3-4-7 15,1 1 14-15,5-1 9 0,6-8-39 0,-4 11-34 16,4-11-24-16,0 0-22 0,10 8-80 0,-10-8-288 16,21-2-128-16</inkml:trace>
  <inkml:trace contextRef="#ctx0" brushRef="#br0" timeOffset="129670.29">17861 15768 359 0,'8'-9'473'0,"0"2"-84"0,-8 7-35 0,2-9-1 16,-2 9-6-16,0 0-16 0,-16-5-15 0,16 5-36 15,-21 3-36-15,7 2-28 0,1 0-34 0,-2 0-33 16,1 3-21-16,-1 2-25 0,4-3-12 0,-1 2-26 16,3 1-8-16,2-2-20 0,3 0 6 0,4-8-12 15,-2 15 5-15,2-15-11 0,9 13 3 16,0-8-19-16,4 0-10 0,-1-4-68 0,4 0-47 16,2-2-46-16,2 0-1 0,-2-2-17 0,4-2 3 15,-2-3 43-15,-2 0 21 0,-3 0 27 0,-2-2 14 16,0 2 18-16,-4 1 12 0,-4-1 16 0,-5 8 21 15,5-10 57-15,-5 10 54 0,0 0 6 0,0 0 13 16,-8-8 8-16,8 8 3 0,0 0 7 0,-10 6-20 16,10-6-4-16,0 0-24 0,-10 7 14 0,10-7-30 15,0 0 0-15,-3 12-22 0,3-12 5 0,0 0-22 16,11 8 8-16,-11-8-21 0,11 1 5 0,-11-1-17 16,18-1 10-16,-18 1-23 0,22-4 5 0,-7 0-39 15,-2-2-17-15,1 0-6 0,-1-1 18 0,-2 0 8 16,2 1 4-16,-4-2-5 0,-1 4 11 0,0-2 6 15,-8 6 2-15,13-9-1 0,-13 9 3 16,12-7-5-16,-12 7 7 0,0 0 8 0,11-1 3 16,-11 1 10-16,0 0 9 0,11 2 9 0,-11-2 1 15,10 6 7-15,-10-6-13 0,10 3 9 0,-10-3-18 16,15 3 6-16,-15-3-14 0,18 0 7 0,-6-2-16 16,0-2 9-16,0-2-44 0,2 1-69 0,-1-5-56 15,1-1-54-15,0-3-23 0,-1-3 24 16,-1-1 25-16,-1-2 38 0,-2 0 28 0,1-5 28 15,-1-2 20-15,-4 4 24 0,0 0 90 0,-1 3 54 16,0 2 42-16,-3 0 18 0,-1 4 16 0,-1 1-7 16,-2 2-16-16,3 11 3 0,-5-14 3 15,5 14-12-15,-9-3 22 0,9 3 13 0,-10 8 4 0,2 4-28 16,2 4 8-16,0 3-38 0,-1 2-12 16,1 4-37-16,-1 2-1 0,1 0-27 0,0 2-45 15,2-2-112-15,0-4-85 0,1 2-180 0,-1 0-177 16,2 0-241-16,-1-6-431 0,2-2-832 0</inkml:trace>
  <inkml:trace contextRef="#ctx0" brushRef="#br0" timeOffset="129803.42">18183 15774 501 0,'0'0'686'0,"4"-12"-85"16,-4 12-74-16,12-11-106 0,-4 5-84 0,4-2-65 15,2 1-52-15,2 1-47 0,4 0-34 0,3-1-36 0,1 2-27 16,-1 0-133-16,1 1-158 0,0-2-169 15,-3 4-202-15,2-1-299 0,-1 0-443 0</inkml:trace>
  <inkml:trace contextRef="#ctx0" brushRef="#br0" timeOffset="130569">18912 15286 478 0,'10'-9'536'0,"-10"9"17"0,0 0-30 16,0 0-49-16,-14 3-62 0,4 2-58 0,-3 3-55 16,-2 1-44-16,-3 5-32 0,0 4-32 0,-2 2-45 15,0 3-7-15,1 8-33 0,1 0 3 0,3 3-22 16,-1 1-6-16,6 0-25 0,3-2-2 0,-2-3-25 15,6 1 12-15,2-3-24 0,2-2 10 0,2-1-20 16,4-3-8-16,1-1-55 0,2-1-40 0,6-5-44 16,-1-3-62-16,4 0-14 0,2-4-26 0,2-3 3 15,1 0 5-15,-1-4 47 0,-4-2 27 0,8-4 40 16,-3-2 20-16,-2-2 23 0,0-4 8 0,-1-5 27 16,-5 2 25-16,-3 0 25 0,-4 1 25 15,-3-1 15-15,-6 1 23 0,0 2 20 0,-5 0 18 16,-2 1 19-16,-3 2 2 0,-3 4-3 0,1-1-11 15,-1 5-10-15,-1 2-13 0,0 4-17 0,0-1-15 16,-1 3-9-16,3 4-4 0,2 1-11 0,1-1-8 16,0 1-1-16,5-1 2 0,1 0-3 15,3-10-3-15,0 13-7 0,0-13-3 16,7 14-7-16,-7-14-41 0,16 7-82 0,-16-7-68 16,23 3-33-16,-10-3-4 0,1-3 19 0,1-1 25 15,-2-1 46-15,1-1 17 0,-2-2 34 0,-1 0 11 16,-2-2 22-16,-2 3 3 0,-2-4 15 0,0 3 7 15,-5 8 15-15,5-14 3 0,-5 14 23 0,2-12 7 16,-2 12 17-16,0 0 16 0,0 0 30 0,3-9 35 16,-3 9-2-16,0 0 4 0,0 0-11 0,9 6-19 15,-9-6-18-15,9 7-12 0,-9-7-8 0,15 5-21 16,-15-5-7-16,22 0-23 0,-9-2-81 0,2 0-49 16,2-3-58-16,3-2-32 0,-1-2-7 0,2-3 13 15,0-3 60-15,-1-2 11 0,-2-2 29 0,-4-1 26 16,1-2 42-16,-5 0 65 0,0-1 13 0,-3-1 18 15,-3 1 73-15,1 1-5 0,-4 2 63 0,0 2-7 16,-1 0 32-16,0 4-19 0,2-1-37 16,-2 3-49-16,0 12 16 0,-3-13 31 0,3 13-4 15,0 0 38-15,0 0-32 0,-15 8-6 16,10 4-5-16,0 3-38 0,1 5 36 0,0 4-35 16,0 1-11-16,0 0-27 0,2 0-4 0,-2 3-32 15,0-3 10-15,3 2-30 0,-2-4-69 0,2-1-77 16,0-2-67-16,-2-2-78 0,2 0-64 0,1-5-27 15,-2-1-51-15,2-12-82 0,2 17-71 0,-2-17-282 16,4 13-399-16</inkml:trace>
  <inkml:trace contextRef="#ctx0" brushRef="#br0" timeOffset="130705.71">19252 15560 95 0,'0'0'589'0,"-4"-13"-88"0,4 13-56 15,0 0-32-15,-2-13-47 0,2 13-66 0,0 0-59 16,3-13-48-16,-3 13-38 0,10-6-30 0,2 3-27 15,-2 0-16-15,4 2-25 0,0-1-38 0,2 1-157 16,3 0-177-16,0 1-170 0,3-2-379 16,-3 4-412-16</inkml:trace>
  <inkml:trace contextRef="#ctx0" brushRef="#br0" timeOffset="130986">19533 15582 346 0,'-5'7'516'0,"5"-7"-68"15,0 0-78-15,0 0-70 0,0 0-54 0,13-6-56 16,-13 6-47-16,13-7-8 0,-6 2 16 0,2-2-13 16,-1 2-7-16,-1 0-8 0,0-3 4 0,-1-1 15 15,-1 1-9-15,-1-1-26 0,-4 9-19 0,0-18-11 16,-4 9-10-16,-2 0-3 0,-2 2-9 0,-1 1 3 16,-2 1-5-16,11 5 6 0,-25 0 1 0,13 0 1 15,-1 8 31-15,1-1-23 0,1 2 24 0,2 3-16 16,3 2 11-16,-1 2-11 0,5-1-2 0,0 0-24 15,5 2 1-15,2-2-18 0,0 2 5 0,5-1-21 16,1-2 2-16,4 0-91 0,0-3-111 16,5 0-121-16,-1-3-112 0,1-2-126 15,1-3-73-15,0-1-340 0,-1-4-538 0</inkml:trace>
  <inkml:trace contextRef="#ctx0" brushRef="#br0" timeOffset="131151.1">19792 15454 391 0,'0'0'611'0,"2"-13"3"15,-2 13-23-15,0 0-56 0,0 0-2 0,11 7 5 16,-4 3 19-16,2 5-40 0,1 2 17 0,1 8-28 16,2 0-52-16,-1 0-85 0,-2 1-76 0,-5-1-53 15,-1-1-45-15,-4 1-51 0,-2-1-45 0,-5 3-85 16,-5 0-70-16,-1 0-116 0,-7 2-104 16,-8-1-71-16,-1 1-121 0,-12 5-142 0,-3 0-144 15,-2 0-845-15,-3-2-1253 0</inkml:trace>
  <inkml:trace contextRef="#ctx0" brushRef="#br0" timeOffset="132103.14">17208 16406 366 0,'-1'-10'407'0,"1"10"-25"16,-1-20-42-16,1 20-2 0,0-17-9 0,0 17-10 15,0-16-10-15,0 16 3 0,0-16 14 0,0 16-26 16,1-14-35-16,-1 14-56 0,0 0-34 0,0-15-42 16,0 15-24-16,0 0-12 0,0 0 1 0,0 0-3 15,-8 14 7-15,2-2 1 0,1 3-19 0,-1 2-15 16,-1 6-20-16,1-2-3 0,-1 3-9 0,2 1 1 15,0 0-13-15,3-1 9 0,-1 3-17 0,2-3 1 16,2-2-30-16,-1-3-29 0,1 0-58 0,1-2-48 16,0-1-61-16,1-4-64 0,-1-1-73 0,3-2-100 15,2-2-120-15,-7-7-495 0,11 8-676 16</inkml:trace>
  <inkml:trace contextRef="#ctx0" brushRef="#br0" timeOffset="132301.92">17391 16477 349 0,'0'0'702'16,"5"-14"-78"-16,-5 14-61 0,4-9-128 0,-4 9-82 16,0 0-73-16,5-8-4 0,-5 8 18 0,0 0-34 15,0 0-34-15,3 12-24 0,-3-12 3 16,1 18-25-16,-2-7-30 0,2 3-19 0,-2 3-27 16,0 1-14-16,-1 1 1 0,-2 3-33 0,1 2-22 15,-1-1-56-15,-2 2-28 0,0 0-94 0,-3 0-132 16,-1 1-131-16,2-4-149 0,-4 2-178 0,3-3-340 15,0-4-689-15</inkml:trace>
  <inkml:trace contextRef="#ctx0" brushRef="#br0" timeOffset="132787">16928 17186 482 0,'-8'-6'558'0,"8"6"-84"15,-8-5-69-15,8 5-46 0,-14-1-55 0,14 1-28 16,-23 5-48-16,7-1-23 0,-1 3-24 0,-2 2 5 16,0 3-56-16,-2 4-1 0,-2 0-47 0,6 3 5 15,3-1-34-15,1 0 10 0,3 0-34 0,1 0 20 16,5-1-28-16,4-1 18 0,2-2-10 16,3 1-3-16,4-2-4 0,2-2-6 0,6 0 1 15,1-3-4-15,2-2-7 0,-1-2 5 0,2-2-2 16,0-2-3-16,5-3-24 0,-4-1 26 0,1-3-22 15,-2-3 21-15,-3 0-19 0,0-5 23 0,-5 0-23 16,0-5 28-16,-7-2-13 0,-2 1 42 0,-3 1-8 16,-4-4 29-16,-3 0-5 0,-4-1-8 0,-3 2-2 15,1 1-9-15,-4 5-10 0,3 3-2 16,0 1-21-16,1 4-43 0,2 3-15 0,1 2-53 16,9 4-31-16,-12-2-75 0,12 2-68 0,0 0-67 15,0 0-104-15,2 16-103 0,4-10-322 0,3 0-423 16</inkml:trace>
  <inkml:trace contextRef="#ctx0" brushRef="#br0" timeOffset="132950.99">17074 17294 127 0,'0'0'699'0,"0"0"-69"0,10 4-28 16,-10-4-71-16,0 0-25 0,15 0-39 0,-15 0-30 15,10-4-47-15,-10 4-69 0,11-3-68 0,-11 3-50 16,0 0-38-16,12-5-33 0,-12 5-29 0,0 0-50 15,11-5-99-15,-11 5-94 0,0 0-140 16,9-4-132-16,-9 4-129 0,0 0-189 0,18-2-354 16,-18 2-701-16</inkml:trace>
  <inkml:trace contextRef="#ctx0" brushRef="#br0" timeOffset="133785.26">17599 17147 183 0,'0'0'507'0,"0"0"-70"15,-10-5-46-15,10 5-30 0,0 0-16 16,-7-8 8-16,7 8-32 0,0 0 9 0,-4-10-61 15,4 10 16-15,0 0-36 0,4-16-42 0,-4 16-35 16,6-10-25-16,-6 10-30 0,13-12-17 0,-7 5-26 16,2 2-4-16,0 1-24 0,-8 4-8 0,17-8-3 15,-17 8-10-15,19-3-6 0,-19 3-5 0,18 0-3 16,-7 3-3-16,-1 2-5 0,-1 1-1 0,-1 0 3 16,0 4-3-16,-1 2 1 0,-2-1-3 0,-1 2 1 15,-3-1-1-15,-1 2 0 0,-3 2 0 0,-2 0 4 16,-4 0-1-16,-2 2 0 0,-1 1-3 0,-2-3-2 15,-1 3 1-15,-4-1-1 0,1-1 3 16,-2 1-2-16,2-4-1 0,2-1-7 0,1-2 2 16,3 0-5-16,2-3-4 0,-1 1 6 0,4-1 0 15,7-8 6-15,-9 8-1 0,9-8-3 0,0 0 0 16,9 8 3-16,-9-8-5 0,21-2-8 0,-5 1 6 16,7-4-6-16,2-2-2 0,5 0-9 0,1-1-9 15,-2 0-35-15,1-1 21 0,-1 0-14 0,-1-1 25 16,-6 0-18-16,1 2 27 0,-3-2-10 0,-2 2 28 15,-2 1-18-15,-3-1 26 0,-1 0-20 0,-4 2 24 16,0-1-21-16,-8 7 29 0,10-9-22 0,-10 9 37 16,0 0-21-16,2-11 36 0,-2 11-32 0,0 0 29 15,0 0-33-15,0 0 40 0,-10-4-26 16,10 4 20-16,0 0-29 0,-6 7 25 0,6-7-23 16,0 0 28-16,-4 12-25 0,4-12 28 0,1 10-1 15,-1-10-16-15,8 14 7 0,1-8-2 0,0-1-4 16,4 2-9-16,3-2 4 0,1-1-3 0,5 0-9 15,-2-1-18-15,-1-3 24 0,3-4 3 0,1 2 1 16,0-4-5-16,-3-1 3 0,-1-2 43 0,-1-1 15 16,-2-2 12-16,-5-2-8 0,-2 1 11 0,-5-2 1 15,-4 4-6-15,-4-4-6 0,-5 2-12 16,-5-2-11-16,-8-1-13 0,-2 3-6 0,-4 2-15 16,-3 1-42-16,0 2-60 0,-3 3-59 0,1 0-96 15,1 4-108-15,1 2-90 0,1 1-120 0,-4 4-173 16,6-3-274-16,-2 4-605 0</inkml:trace>
  <inkml:trace contextRef="#ctx0" brushRef="#br0" timeOffset="135703.91">6807 16668 178 0,'-12'0'171'0,"12"0"-8"0,-21 0-29 0,21 0 17 16,-19-1-31-16,19 1 34 0,-21-2-12 0,21 2 5 15,-21-3-32-15,21 3 3 0,-22 0-16 0,22 0 13 16,-22-3-24-16,22 3 1 0,-19-1-30 0,19 1 5 16,-16-2-27-16,16 2 4 0,-15-1-28 15,15 1 19-15,0 0-20 0,-18-1 10 0,18 1 2 16,0 0 19-16,-14-2-6 0,14 2 14 0,0 0-11 16,0 0 1-16,0 0-5 0,0 0 12 0,0 0-8 15,0 0 4-15,0 0-13 0,23 2 5 16,-10-2-7-16,6 0-1 0,4 0-10 0,3 0-3 0,6 0-7 15,8 1 3-15,2-1-5 0,11 0 1 0,2 0-28 16,6 0 33-16,-1 0-6 0,6 0 4 16,12-1-6-16,1-1 6 0,1 1-7 0,6-2 2 15,2 3-5-15,-1-3 3 0,5 1 0 0,-1-1 5 16,-1 0 3-16,1-1 2 0,-1 1-3 0,-1 2-1 16,-1-2-9-16,-2 1 3 0,1 1 0 0,-5-1 2 15,-2 1-3-15,1-1 4 0,-3 1-6 0,-1-1 4 16,-12 0-4-16,9 0 3 0,-8 1-5 0,9-1 6 15,-12-1-9-15,2 2 9 0,10-2 0 0,-12 1 4 16,0 0 6-16,0-1 13 0,0 1-3 0,1 0-3 16,-3 0-5-16,-2 0-2 0,1 0-5 0,-1-1 0 15,-1 1-4-15,0-1-4 0,1 1 6 16,-1 0-5-16,1-2 2 0,-3 2-1 0,0-2-3 16,-1 2 0-16,-1-2 0 0,1 3 2 0,-3-2-4 15,1 1 1-15,-1 1-1 0,0 0 1 0,2 0 1 16,-5 0-1-16,3 1 1 0,0 0-2 0,-2 0-2 15,1 0-1-15,-2 0 1 0,-5 1-6 16,0-1 9-16,-1 0 0 0,1 0-1 0,-2-1-7 16,1 1 11-16,0 0-4 0,0-2 2 0,-2 1 1 15,0 1-3-15,1-1 3 0,-1-1-2 16,-1 1 0-16,-1-1 1 0,-1 1-1 0,0 1 1 16,0-2-3-16,-1-1 2 0,1 2-1 0,-2 0-2 15,1-1-6-15,-1 0 6 0,-1 0 2 0,-4 2-1 16,0-2-3-16,1 1 3 0,-1-1-3 0,-1 2 3 15,1-1 2-15,0-1 0 0,1 1-4 0,6-1 3 16,-1 2 0-16,1-3 1 0,1 2 2 0,2-1 2 16,0 0-1-16,6-1 4 0,0 0-3 0,4 0 6 15,-2 1 0-15,2 1-2 0,0-2 4 0,-1 1-1 16,1-1 0-16,-9 3-1 0,8-3-4 0,-8 3 3 16,0-1-1-16,-2 0-8 0,0 1 5 0,-2-2 0 15,5 1-3-15,-3 1 1 0,0-3 0 0,0 3-1 16,1-2-2-16,-1 1 2 0,1-1-10 0,0 1 11 15,1-1-8-15,0 0 4 0,8 1 7 0,0 0-7 16,0 0-1-16,1 0 1 0,1 0 1 16,-1-1 0-16,-1 1-4 0,-1 0 8 0,-8-2-2 15,1 1 0-15,-3 0 0 0,-2-1 1 0,-1 1 1 16,-1-2-2-16,-6 2-4 0,-1 0 4 0,-1 1-14 16,-3-2 17-16,-2 2-8 0,-3-1 6 0,0 0-7 15,-1 1 3-15,0 1-7 0,-4-1 8 16,2 0-1-16,-2 1 2 0,0-1-4 0,-14 1-1 15,25 0 6-15,-12 0 5 0,-1 0 7 0,3-2 8 16,-2 2 8-16,2 0 7 0,-1 2-6 0,0-4 1 16,-1 1-10-16,-13 1 7 0,24-2-5 15,-24 2 9-15,23-1-21 0,-23 1 16 0,18 0-19 0,-18 0 12 16,18-2-14-16,-18 2 10 0,13-1-15 16,-13 1 7-16,12 1-12 0,-12-1 7 0,0 0-13 15,15-1 7-15,-15 1-7 0,0 0 7 0,0 0-17 16,15 0 18-16,-15 0-7 0,0 0 2 0,0 0-10 15,0 0-23-15,0 0-59 0,0 0-77 0,0 0-70 16,-11 3-122-16,11-3-123 0,-21-3-338 0,3 0-363 16</inkml:trace>
  <inkml:trace contextRef="#ctx0" brushRef="#br0" timeOffset="141149.65">603 15713 216 0,'0'0'586'0,"0"0"-80"15,-2-11-47-15,2 11-47 0,0 0-44 16,0 0-52-16,-3-13-53 0,3 13-47 0,0 0-45 15,0 0-32-15,0 0-29 0,0 0-11 0,0 0 43 16,0 0 14-16,0 0-21 0,-5 13-18 0,5-13 4 16,0 22-14-16,2-8-12 0,-2 4-25 0,0 0-3 15,0 2-24-15,1 1 5 0,-1 4-20 0,0 1 12 16,-1 1-21-16,1 1 7 0,0 0-19 0,0 0 10 16,0 1-14-16,0 1 12 0,0-4-15 0,0 2 7 15,-2-1-14-15,2-4 12 0,-1-1-39 0,1-3 16 16,-1-1-14-16,1 0 9 0,-1-5 2 15,1-1 4-15,0-12 5 0,-2 14 0 0,2-14-7 16,0 0-6-16,0 0 0 0,0 0 11 16,0 0-8-16,4-19-11 0,-1 5-6 0,2-7 12 15,0-4 3-15,1-5 8 0,1-11-3 0,0 1 10 16,2-5-14-16,-2-3 15 0,0-4-9 0,2 2 11 16,1-2-1-16,2 3 8 0,2 2-2 0,0 1 7 15,3 3-18-15,1 3 15 0,2 4 3 0,4 3 7 16,3 4-1-16,0 2 9 0,2 5-1 0,-3 8-9 15,0 2 2-15,-5 4-7 0,-3 5 3 0,0 2-4 16,-4 3 1-16,0 2-6 0,-2 5 7 0,-3 4-6 16,-2 1 7-16,-4 1-17 0,-3 6 2 0,-3 0 4 15,-4 4 6-15,-2 1 2 0,-3-1 5 16,-6 6-13-16,0-3 6 0,2-3-16 0,-1-2-12 16,1-1-70-16,-1-1-74 0,5-4-79 0,1-2-72 15,1-2-95-15,2-2-81 0,2-2-437 0,0-3-506 16</inkml:trace>
  <inkml:trace contextRef="#ctx0" brushRef="#br0" timeOffset="141500.48">1501 15320 448 0,'0'0'566'0,"0"0"-90"0,0-15-22 0,0 15-47 16,0 0-25-16,0 0-20 0,-16 0-24 0,7 5-20 16,-1 3-7-16,-4 3-54 0,-4 4-16 0,-1 7-41 15,-6 3-2-15,-1 7-43 0,-1 3-6 0,-4 6-36 16,0 3-4-16,0 4-32 0,1 2-2 0,1 0-28 15,2 4 1-15,3 1-2 0,2 0-11 0,5 2-24 16,2-1 6-16,6-6-41 0,4-3-6 16,3-1-28-16,2-6-9 0,6 0-43 0,2-1-27 15,2-3-43-15,3-8-38 0,0-1-55 0,2-3-62 16,0-2-83-16,3-5-94 0,-4-2-575 0,4-6-703 16</inkml:trace>
  <inkml:trace contextRef="#ctx0" brushRef="#br0" timeOffset="141831.76">1506 16152 335 0,'0'0'611'16,"0"0"-72"-16,-12-3-46 0,12 3-62 0,0 0-75 15,2-16-43-15,0 6-38 0,5-5 1 0,2-5-40 16,3-2-45-16,2-4-40 0,4-5-22 0,0-4-41 15,0-2-9-15,0-1-24 0,-1-3-2 0,0-2-19 16,-4-4 1-16,-1 2-17 0,-1-1 3 0,-3 2-11 16,-6 9 2-16,1 5-2 0,-3 3-6 0,-3 6 0 15,-2 5-2-15,-1 3 0 0,-4 5-4 16,-1 4 13-16,11 4 33 0,-20 4-1 0,6 9 36 16,-1 2-17-16,1 8 16 0,-2 2-19 0,2 7 7 15,1 4-17-15,3-7 11 0,4 4-27 0,2 1-13 16,3-1 15-16,2 0-7 0,4 0-3 0,0-1-28 15,4-3-70-15,1-3-99 0,1-6-77 0,1 3-114 16,0-4-87-16,2-5-112 0,0-2-72 0,0-5-291 16,0-3-496-16</inkml:trace>
  <inkml:trace contextRef="#ctx0" brushRef="#br0" timeOffset="142298.65">1907 15856 274 0,'7'-7'566'0,"-7"7"-72"0,8-11-62 16,-8 11-39-16,0 0-57 0,0 0-25 0,0 0-10 0,0 0-13 15,0 0-36-15,-16 10-41 0,8-3-35 16,-3 1-38-16,0 2-20 0,1 2-31 16,-1-1-12-16,0 2-15 0,1-2-11 0,3 0-10 15,0 2-6-15,2-2-7 0,3 0-31 0,2-11-53 16,-2 14-70-16,2-14-52 0,7 8-47 0,-7-8 16 16,15 2-14-16,-4-5 41 0,5-1 11 0,-2-2 32 15,4-4 31-15,-2-2 26 0,2-3 45 16,-3 2 42-16,1-2 51 0,-6 2 70 0,1 3 50 0,-1-2 24 15,-5 6-12-15,-5 6 1 0,7-11 23 0,-7 11-14 16,0 0 6-16,0 0-23 0,0 0 1 0,0 0-35 16,-11 3 2-16,11-3-38 0,-4 11-6 0,4-11-35 15,-1 13 3-15,1-13-11 0,5 12-11 16,-5-12-11-16,11 12-9 0,-2-9-28 0,-9-3-54 16,25 0-87-16,-10-3-96 0,4-4-109 0,2-4-35 15,3-3-4-15,-1-2 10 0,5-5 70 0,-1-3 56 16,-2-3 61-16,1-3 95 0,-3-1 60 0,-4 0 82 15,0 0 54-15,-6 6 101 0,-3 5 37 0,-3 1 31 16,-3 2 21-16,-1 4-3 0,-3 13-10 0,-3-15 10 16,3 15 9-16,0 0-15 0,-12 0-31 0,4 9-7 15,1 2-26-15,-2 6-17 0,2 2-29 0,0 2-32 16,2 5-27-16,2-1-24 0,0 1 2 16,3 2-41-16,2 1 10 0,2 1-63 0,1 0-42 15,2-1-113-15,-2-7-71 0,2 2-165 0,-3-4-270 16,1-3-245-16,-1-4-594 0,2-5-1128 0</inkml:trace>
  <inkml:trace contextRef="#ctx0" brushRef="#br0" timeOffset="142701.75">2241 15777 474 0,'0'0'620'15,"-13"3"-39"-15,13-3-61 0,0 0-80 16,0 0-77-16,0 0-47 0,4 10-56 0,-4-10-25 0,20 3-51 15,-2-2-27-15,1 1-29 0,3-4-31 0,7 1-28 16,-1-2-40-16,1 2-65 0,0-1-63 16,-1-2-50-16,-1 2-79 0,-4 0-41 0,1-2-35 15,-3 0 18-15,-5 1 71 0,14-1-109 16,-18 2 205-16,-12 2 60 0,17-3 16 0,-17 3 71 16,10-3 50-16,-10 3 53 0,0 0 30 0,0 0 41 15,7-8 15-15,-7 8 2 0,0 0-9 16,-6-11-16-16,6 11-29 0,-5-8 4 0,5 8-16 0,-8-8-5 15,8 8-17-15,-8-8-5 0,8 8-31 0,-8-7-5 16,8 7-30-16,-6-7 0 0,6 7-29 0,0 0 8 16,-10-3-20-16,10 3 9 0,-9 3-18 0,9-3 8 15,-11 10-27-15,4-3 21 0,0 1-18 0,-2 2 15 16,2 2-9-16,-2-2 14 0,2 4-16 16,0-1 11-16,2 1 2 0,-2-2-2 0,3 2-5 15,2-3 2-15,2 2 3 0,2-2-1 0,2 2 0 16,4-1-1-16,2-2 1 0,2-3-10 0,7 4 6 15,1-5-33-15,2-2-77 0,4-1-95 0,0-2-130 16,1-1-104-16,1-4-150 0,4-2-521 0,-2-4-723 16</inkml:trace>
  <inkml:trace contextRef="#ctx0" brushRef="#br0" timeOffset="142967.79">3032 15259 554 0,'-4'-12'660'0,"0"2"-84"16,4 10-88-16,-4-15-103 0,4 15-43 0,-5-10-26 15,5 10 27-15,0 0-13 0,0 0-32 0,-11 7-37 16,9 3-34-16,1 2 0 0,0 5-19 0,1 2-22 16,1 6-5-16,2 10-17 0,2 0-15 0,0 8-4 15,3 3-27-15,-2 1-22 0,3 2-13 0,0-1-17 16,-3 1-12-16,3 1-2 0,-4-2-13 0,0 2-3 15,-1 2-13-15,-1-6-38 0,-2 3-36 0,-1-5-34 16,-1-4-68-16,-2-2-53 0,-1-4-91 16,-1-2-153-16,-4-1-133 0,2-1-137 0,0-10-560 15,-3-1-886-15</inkml:trace>
  <inkml:trace contextRef="#ctx0" brushRef="#br0" timeOffset="144130.96">3724 15946 264 0,'0'0'454'0,"0"0"-71"0,0 0-62 0,0 0-33 16,0 0-71-16,0 0 7 0,9-12-38 0,-5 2-28 15,3-2-6-15,-1-4-2 0,2-3-5 0,1 0 22 16,2-6 7-16,2 0 5 0,1-2 0 16,3-5 10-16,0 1 20 0,1-1 7 0,2 2-26 0,-1 1 6 15,-4 7-21-15,2-3-9 0,-2 4-8 16,-2 3-3-16,-2 2-12 0,-2 4-21 0,0 1-31 16,0 0-28-16,-4 3-2 15,2 1-16-15,-7 7-10 0,10-7 0 0,-10 7-8 16,7 8-3-16,-3 2 0 0,0 5-17 0,0 3 21 15,-1 5-18-15,-1 2 16 0,1 3-18 0,-2 5 13 0,4 1-4 16,-4 0-3-16,2 0-2 0,-2 1-2 16,2 1-37-16,-2-4-24 0,2 2-50 0,-2-9-56 15,1 2-94-15,0-4-52 0,0-4-104 0,0-1-65 16,-1-3-101-16,0-2-119 0,-1-13-273 0,1 13-553 16</inkml:trace>
  <inkml:trace contextRef="#ctx0" brushRef="#br0" timeOffset="144314.22">3856 15831 526 0,'0'0'559'0,"0"0"-33"16,-9 3-26-16,9-3-54 0,0 0-53 0,12 2-60 16,-12-2-35-16,21-5-35 0,-3 4-52 0,2-3-24 15,4 0-73-15,4-2 0 0,4 2-43 16,0-3-109-16,0 2-122 0,0-1-141 0,-2-1-143 15,-4 3-161-15,3-5-334 0,-5 1-514 0</inkml:trace>
  <inkml:trace contextRef="#ctx0" brushRef="#br0" timeOffset="144881.69">4421 15112 27 0,'0'0'173'0,"0"0"-29"16,-6-8-11-16,6 8-28 0,0 0-21 15,-5-10 13-15,5 10-13 0,0 0 30 0,-6-8-11 16,6 8 7-16,0 0 7 0,-5-7-1 16,5 7 4-16,0 0 3 0,0 0 5 0,-5-7 5 15,5 7 2-15,0 0 2 0,0 0 6 0,0 0-4 16,0 0 6-16,0 0 9 0,-5-9 10 0,5 9-6 15,0 0-13-15,0 0-11 0,0 0-40 0,0 0-2 16,0 0-12-16,1-11 22 0,-1 11-1 0,0 0 9 16,0 0 2-16,0 0-6 0,0 0-6 0,5-11-12 15,-5 11-12-15,0 0-10 0,0 0 7 0,15-3 4 16,-15 3 2-16,19 5-4 0,-10-1 31 0,5 3 19 16,1 3 6-16,3 3-12 0,2 6-9 0,5 3-11 15,-1 6 5-15,0 5-1 0,-1 0 8 16,-3 6-1-16,1 1-17 0,1 12 3 0,-7-7-7 15,-3 2-13-15,-4 2-13 0,-4 0-7 0,-4 1-14 16,-5-2-3-16,-5 0-12 0,-7 4-27 0,-4 4-24 16,-5-6-26-16,-3-3-51 0,-2-2-43 0,-3-3-42 15,0-3-3-15,5-7-38 0,0-3-40 0,-1 0-37 16,2-4-37-16,4-1-46 0,2-5-74 0,4-6-35 16,4 1-18-16,1-4-367 0,1-3-441 0</inkml:trace>
  <inkml:trace contextRef="#ctx0" brushRef="#br0" timeOffset="145529.76">4958 15386 705 0,'0'0'543'0,"0"0"-61"0,0 0-48 16,0 0-60-16,-4-10-79 0,4 10 20 0,0 0-1 15,0 0-31-15,8 11-32 0,-3-3-18 0,2 5-27 16,1 0-41-16,1 3-13 0,0 5-34 16,2-2-5-16,1 3-34 0,1 4 0 0,-2-1-30 15,6 1 4-15,-4-1-22 0,1 1 0 0,1-4-20 16,-1 1-32-16,1-2-69 0,-3-5-66 0,2 2-66 16,-3-5-87-16,0-1-67 0,0-3-115 0,-2 0-130 15,0-5-328-15,1-1-531 0</inkml:trace>
  <inkml:trace contextRef="#ctx0" brushRef="#br0" timeOffset="145697.57">5281 15464 127 0,'-13'-5'712'0,"0"4"-108"0,0 1-46 0,-2 1-51 16,-2 4-87-16,-2 2-40 0,0 2-44 0,-1 2-44 15,1 6-55-15,-3-1-37 0,3 3-54 0,2 0-16 16,1 2-35-16,2 2-3 0,-2 0-23 0,4 0-8 15,1-4-58-15,0-1-90 0,3 1-141 0,-2-1-135 16,1-1-175-16,1-4-146 0,2 1-277 0,1-4-546 16</inkml:trace>
  <inkml:trace contextRef="#ctx0" brushRef="#br0" timeOffset="146164.67">5542 15433 346 0,'1'10'606'0,"-1"-10"-51"0,-8 12-79 15,3-5-46-15,-2 4-65 0,-1-1-44 0,0 3-39 0,0-1-12 16,3 3-50-16,-1-1-49 0,2 3-22 0,3 0-8 16,0-1-30-16,2 3-15 0,2 0-23 0,2-1 2 15,1 3-35-15,0 0 12 0,1-2-18 0,-1 0 2 16,1-4-17-16,0-1 4 0,-2 2 4 0,2-3-17 15,-3-1-59-15,1-1-36 0,-5-11-9 16,7 17-4-16,-7-17-39 0,0 0-17 0,0 0-5 16,0 0 9-16,0 0 28 0,0 0 18 0,-14-16 25 15,8 2 18-15,-1-6 12 0,-1-3 12 0,1-7 10 16,2-3 11-16,0 0 60 0,2-6 49 0,1-6 6 16,2 7 24-16,2-5 22 0,4-1 5 0,1 3-20 15,5 4 3-15,0 1-24 0,5 2-16 16,1 4-10-16,5 5-2 0,-1 7-10 0,0 1-12 15,-1 9-10-15,3 1 1 0,-3 6-11 0,1 2-7 0,1 6-6 16,-3 1-32-16,-3 6 33 0,-2 1-40 0,-5 5 37 16,-3 0-2-16,-3 4-7 0,-6-2-3 15,-3 2-2-15,-4 4-31 0,-5-4-10 0,0 3-33 16,-4-4-53-16,0-3-23 0,0 1-22 0,0-2-36 16,3-5-50-16,4 0-45 0,-1-5-61 0,4-3-60 15,1-1-26-15,7-5-419 0,0 0-406 16</inkml:trace>
  <inkml:trace contextRef="#ctx0" brushRef="#br0" timeOffset="146413.6">6100 15204 602 0,'0'0'532'0,"0"0"-82"16,-6-5-32-16,6 5-41 0,-10 3-23 0,10-3-41 15,-16 9-3-15,6-2-19 0,1 4-23 0,-2 1-29 16,0 5-5-16,2 2-33 0,-2 2-23 0,1 3-17 16,1 3-9-16,-1 0-27 0,3 2-24 0,1 3-33 15,1-1 3-15,1 3-27 0,0-2 7 0,4 2-12 16,1-6 1-16,3 3-17 0,1-2-12 0,2 0-49 16,-1-6-65-16,2-2-83 0,2-1-64 0,0-3-107 15,-1-2-78-15,4-3-117 0,-3-3-78 0,4-3-340 16,-2-2-561-16</inkml:trace>
  <inkml:trace contextRef="#ctx0" brushRef="#br0" timeOffset="146730.09">6229 15727 127 0,'0'0'568'0,"0"0"-61"16,-10 2-19-16,10-2 21 0,0 0-27 0,0 0-64 0,0 0-47 15,-5-6-60-15,5 6-30 0,5-15-53 16,-1 5-27-16,2-4-53 0,3-5-22 0,-1-1-39 0,4-7 5 16,-1 0-17-16,4-4-16 0,2-2-13 15,0-1-8-15,-1-1-34 0,0 0 27 0,0-2-35 0,-3 2 29 16,-2 6-2-16,0 5 4 0,-4 3 13 16,0 2-5-16,-1 5-9 0,-1 3-9 0,-5 11 0 15,5-11 3-15,-5 11 7 0,0 0 2 0,4 11 27 16,-4-11-29-16,1 26 20 0,-1-6 0 0,3 5-10 15,0 7-8-15,-1 1-4 0,3 0-19 0,-1 2 15 16,1 2-14-16,-1-3 11 0,-2-2-5 0,2 1-75 16,-2-7-89-16,-1 0-78 0,-1-4-100 0,0-3-110 15,0 0-84-15,-1-2-88 0,1-4-472 0,-4-2-701 16</inkml:trace>
  <inkml:trace contextRef="#ctx0" brushRef="#br0" timeOffset="146900.9">6256 15640 582 0,'0'0'632'0,"0"0"-58"0,4-13-36 15,4 6-68-15,3-1-32 0,2 2-33 0,6-2-63 16,3-3-48-16,5-2-61 0,2 0-48 0,4-2-45 16,2-2-121-16,-2 0-170 0,0 1-149 0,-1-3-188 15,-8 4-118-15,2-3-425 0,-5 1-644 0</inkml:trace>
  <inkml:trace contextRef="#ctx0" brushRef="#br0" timeOffset="147080.44">6714 15161 732 0,'0'0'726'0,"-7"13"-24"0,7-13-103 0,-1 22-15 16,2-10-75-16,2 6-30 0,1 3-72 0,2 0-42 15,1 2-38-15,1 4-34 0,0 1-25 16,0-1-54-16,-1 2-30 0,1-1-50 0,-4 0-9 0,0-3-49 15,-3 0-55-15,-1 0-84 0,-3-1-112 16,-2-1-128-16,-2 3-202 0,-5-1-201 0,-2 0-201 0,-2 0-387 16,-5 2-897-16</inkml:trace>
  <inkml:trace contextRef="#ctx0" brushRef="#br0" timeOffset="150598.78">941 16690 69 0,'-19'0'239'15,"1"2"-51"-15,1-2-27 0,-1 1-29 0,0-1 27 16,1 1-7-16,0 2 24 0,2-2-21 16,2 1 16-16,-1-1-25 0,2 0 13 0,12-1-18 0,-20 3 6 15,20-3-6-15,-16 1-4 0,16-1-10 16,-12 2 20-16,12-2 29 0,0 0 16 0,0 0-5 15,0 0-22-15,19 7-28 0,-5-5-26 0,8-1-19 16,7 3-16-16,10 0-16 0,12 1-7 0,5 0-12 16,15 1-3-16,7 0 0 0,5 0-2 0,9-2 4 15,9-2-5-15,7-2-2 0,30-4-9 0,4-1-3 16,5-5 1-16,7-5-2 0,6 0-4 0,5-4-3 16,1-5-4-16,3 1 6 0,4-2-25 0,1-1 23 15,-1 1-20-15,2-1 16 0,-6 1 3 0,1 2-4 16,-5 1-16-16,-3 3 18 0,-9 2-7 0,-8 3 4 15,-6 0 3-15,-9 4 17 0,-25 3-2 0,-4 2-25 16,-7 1 29-16,-5 1-3 0,-10 3 7 16,-15 0 2-16,-4 0 3 0,-6 1 3 0,-5 1 5 15,-9-1 2-15,-3-1 10 0,-6 0-24 0,-1 2 28 16,-1-4-7-16,-1 1-8 0,0-1 3 0,-1 1-18 16,1-3 3-16,0 2-16 0,-1-4 8 0,0 3-20 15,-1 0 13-15,1 0-17 0,-6 0 12 0,-1 1-18 16,-1-1 8-16,-1 1-12 0,-5 1 5 0,0 1-21 15,-13 0 11-15,16 0-38 0,-16 0-16 16,0 0-53-16,0 0-87 0,0 0-92 0,-9 10-97 16,-5-7-127-16,-4 0-105 0,-3 0-293 15,-7-2-490-15</inkml:trace>
  <inkml:trace contextRef="#ctx0" brushRef="#br0" timeOffset="151379.32">6720 16964 9 0,'0'0'431'0,"11"-2"-110"15,-11 2-40-15,15-4-44 0,-15 4-16 0,23-4-40 16,-8 1 7-16,3 0-18 0,10 0-12 0,-1 0-18 15,9-2-21-15,8 1-24 0,6 0 4 16,9 1-10-16,5 0 2 0,14-2-12 0,6 2-3 16,4 0-17-16,8 2-7 0,6 0-11 0,5 2-6 15,2 0-6-15,23 2-5 0,2 0-7 16,0 2-1-16,4-1-2 0,-1 2 0 0,0-2 3 0,0 4 1 16,-2-4-6-16,4 2-1 0,-1-3 1 0,-2 0 11 15,0-2 16-15,-23-1 4 0,21 0 7 16,-20 0-1-16,-2-1 2 0,-3-1-4 0,2 1-5 15,-2-1-4-15,-6 1-5 0,-2-2-7 0,-6 0 7 16,-4 2-10-16,-8-4 1 0,-8 4-10 0,-17-2 6 16,-7 1-13-16,-13 1-25 0,-6-1-56 0,-5-1-21 15,-7 2-58-15,-7 0-73 0,-13 1-54 0,0 0-88 16,0 0-57-16,-6-6-299 0,-14 4-230 0</inkml:trace>
  <inkml:trace contextRef="#ctx0" brushRef="#br0" timeOffset="152232.56">2487 17330 193 0,'0'0'510'0,"-17"-6"-39"0,17 6-22 0,-15-8-49 15,8 3 37-15,-3 0-41 0,2-1-2 0,1 0-84 16,1-2-13-16,1-2-42 0,2-1-15 0,2 0-34 15,4-4-23-15,3-1-30 0,2-5-24 16,6-4-21-16,4 2-22 0,5-6-13 0,2 0-16 16,3 1-7-16,1 1-9 0,-3-1 0 0,4 2-18 15,-3 3 7-15,-5 4-20 0,-1 3 11 0,-4 4-17 16,-6 1 9-16,2 3-16 0,-13 8 15 0,10-7 5 16,-10 7 38-16,0 0 3 0,-6 14-1 0,-2-1-2 15,-3 2-3-15,-4 6-2 0,0 2 0 0,1 2-1 16,-1 3-10-16,-1 3-5 0,1 1-9 0,4-2-4 15,-1-2-5-15,2 1 0 16,0 0-5-16,2-1-2 0,2 0-7 0,-1-4-59 16,3 0-49-16,0 0-56 0,1-1-42 0,-1-3-27 15,1 1 6-15,2-2-14 0,-2-2 26 0,0 2 29 16,-1-2 35-16,1-2 21 0,-1 1 29 0,1-2 18 16,-3 1 19-16,3-5 9 0,-1 1 18 0,-1-3 18 15,1 2 80-15,4-10 27 0,-5 12 34 0,5-12-37 16,0 0 12-16,0 0-14 0,0 0 17 0,0 0 13 15,11-1-5-15,1-6-13 0,3-2-12 0,5-3-15 16,6-4-15-16,6-3-8 0,1-3-19 0,3 0-64 16,0-2-137-16,0-1-133 0,-2 0-96 0,-3-1-127 15,-3 1-127-15,0-4-318 0,-1 1-566 0</inkml:trace>
  <inkml:trace contextRef="#ctx0" brushRef="#br0" timeOffset="152678.01">3110 16890 212 0,'-8'-10'597'0,"0"3"-55"0,0 0-29 0,1-1-39 16,-2 1-61-16,1 1-56 0,-2 0-27 0,1 0-21 15,9 6-59-15,-14-8-41 0,14 8-59 0,-11-7-5 16,11 7-11-16,0 0 1 0,0 0-26 0,-7 8-2 16,7-8-34-16,9 11 0 0,0 0-26 0,3-1-10 15,-1 2 6-15,4 3-20 0,-1-1-2 0,2 4-5 16,1-1-6-16,-2 4-9 0,-4-3 3 0,1 1-15 15,-5 0-6-15,0 0-4 0,-4-1-2 16,-2-1 1-16,-2-1 2 0,-6 4 8 0,-4-3-4 16,-1 1 2-16,-2-3-26 0,-4 0 26 0,0-2-19 15,0-2 22-15,-2-2-24 0,2-2 36 0,1-2-25 16,5-3 18-16,12-2-56 0,-17-2-15 0,17 2-59 16,-1-13-34-16,6 0-36 0,8-5-54 0,5-5-32 15,8-9-28-15,9-3 21 0,6-5 37 16,2 3 70-16,7-1 23 0,-1 2 57 0,0 2 60 15,0 3 84-15,-8 7 62 0,-5 4 63 0,-6 1 44 16,-5 5 18-16,-7 3 0 0,-2 3-10 0,-7 3 55 16,-9 5 18-16,10-4 17 0,-10 4-40 0,0 0 2 15,-2 12-23-15,-2-4 4 0,-1 3-36 0,0 3-13 16,0 2-49-16,1 1 8 0,0 3-43 0,3 0-17 0,1 1-18 16,2 2-5-16,3 1-27 0,0-1-3 15,2-1-6-15,1-3-67 0,-2 1-105 0,3-2-126 16,-1-3-109-16,-2-1-127 0,0-4-87 0,1-1-143 15,-7-9-501-15,7 12-839 0</inkml:trace>
  <inkml:trace contextRef="#ctx0" brushRef="#br0" timeOffset="152811.14">3519 17001 216 0,'0'0'734'0,"2"-9"-81"0,-2 9-58 0,14-9-50 0,-2 6-67 15,4-2-85-15,7-2-74 0,2 3-61 16,7-4-53-16,5 3-48 0,-2 0-72 0,9-2-159 15,1 1-155-15,-7 2-162 0,0-1-213 0,8-1-437 16,-2 1-657-16</inkml:trace>
  <inkml:trace contextRef="#ctx0" brushRef="#br0" timeOffset="153500.87">8044 17508 341 0,'13'-10'609'0,"-2"-1"-84"0,7 3-40 16,0-3-46-16,2 1-93 0,-3 2-53 0,-1 3-67 0,1 1-36 16,-4 0-50-16,-1 6-10 0,-2 2-40 0,-1 2 0 15,-4 1-28-15,-1 6 10 0,-4 2 1 0,0 2-27 16,-7 3 21-16,1 4-33 0,-1 3 22 0,-5 0-35 16,0 3 19-16,0-4-34 0,-2 3 7 0,5-1-7 15,-4 1-3-15,4-3 2 0,0-1 3 0,-1-5-14 16,2-1 6-16,4-4 0 0,1 0 1 0,-1-3 2 15,2-2 0-15,2-10-2 0,0 17-1 0,0-17 5 16,9 10-3-16,-9-10 3 0,13 1-3 16,0-3-3-16,-2-2-2 0,5-2-3 0,0 0 21 15,2-4-50-15,0 1-21 0,2-3-69 0,1 1-81 16,-2-1-79-16,4-3-88 0,-3 0-113 0,0 1-416 16,1-1-466-16</inkml:trace>
  <inkml:trace contextRef="#ctx0" brushRef="#br0" timeOffset="154127.51">8611 17335 383 0,'0'0'690'0,"-16"-6"-111"0,16 6-74 0,-9-6-75 15,9 6-98-15,0 0-15 0,-12-3-23 0,12 3-7 16,0 0-33-16,-4 9-34 0,4-9-49 0,-2 9-33 15,2-9-18-15,-2 14-34 0,2-14-15 0,-2 15-15 16,2-15-8-16,0 17-9 0,0-17-9 0,0 14-46 16,0-14-52-16,0 14-29 0,0-14-33 0,0 0 2 15,2 12-11-15,-2-12 14 0,0 0 4 0,16-1 24 16,-9-5 15-16,1 1 17 0,4-2 12 16,-3-5 17-16,-1 2 4 0,-1-3 19 0,1-1 28 15,-2 0 30-15,-1 1 24 0,1 1 40 0,-2 1-31 16,-2 3 7-16,4-1-39 0,-6 9 41 0,0 0 21 15,4-10 45-15,-4 10-14 0,0 0 15 0,2 8 19 16,-2-8-2-16,5 15-21 0,0-5-11 0,6 0-15 16,-2 2-24-16,4-2-12 0,5 2-18 0,2-1-10 15,5 1-11-15,2-4-10 0,4 0-19 0,0-2-74 16,5-3-66-16,1-1-41 0,-3-2-15 0,1-1 9 16,-1-2 20-16,-3-1 13 0,-4 2 54 0,-2-2-6 15,-7 1 57-15,0 0 0 0,-7-2 28 0,-11 5 22 16,11-2 18-16,-11 2 42 0,0 0 24 0,-13 1 17 15,0 3 15-15,-3 1 5 0,-3 1-2 16,2 1 2-16,-4 3-9 0,2-2-11 0,3 2-8 16,2-1-6-16,2 0-40 0,2-1 11 0,3-1-20 15,7-7 16-15,-2 12-25 0,2-12 7 0,9 9-25 16,-9-9 11-16,25 2-22 0,-10-4 12 0,5-2-24 16,1-3 11-16,-1-1-33 0,4-6 12 0,-1 0-26 15,-3-1 5-15,-4-1 1 0,-3-3 2 0,-6-1 2 16,-2 1 4-16,-5-3 1 0,-5-2 2 0,-9 1 2 15,-3-1 6-15,-12-1-3 0,0 5-2 0,-8 4-3 16,-1 5-14-16,4 3-33 0,1 3-25 16,3 5-26-16,-1 2-38 0,4 1-37 0,-5 5-43 15,5 0-56-15,8 3-108 0,-4 2-72 0,5 1-63 16,2 0-97-16,2 7-504 0,2-4-740 0</inkml:trace>
  <inkml:trace contextRef="#ctx0" brushRef="#br0" timeOffset="170005.1">21995 12389 359 0,'0'0'354'0,"0"0"-74"15,-2-12-53-15,2 12-45 0,0 0-40 0,0-15-31 16,0 15 16-16,4-11-13 0,-4 11-10 0,5-11-22 16,-5 11 12-16,3-11 33 0,-3 11 5 0,0 0 3 15,2-14 12-15,-2 14 3 0,0 0-8 16,4-12-6-16,-4 12 3 0,0 0-48 0,0 0 62 16,2-10-48-16,-2 10 66 0,0 0-64 0,0 0 26 15,7-9-65-15,-7 9 42 0,11-3-48 0,-11 3 33 16,20-3-60-16,-4 3 37 0,0 0-59 0,6-1 43 15,5 1-55-15,3-2 48 0,-1 1-63 0,4-1 53 16,3 2-54-16,2-1 45 0,0-1-48 0,1 1 51 16,1 1-51-16,-4-2 47 0,-4 1-54 0,-1 1 50 15,0 0-50-15,-4-1 52 0,-2 1-54 16,-4 0 50-16,-2 0-59 0,-5 0 46 16,0 0-48-16,-14 0 58 0,16 0-55 0,-16 0 54 0,0 0-51 15,0 0 55-15,0 0-52 0,-14 1 53 16,1 0-52-16,-1 1 50 0,-6-2-42 0,-1 1 32 15,-6 2-47-15,0-1 58 0,-2-1-60 0,0 2 51 16,-1 0-52-16,1 0 61 0,-2 2-55 0,2-3 63 16,3 3-62-16,-2-2 53 0,2 1-47 0,1-1 34 15,4 0-46-15,1 0 70 0,2 0-59 0,1-2 55 16,2 2-55-16,2-1 61 0,13-2-49 16,-20 3 49-16,20-3-52 0,0 0 52 0,-13 1-45 0,13-1 53 15,0 0-48-15,13 2 54 0,0-4-50 16,3 1 66-16,5-1-57 0,8 2 68 0,9-4-28 0,2 2 53 15,12 0-37-15,-1 0 16 16,-1 2-44-16,-5 0 19 0,-7 0-38 0,2 2 20 16,-8-2-36-16,-4 1 6 0,0 0-124 0,-7-1-31 15,-2 2-73-15,-3 1 52 0,-5-2-57 0,-2 4-88 16,-9-5-61-16,8 5-51 0,-8-5-49 0,0 0-391 16,0 0-419-16</inkml:trace>
  <inkml:trace contextRef="#ctx0" brushRef="#br0" timeOffset="170772.02">23391 12258 13 0,'-13'-5'292'0,"3"-1"-40"0,-1 3-17 0,-1-2-33 15,1 2-13-15,-1-2 28 0,3 1 12 0,-1-1-40 16,0 2-18-16,10 3 19 0,-16-7 5 0,16 7-14 16,-13-5-12-16,13 5-11 0,-11-5-19 15,11 5-15-15,0 0 10 0,0 0-22 16,0 0-7-16,0 0-3 0,7-9 16 0,-7 9 8 16,20-2-60-16,-5 2 38 0,6 0-60 0,6 0 75 15,6 0-50-15,10 0 62 0,7 0-47 0,6 0 51 16,4 0-62-16,1 2 23 0,13 2-44 0,1 0 41 15,-11-2-26-15,-2 1 13 0,0-2-41 0,-6 2 21 16,-1-1-32-16,-6 0 23 0,-11-1-34 0,-7 0 25 16,-4 1-12-16,-3-2 29 0,-4 1-33 0,-6-2 19 15,-14 1-31-15,19-2 13 0,-19 2-37 0,0 0-25 16,0 0-113-16,-8-6-54 0,-3 4-100 16,-2 0-110-16,-5-1-144 0,-1 1-110 0,0 1-322 0,-4-1-585 15</inkml:trace>
  <inkml:trace contextRef="#ctx0" brushRef="#br0" timeOffset="173738.3">3981 15532 105 0,'0'0'208'0,"0"0"-37"16,0 0-27-16,0 0-9 0,7-11-4 0,-7 11-5 15,0 0 2-15,5-6 4 0,-5 6 2 0,0 0 11 16,6-9-42-16,-6 9 33 0,0 0-43 0,8-8 18 0,-8 8-50 15,5-8 22-15,-5 8-42 0,8-6 20 16,-8 6-42-16,0 0 27 0,7-8-34 0,-7 8 24 16,0 0-29-16,7-7 35 0,-7 7-33 0,0 0 27 15,0 0-25-15,6-5 18 0,-6 5-31 0,0 0 32 16,0 0-6-16,0 0 24 0,0 0-2 0,0 0 16 16,5 10-7-16,-5-10 4 0,-4 13 18 0,2-4-11 15,-1 3-9-15,1-2-8 0,-2 6 41 0,-3-1 0 16,1 4-17-16,-1 0-19 0,-1 0-2 15,-1 2-11-15,1 0-18 0,-3-1 4 0,0 3-19 16,-1 2 13-16,0-1-17 0,-1-2 15 16,1 3 28-16,-1-3 13 0,1-1-13 0,1-3 7 15,0 2 18-15,1-1 5 0,0-1-7 0,1-1-17 0,-1 0-2 16,2-2-13-16,2-1-1 0,-1-1-11 16,-1-1 2-16,3-1-12 0,1-2 2 0,0 1-8 15,0-3-2-15,4-7 1 0,-8 13 0 0,8-13-4 16,-4 12 19-16,4-12 10 0,-5 9-2 0,5-9-10 15,0 0 0-15,0 0-8 0,-2 9 0 0,2-9-4 16,0 0-2-16,0 0-7 0,0 0-30 0,0 0-51 16,11-3-50-16,-11 3-57 0,11-6-31 0,-4 0-98 15,0 0-63-15,1 0-85 0,1-3-381 0,2-1-390 16</inkml:trace>
  <inkml:trace contextRef="#ctx0" brushRef="#br0" timeOffset="174254.35">4058 15466 8 0,'-14'2'444'0,"14"-2"-98"16,0 0-64-16,0 0 12 0,-15 0-61 0,15 0-13 15,0 0-21-15,0 0 17 0,-16-2-43 0,16 2-7 16,0 0-32-16,0 0-1 0,0 0-31 0,-11-2-1 15,11 2-26-15,0 0 40 0,0 0 36 0,0 0 10 16,0 0-11-16,-3 10 14 0,3-10 29 16,7 13-10-16,-7-13-41 0,7 17 13 0,0-8-13 0,-2 3-28 15,1 1-19-15,2 3-14 0,1 1-5 0,-2 1 8 16,1 1-19-16,1 2 8 0,0 0-7 16,-1 1-12-16,-2 0-8 0,3 5-6 0,0 0-27 15,-4-4 7-15,3 2-12 0,-2-2 16 0,2 1-22 16,-4 1 20-16,2-4-25 0,-2 1 22 0,0-4-43 15,0 0 42-15,1-2-23 0,-2 0 23 0,0-2-26 16,-1-2 20-16,1-2-23 0,0 2 8 0,-3-12-61 16,2 16-10-16,-2-16-79 0,0 0-100 0,0 0-45 15,0 0-9-15,0 0-77 0,0 0-24 16,0 0 33-16,0 0 1 0,-6-12 28 16,6 12-25-16,-5-8-316 0,5 8-196 0</inkml:trace>
  <inkml:trace contextRef="#ctx0" brushRef="#br0" timeOffset="174603.83">3843 15799 402 0,'0'0'425'0,"-16"3"-53"0,16-3-45 0,-14 2-26 16,14-2-7-16,-14 2-21 0,14-2-47 0,-12 3-5 16,12-3-22-16,-9 3-1 0,9-3-5 0,0 0 4 15,0 0 10-15,0 0-7 0,0 0-10 0,0 0-1 16,0 0-37-16,14-7-28 0,-1 4-4 0,2-3-21 16,7-3-15-16,2 3-19 0,-1-2-9 0,8-1-12 15,0 0-7-15,1-3-6 0,2 3-15 16,-2-1 6-16,-1 1-5 0,-1 0-5 0,-3 1-3 15,-4 1-4-15,-1 2-6 0,-7 0-13 0,1 1-8 16,-6 1-28-16,0 0-82 0,-10 3-70 0,0 0-118 16,0 0-89-16,0 0-134 0,0 0-80 15,-9-6-315-15,9 6-514 0</inkml:trace>
  <inkml:trace contextRef="#ctx0" brushRef="#br0" timeOffset="175557.54">4057 15468 57 0,'0'0'100'0,"0"0"-20"0,-5-10-12 0,5 10 22 15,0 0 5-15,-4-12 3 0,4 12 2 16,-4-9 5-16,4 9 30 0,-4-8 18 0,4 8-27 15,-5-11 12-15,5 11-41 0,-6-7 20 0,6 7-42 16,-9-7 14-16,9 7-40 0,-10-6 27 16,10 6-25-16,-11-5 21 0,11 5-47 0,-11-2 26 15,11 2-37-15,-13-1 32 0,13 1-48 0,-13 1 33 16,13-1-34-16,-14 0 33 0,14 0-37 16,-11 4 34-16,11-4-31 0,-11 3 61 0,11-3-40 15,0 0 26-15,-12 6-36 0,12-6 27 0,0 0-36 16,-9 7 32-16,9-7-35 0,-7 7 35 0,7-7 7 15,-5 6 18-15,5-6-10 0,-7 8-12 0,7-8-2 16,-8 9-8-16,8-9-25 0,-9 13-2 0,4-6 29 16,-2-2-2-16,1 3-4 0,1 1-4 0,-2 1 11 15,1-1 6-15,-3 2-5 0,1 0-4 0,2 0-2 16,-2 1-2-16,0 1-2 0,0 1 0 0,0 2-2 16,-3 0 1-16,2 1-3 0,-2 3 0 0,-1-2-5 15,1 1 1-15,-3 3 47 0,0-1-10 0,1 1 11 16,-2-1 8-16,4-1 18 0,-3-2-3 0,2 0 1 15,2-2-27-15,-1 2 8 0,1-1-28 0,3-1 8 16,0-1-20-16,1-2 11 0,0 1-20 16,2-1 8-16,1-1-16 0,1-1 11 0,-1-1-14 0,2 1 13 15,-2-1-12-15,3-10 7 0,-2 15-12 16,2-15 18-16,-4 14-4 0,4-14 41 0,0 0-9 16,-1 10 1-16,1-10 10 0,0 0-9 0,0 0-14 15,0 0-5-15,0 0-5 0,7-8-5 0,-7 8 5 16,8-11-12-16,-8 11 3 0,8-13-8 0,-3 6 5 15,-1-1-10-15,2 1 7 0,0-1-10 0,1 1 11 16,1 0-6-16,-1-2-4 0,1 3 5 16,1-4 3-16,0 1-17 0,1 0-20 0,0 2 38 15,0-2 4-15,3 0-8 0,-3 1 4 0,2 0-7 16,-1-1 7-16,1 0-9 0,2-2 10 16,-1-1-10-16,1-1 5 0,0-2-6 0,-1-2 9 15,1-4-7-15,-3 2 3 0,1-3-6 0,-1-3 6 16,-2 4-7-16,1-1 6 0,-3 1-2 0,0 2-1 15,0 0 10-15,-1 4-1 0,-2-1-2 0,1 2 27 16,-2 3 20-16,-1 0 6 0,2 1-5 0,-1 1-4 16,-3 9-3-16,4-14-11 0,-4 14 0 0,3-15-28 15,-3 15 15-15,5-10-5 0,-5 10-4 0,0 0-5 16,4-11 0-16,-4 11-5 0,0 0 3 16,7-5 0-16,-7 5 2 0,0 0 1 0,0 0 6 15,15 3-7-15,-15-3-1 0,9 5 3 0,-9-5 27 16,10 14 20-16,-6-7-22 0,1 5 6 0,0-1-7 15,3 3-11-15,-2 2 10 0,1 3-2 0,0 3 3 16,3 3 7-16,-1 1 7 0,-1 2-8 0,2 0-8 16,-1-1 1-16,-2 3-9 0,3-1-32 0,-1-1 29 15,0 3-28-15,-1-2 24 0,0-1-27 0,0-1 28 16,-2-3-1-16,1-1 0 0,-1-2-7 0,1 0-2 16,-2-1-3-16,0-6-5 0,-1 1-32 0,0-2 16 15,-2-3-21-15,2 1-36 0,-4-11-46 0,5 14-44 16,-5-14-46-16,4 11-70 0,-4-11-12 0,0 0-44 15,0 0-3-15,0 0-89 0,0 0-23 0,0 0-364 16,0 0-349-16</inkml:trace>
  <inkml:trace contextRef="#ctx0" brushRef="#br0" timeOffset="175835.65">3795 15920 530 0,'0'0'490'0,"0"0"-61"0,0 0-14 0,0 0-31 0,0 0-10 16,4-9-46-16,6 3-30 0,3 3-38 0,3-3-31 15,5-1-41-15,3 1-34 0,0 0-37 16,2-1-27-16,2 0-43 0,1 2-31 0,2-1-37 15,-7 0-59-15,2 0-33 0,-1 0-58 0,-3 1-28 16,-3 0-46-16,-1 3-50 0,-1-2-57 0,-6 1-80 16,0-3-342-16,-11 6-292 0</inkml:trace>
  <inkml:trace contextRef="#ctx0" brushRef="#br0" timeOffset="180219.16">3370 17589 139 0,'0'0'335'0,"3"-9"-108"15,-3 9 8-15,1-12-64 0,-1 12 9 0,4-12-52 16,-4 12 7-16,1-13-52 0,-1 13 30 0,4-14-20 16,-4 14-7-16,4-12-7 0,-4 12 17 15,4-13-2-15,-4 13 4 0,3-16-26 0,-3 16 27 16,2-13-6-16,-2 13-8 0,-2-13 10 0,2 13 8 15,-6-14-20-15,6 14-17 0,-9-15-12 0,3 8-6 16,-2 1-5-16,-1 0 5 0,0 1 5 0,-2 1-3 16,-1-2-6-16,0 5-1 0,-1-2-12 0,-1 3 1 15,-1 0 0-15,2 1-9 0,-4 1 9 0,3-1-9 16,-1 4 1-16,3-3-5 0,1 4-3 16,-1-1-1-16,1 2 3 0,0 0-1 15,3-1-4-15,-1 2 1 0,3-1-5 0,0 1 2 16,6-8-1-16,-9 14 6 0,9-14 4 0,-4 12 4 15,4-12 1-15,-2 12 1 0,2-12 0 0,1 11-3 16,-1-11-1-16,5 9-5 0,-5-9-3 0,8 9-1 16,-8-9 1-16,10 7 1 0,-10-7-15 0,12 5 11 15,-12-5-18-15,15 1 17 0,-15-1-15 0,15 2 11 16,-15-2-8-16,17-2 13 0,-17 2-13 0,15-3 8 16,-15 3 2-16,18-6 2 0,-18 6-1 0,14-7-1 15,-14 7 3-15,18-7 3 0,-18 7 6 0,12-7 11 16,-12 7 15-16,12-6 14 0,-12 6 19 0,9-6 4 15,-9 6 5-15,9-6-19 0,-9 6 15 0,9-5-37 16,-9 5-2-16,0 0-11 0,10-4 6 0,-10 4-14 16,0 0 9-16,0 0-1 0,14 2 19 0,-14-2-25 15,12 4 13-15,-12-4-24 0,10 9 11 16,-10-9-22-16,9 10 15 0,-3-4 2 0,-2 3-15 16,-4-9 19-16,5 20-38 0,-2-8 34 0,-2 0-19 15,-1 2 15-15,1 3-19 0,-2-1-3 0,1 3 6 16,-2-1-4-16,0-1 1 0,0 2-6 0,-1-2 1 15,2-1 0-15,-2 0 6 0,-2-2 4 0,2-1-2 16,1-1-10-16,0-1-18 0,2-11-57 0,-2 15-112 16,2-15-158-16,0 0-201 0,-2 10-690 0,2-10-853 15</inkml:trace>
  <inkml:trace contextRef="#ctx0" brushRef="#br0" timeOffset="180656.86">2955 17948 462 0,'-12'6'479'0,"1"-5"-66"0,1 3-49 0,10-4-45 16,-13 3-29-16,13-3-38 0,-13 5-5 0,13-5-23 15,0 0-7-15,-11 1-29 0,11-1 24 0,0 0-36 16,0 0 10-16,0 0-44 0,10-7 23 16,-10 7-10-16,20-7-21 0,-7 2-25 0,5 0-6 15,3-1-20-15,4 2-5 0,1-1-16 0,4-4-12 16,3 3-14-16,2-2-6 0,8 2-7 0,1-2 1 15,1-1-6-15,1 1-1 0,1 0-8 0,0-1-6 16,3 0-11-16,-2 0 1 0,-1 0-2 0,-1 1-5 16,0 0 2-16,-5 1-2 0,-5 3 1 15,-3-2 1-15,-1 0-6 0,-7 2-3 0,-3 2-12 0,-4 0-18 16,-3-1-17-16,0 2-28 0,-15 1-59 16,17 0-87-16,-17 0-59 0,0 0-64 0,0 0-107 15,0 0-40-15,-2 11-383 0,-8-7-456 0</inkml:trace>
  <inkml:trace contextRef="#ctx0" brushRef="#br0" timeOffset="181139.32">3221 18133 444 0,'0'0'516'0,"-13"6"-89"0,13-6-67 16,-9 4-68-16,9-4-1 0,0 0-23 0,-10 11-58 15,10-11-25-15,0 0 7 0,-3 10-7 0,3-10-55 16,0 0-4-16,0 15 8 0,0-15 11 0,3 10-26 16,-3-10-21-16,5 11-16 0,-5-11-21 15,6 11-11-15,-6-11-12 0,7 9-11 0,-7-9-1 16,10 9-6-16,-10-9 2 0,9 8-10 0,-9-8 2 15,12 6-7-15,-12-6 2 0,12 3-10 0,-12-3-3 16,13 0-13-16,-13 0-16 0,14-5 4 0,-5 1-20 16,-1-2 23-16,0 0-11 0,2 0 24 0,-1-3-17 15,0 0 26-15,1 1-11 0,-3 1 30 0,0-2-9 16,1 2 58-16,0-1-15 0,-1 2 42 0,-1 1 4 16,-6 5-11-16,12-9-4 0,-12 9-6 0,11-8-6 15,-11 8 4-15,0 0 39 0,12-3 6 0,-12 3-14 16,7 6 5-16,-7-6-15 0,7 8-18 0,-7-8-14 15,4 11-10-15,-4-11-6 0,5 17-6 0,-5-17-8 16,2 20-8-16,-2-20-4 0,3 20-9 0,-2-9 20 16,0 0-29-16,1 2-2 0,-2-13-36 0,1 20-34 15,0-9-23-15,-1-11-26 0,-1 19-24 0,1-19-46 16,0 16-68-16,0-16-51 0,0 13-46 16,0-13-94-16,0 0-52 0,-3 14-87 0,3-14-272 15,0 0-409-15</inkml:trace>
  <inkml:trace contextRef="#ctx0" brushRef="#br0" timeOffset="181434.45">3643 18175 464 0,'-4'-8'587'0,"4"8"-71"0,0 0-53 0,0 0-74 15,0 0-27-15,0 0-33 0,0 0 25 16,0 0-36-16,0 0-47 0,0 0-27 0,0 0-34 15,19 1-9-15,-9 3-23 0,-10-4-37 0,24 2-13 16,-8-1-24-16,-1 1-27 0,-1 1-16 0,2-2-16 16,-2 4-16-16,0-4-16 0,-3 4-10 0,1 0-11 15,-3-1 9-15,-3 1-3 0,-1 5 2 0,-1-2-2 16,-4-8 0-16,0 19 0 0,-3-8 22 16,-2 2-19-16,-2-1 0 0,-4 1 0 0,-1 0-2 0,-1 0-5 15,-2 0-22-15,1-3-51 0,2-2-65 16,0-2-108-16,1-3-84 0,0 0-73 0,11-3-106 15,-16-1-89-15,16 1-372 0,-14-12-568 0</inkml:trace>
  <inkml:trace contextRef="#ctx0" brushRef="#br0" timeOffset="181572.68">3640 18062 13 0,'0'0'817'0,"0"0"-142"0,9-8-75 0,-9 8-46 16,17-11-125-16,-1 4-49 0,2-2-83 0,4-1-92 15,4-2-84-15,3-1-123 0,0 0-134 0,-1 1-133 16,2-1-99-16,-1 1-90 0,-3 1-440 0,1 2-461 16</inkml:trace>
  <inkml:trace contextRef="#ctx0" brushRef="#br0" timeOffset="184666.94">4149 17484 45 0,'0'0'634'0,"0"0"-101"0,-5-11-48 16,5 11-23-16,0 0-45 0,0 0-42 0,-3-11-37 15,3 11-5-15,0 0-47 0,0 0-18 0,3-10-55 16,-3 10-24-16,9-4-59 0,-9 4-8 0,11-4-43 15,-11 4 7-15,17-1-26 0,-17 1-1 0,21 4-40 16,-8-1 25-16,0 2-31 0,2 1 24 0,-1 0-31 16,2 2 21-16,0 3-7 0,1 1 0 15,-2-2-34-15,2 2 29 0,-3-1-24 0,0 4-3 0,-1 0 0 16,1-2 13-16,-5 0-27 0,-1 0 13 16,3-1-28-16,-3 0 4 0,-1 0-41 0,0 0-27 15,0-5-11-15,-2 1-24 0,1 0-33 0,-6-8-51 16,9 10-83-16,-9-10-68 0,6 6-132 15,-6-6-471-15,0 0-570 0</inkml:trace>
  <inkml:trace contextRef="#ctx0" brushRef="#br0" timeOffset="184849.53">4436 17363 606 0,'-11'-2'620'0,"11"2"-60"15,-23 4-15-15,12-1-43 0,-2 5-11 0,1 2-55 16,2-1-59-16,-4 4-65 0,3 2-34 0,0-1-54 15,2 3-41-15,1-1-36 0,1 2-32 0,-1-2-22 16,3 3-36-16,-1-2-13 0,3 1-8 0,-1-1-24 16,2 0-88-16,-1-1-37 0,-1 0-121 0,2-3-129 15,-1-1-102-15,2-1-195 0,-3-1-512 0,4-10-782 16</inkml:trace>
  <inkml:trace contextRef="#ctx0" brushRef="#br0" timeOffset="185299.56">4776 17154 389 0,'0'0'614'0,"0"0"-95"0,0 0-41 15,7 7-24-15,-7-7-87 0,0 0-62 16,0 0-24-16,5 12-52 0,-5-12-50 0,0 0-31 0,3 13-25 16,-3-13-25-16,7 12-26 0,-2-5-5 0,-5-7-17 15,9 16-8-15,-3-8-47 0,1 0 44 0,-1 0-13 16,1 1-5-16,0-2-7 0,2-1-2 16,-1 0-11-16,1 0-14 0,1-4-28 0,-10-2-44 15,15 5-6-15,-15-5-25 0,16-3 21 0,-16 3 9 16,15-9 16-16,-7 2 18 0,-1 1 13 15,0-1 15-15,-1-2 31 0,-6 9 88 0,9-14 51 0,-9 14 32 16,10-10 27-16,-10 10-24 0,8-10 16 0,-8 10-16 16,8-7-24-16,-8 7-22 0,0 0-22 0,5-6 16 15,-5 6 7-15,0 0-10 0,0 0-13 16,2 15-19-16,-2-15-16 0,2 17-14 0,-2-17-14 16,3 21-9-16,0-10-9 0,-1 2-9 0,1-1-8 15,0 0-45-15,-1-1-71 0,2-1-74 0,1-1-101 16,-1 0-146-16,1 1-144 0,-5-10-172 0,10 10-525 15,-10-10-872-15</inkml:trace>
  <inkml:trace contextRef="#ctx0" brushRef="#br0" timeOffset="185550.43">5163 17151 101 0,'-10'4'907'0,"1"2"-165"0,0 0-63 0,0 2-128 16,-1 2-37-16,3-1-111 0,1 1-53 15,1-1-72-15,3 1-20 0,2-10-56 0,0 14-23 16,0-14-53-16,11 14-6 0,1-9-41 0,4-2-3 16,3-1-38-16,3-2-2 0,1 0-56 0,4-2-43 15,-1 1-69-15,-1-1-33 0,-3 1-32 0,0 1-46 16,-3-1 0-16,-5 2 23 0,-1 0 22 0,-13-1 26 16,16 6-6-16,-16-6-23 0,3 9-34 0,-3-9-39 15,-12 12-29-15,0-4 49 0,-6 1-14 0,-3-1 31 16,0 1-17-16,-4-2 2 0,2-2-229 0,-2-3 33 15</inkml:trace>
  <inkml:trace contextRef="#ctx0" brushRef="#br0" timeOffset="185686.89">5262 16980 719 0,'20'-7'625'15,"-2"2"-76"-15,1 1-91 0,-2 1-100 0,1 1-83 16,-3 1-57-16,2-1-98 0,-3 4-96 0,1-2-117 15,-2 1-118-15,-2 2-134 0,0 0-104 0,-2 0-264 16,-9-3-221-16</inkml:trace>
  <inkml:trace contextRef="#ctx0" brushRef="#br0" timeOffset="186004.3">4845 17549 141 0,'-14'9'761'16,"4"-5"-107"-16,-1 2-59 0,11-6-77 0,-16 8-83 0,16-8-38 15,-13 8-64-15,13-8 10 0,0 0-78 0,0 0 38 16,0 0-12-16,0 0-32 0,25-5-17 0,-4-2-23 15,6-3-49-15,5 0-20 0,9 0-50 16,0-2-49-16,4 2-40 0,-1-2-45 0,1 2-48 16,1-2-55-16,-1 2-48 0,0 1-22 0,1 0-31 15,-4 1-42-15,-6 2-5 0,-3-1-30 0,-5 4-36 16,-1 0-43-16,-4-1-43 0,-5 3 2 16,-4 1-41-16,-14 0-280 0,16 3-269 0</inkml:trace>
  <inkml:trace contextRef="#ctx0" brushRef="#br0" timeOffset="186283.06">5014 17773 721 0,'-8'10'863'15,"1"-2"-108"-15,2 0-92 0,-1 1-82 0,1 0 1 16,1 0-114-16,-1 4-55 0,0-3-102 0,0 3-37 15,1 1-73-15,-1 1-22 0,1-2-63 0,0 1 5 16,-1 1-47-16,0 0-5 0,2-1-32 0,0 1-8 16,0 0-55-16,1-2-8 0,0-1-59 0,1 2-8 15,1-2-35-15,1 0-4 0,1 0-28 0,0 0-26 16,1-4-41-16,1 3-29 0,1-3-15 0,-5-8-9 16,7 17-31-16,-7-17-8 0,9 13-71 15,-9-13-11-15,11 10-46 0,-11-10-8 0,11 6-210 16,-11-6-181-16</inkml:trace>
  <inkml:trace contextRef="#ctx0" brushRef="#br0" timeOffset="186716.26">5179 17999 245 0,'5'-10'655'0,"1"1"-52"0,-6 9-55 0,5-12-42 16,-5 12-49-16,0 0-36 0,-1-13-20 0,1 13-73 16,0 0-35-16,-8-4-86 0,8 4-15 0,0 0-86 15,0 0 33-15,-11 3-47 0,11-3 2 0,0 0-38 16,0 0 9-16,3 13-30 0,-3-13 9 0,5 7-35 15,-5-7 4-15,10 6-51 0,-10-6-30 16,13 4-10-16,-13-4-17 0,19 0-47 0,-19 0-28 16,23-3-25-16,-13 1-36 0,2-4-4 0,0 0 1 15,1-1 12-15,-3-1 24 0,2-2 33 0,-3-1 48 16,-1 2 34-16,-2-1 79 0,0 0 91 0,-1 2 61 16,-5 8 57-16,4-13 21 0,-4 13 14 0,0 0 25 15,-1-16-25-15,1 16-2 0,-5-9-53 0,5 9-2 16,0 0-59-16,-5-7 2 0,5 7-31 0,0 0 5 15,0 0-37-15,0 0 16 0,14 3-34 0,-14-3 19 16,20 0-40-16,-6-1 0 0,3-1-53 0,2 1-11 16,0-5-58-16,4 1 27 0,-2-1-36 15,2 1-10-15,0-1-38 0,-2-2-6 0,-3 1 21 0,1 1 27 16,-4 1 20-16,0 0 23 0,-5 3 38 16,0-1 54-16,-10 3 23 0,17-5 45 0,-17 5-2 15,11-3 46-15,-11 3 6 0,0 0 46 0,0 0-23 16,11-3 12-16,-11 3-10 0,0 0-29 15,0 0-26-15,0 0-14 0,0 0-24 0,0 0-33 16,-8-11-115-16,8 11-165 0,-9-8-153 0,0 3-201 16,3-1-183-16,-4 0-604 0,-2 3-981 0</inkml:trace>
  <inkml:trace contextRef="#ctx0" brushRef="#br0" timeOffset="187249.28">5658 16659 143 0,'0'0'657'0,"9"-10"-124"0,-9 10-79 16,0 0 22-16,0 0-67 0,0 0-1 0,0 0-46 15,-6 7-21-15,-3 2-38 0,-5 6-22 0,-6 3-87 16,-6 8 14-16,-6 4-31 0,-9 5-32 15,-3 6-24-15,-5 2-35 0,-4 4-3 0,-3 1-35 16,-17 13 9-16,3 2-36 0,-5 0 7 0,0 2-43 0,0-1-35 16,-2 3-29-16,0-4-29 0,3 3-34 0,0-3-24 15,1 0-33-15,14-13-45 0,3 0-55 16,3-4-36-16,4-3-77 0,2-2-53 0,5-5-31 0,8-9-304 16,2-3-324-16</inkml:trace>
  <inkml:trace contextRef="#ctx0" brushRef="#br0" timeOffset="187481.63">3828 17897 719 0,'0'0'727'0,"-10"-5"-120"16,10 5-38-16,-12-1-68 0,12 1-66 0,-12 2-46 16,12-2-77-16,-17 9-22 0,4-2-45 0,-1 2-34 15,-4 4-40-15,-4 4-28 0,-5 6-21 0,-2 4-20 16,-3 2-23-16,-9 11-20 0,2 2 5 15,-2 3-42-15,-3 2-35 0,1 4-44 0,-1 3-48 16,-2 4-27-16,2 2-57 0,-2 3-17 0,-7 10-58 16,9-14-23-16,1-5-35 0,0-4-41 0,7-4-71 15,-1-3-70-15,2 7-404 0,9-14-474 0</inkml:trace>
  <inkml:trace contextRef="#ctx0" brushRef="#br0" timeOffset="188037.12">5920 17420 759 0,'0'0'667'16,"-15"5"-85"-16,15-5-62 0,0 0-47 0,0 0-57 15,0 0-25-15,0 0-80 0,13-13-34 0,2 7-88 16,2-2-28-16,5 0-64 0,3-1-63 0,1 1-89 16,-2 2-48-16,0-2-52 0,-1 3-56 0,-4 0-63 15,-2 0-34-15,-1 3-63 0,-3 0-32 0,-13 2-94 16,20-2-295-16,-20 2-315 0</inkml:trace>
  <inkml:trace contextRef="#ctx0" brushRef="#br0" timeOffset="188181.39">5970 17583 508 0,'-10'14'485'0,"2"-5"-10"0,3 1 20 0,1-2-9 16,4-8-51-16,3 12-30 0,-3-12-68 0,15 7-29 15,-15-7-106-15,27-1 18 0,-5-3-81 0,4 0-39 16,5-5-85-16,1 0-150 0,-1-1-180 0,5-4-179 15,-7 3-177-15,-1-2-268 0,0 1-516 16</inkml:trace>
  <inkml:trace contextRef="#ctx0" brushRef="#br0" timeOffset="188449.64">6531 17408 606 0,'0'0'690'0,"-10"6"-92"16,10-6-34-16,-12 11-70 0,12-11-56 0,-10 12-65 15,5-5-41-15,1 1-38 0,0 1-68 0,4-9-45 16,-2 18-12-16,2-18-36 0,0 15-15 0,5-5-19 16,0-2-21-16,1 1-15 0,6-1-9 0,-1 0-13 15,1-3-7-15,6-1-10 0,-3-2-4 0,3-1-7 16,1-2-40-16,0-2-27 0,-1 0-24 0,-1-3-27 16,2-3-10-16,-3-1-18 0,-1 2-11 0,-5-3 21 15,0-1-4-15,-5 0 19 0,-1 1 11 0,-4 11 23 16,-3-20 3-16,-2 10 12 0,-5 2-6 15,3 1 10-15,-4 3-11 0,-1 2-12 0,1-1-62 16,0 2-61-16,11 1-72 0,-17 1-90 0,17-1-69 16,0 0-405-16,0 0-379 0</inkml:trace>
  <inkml:trace contextRef="#ctx0" brushRef="#br0" timeOffset="188616.65">7008 17461 248 0,'-14'9'948'0,"7"-4"-161"16,7-5-62-16,-16 5-85 0,5-1 384 0,11-4-673 16,0 0-81-16,-11-4-96 0,11 4-109 15,0 0-105-15,0-13-102 0,0 13-138 0,8-13-136 16,-8 13-213-16,9-15-542 0,-9 15-782 0</inkml:trace>
  <inkml:trace contextRef="#ctx0" brushRef="#br0" timeOffset="188937.19">7178 17373 634 0,'-11'3'726'0,"-3"1"-115"0,1 2-76 16,-3 0-83-16,2 0-56 0,-2 2-80 0,2 0-50 0,2 1-73 15,-1-1-33-15,5-2-21 0,2 2-25 16,6-8-25-16,-4 15-16 0,4-15-25 0,4 10-23 15,5-5-68-15,-1-1-37 0,5-2-40 0,2-2 3 16,5 0-14-16,3-2 41 0,1-3 1 0,3-1 31 16,0 0-15-16,-5-2 32 0,2-1 14 0,-3 0 5 15,-4 0 12-15,-3-1 20 0,-2 1 11 0,-5 0 2 16,-7 9 27-16,4-12 27 0,-4 12-3 0,-6-8 14 16,6 8 14-16,-20-3-6 0,5 4-30 0,0 1-12 15,-3-1-5-15,0 5-5 0,3-3-19 16,-3 1-36-16,4 1-62 0,1-2-82 0,4 1-65 15,9-4-68-15,-14 4-62 0,14-4-118 0,0 0-499 16,0 0-555-16</inkml:trace>
  <inkml:trace contextRef="#ctx0" brushRef="#br0" timeOffset="189315.24">7634 17258 246 0,'0'0'845'0,"0"0"-124"16,0 0-51-16,0 0-119 0,0 0-43 0,0 0-88 15,-10-4-43-15,10 4-89 0,-1-12-65 0,1 12-38 16,1-13-30-16,-1 13-34 0,0-21-26 0,3 8-20 16,-1 3-15-16,-1-3-11 0,-1 1-14 15,-1-1-10-15,-1 0-15 0,-1 0-5 0,-5 1 9 16,1 1-1-16,-4 3 1 0,-2 1 11 0,-1 3 28 16,-4 1 19-16,0 3 20 0,0 3 10 0,-3 2 2 15,0 3-3-15,2 1-14 0,4 1-5 0,-1 2-19 16,4-2-5-16,7 2-18 0,1-1-5 0,4-11-9 15,2 20-5-15,4-9-5 0,2-3 1 16,3 1-10-16,4-5 1 0,0-1-8 0,5-1 5 0,0 0-30 16,0-2-5-16,1-2-25 0,0 2 5 15,0-1 10-15,-3 2 0 0,1 1 7 0,-2 0 6 0,-1 4 7 16,-4 1 12-16,-2 5 33 0,0 2 15 16,-7 5-2-16,-1 4 7 0,-4 2 28 0,-1 6-41 0,-4 1 26 15,-2 6-39-15,-2 0 2 0,-1 2-14 16,1 0-11-16,-2-2-39 0,-3-1-80 0,3 0-85 15,1-10-114-15,-1 1-199 0,2-3-180 0,-3-3-830 16,4 1-1164-16</inkml:trace>
  <inkml:trace contextRef="#ctx0" brushRef="#br0" timeOffset="-202474.08">18049 4348 278 0,'0'0'458'0,"0"0"-48"0,-7-8-24 16,7 8-29-16,0 0-47 0,-8-5-17 16,8 5-46-16,0 0-28 0,0 0-46 0,-10-6-21 15,10 6-39-15,0 0 42 0,0 0 2 0,0 0-12 16,-5 13-19-16,5-13-22 0,-2 19-10 0,2-5-4 15,-1 0-9-15,1 4-11 0,-1 3-56 0,1 4 49 16,-1 1-56-16,-2 5 47 0,0 3-14 0,1 0 0 16,-1-1-11-16,-1 4-2 0,-1-4-10 0,2 0-3 15,-1 0 2-15,-1-2 2 0,2 0 0 0,-1-5-3 16,2-4-12-16,-2 1 6 0,0-5-4 16,1-1-3-16,1-3 4 0,-2-2 3 0,4 0 1 15,0-12-2-15,-1 11-4 0,1-11-4 0,0 0 2 16,0 0-1-16,0 0 6 0,4-8-17 0,-3-3 7 15,1-5-3-15,3-3 4 0,-2-5 0 0,0-1-53 16,0 0 62-16,1-8-53 0,-2 2 60 0,1-3-53 16,0 0 56-16,0-1-9 0,-2 0 5 15,1 2-8-15,-2-2-2 0,0 5-5 0,2 1 13 16,1 3 4-16,0-1 20 0,1 3 15 0,2 1-20 16,2 2 3-16,3 1-37 0,2 2 30 15,4 4-14-15,-1 1 9 0,5 2-8 0,-1 4 9 0,1 3-7 16,-1 4 16-16,1 2-6 0,2 2-1 15,0 4-6-15,-2 0-2 0,0 3-5 0,1 3 0 16,-1 1-1-16,-4 3-36 0,-2-1 38 0,-3 0-37 16,-2 2 36-16,-1 2-32 0,-4-1 27 0,-4-2-29 15,-1 0 35-15,-4 1-32 0,-1-5 33 0,-5 4-37 16,-1-1 43-16,-5-4-40 0,0 0 39 0,-5-2-39 16,3-1 39-16,-3-2-55 0,0-1 15 0,4-3-127 15,2 0-44-15,2-3-149 0,13-1-157 0,-21 2-721 16,21-2-828-16</inkml:trace>
  <inkml:trace contextRef="#ctx0" brushRef="#br0" timeOffset="-196345.12">18056 4667 42 0,'0'0'152'0,"0"0"-15"0,1-11-24 15,-1 11-10-15,0 0-12 0,0 0-20 0,0 0-9 16,0 0-9-16,0 0-6 0,0 0-9 0,0 0-7 16,0 0-7-16,0 0 1 0,0 0 13 0,0 0-17 15,0 0-3-15,0 0-1 0,0 0 1 16,0 0-2-16,0 0-5 0,0 0 0 0,11-3 0 16,-11 3-2-16,15 1-4 0,-3 1 8 0,1-1-10 15,5 1 3-15,0-1-2 0,4 2-35 0,-1 0-54 16,1-2-254-16,1-1 205 0</inkml:trace>
  <inkml:trace contextRef="#ctx0" brushRef="#br0" timeOffset="-194381">18731 4167 279 0,'-3'-12'270'0,"3"12"-2"0,0 0-75 0,-3-12 32 0,3 12 2 16,0 0-31-16,-1-11-35 0,1 11-29 15,0 0-12-15,-1-11-15 0,1 11-12 0,0 0-15 16,0 0 12-16,-1-12-2 0,1 12-11 0,0 0-12 16,0 0-10-16,0 0-6 0,-4-11-15 15,4 11-1-15,0 0-8 0,0 0 13 0,0 0 12 16,-14 0 5-16,14 0 16 0,-12 9-8 0,4-3 15 16,1 2 28-16,-5 3-8 0,-1 3-5 0,1 5 41 15,-1 5 6-15,-6 7-7 0,-2 4 15 0,1 5-4 16,-2 8 6-16,2 5-51 0,-2 4 40 0,3 1-20 15,2 4-18-15,-1-1-10 0,5-1-19 0,1 0-15 16,4-8-8-16,3-2-9 0,2-1-38 16,2-1 31-16,4-3-35 0,2-1 17 0,3-2-19 15,3-3 25-15,3-1-70 0,4-6-33 0,0-3-176 16,1-6-55-16,1-4-163 0,1-2-209 0,-1-6-354 16,2-3-654-16</inkml:trace>
  <inkml:trace contextRef="#ctx0" brushRef="#br0" timeOffset="-192564.53">18893 4491 202 0,'0'0'373'0,"0"0"-77"0,0 0 7 16,-2-10-69-16,2 10 9 0,0 0-20 0,0 0 10 16,0 0-41-16,-2-15 3 15,2 15-26-15,0 0-9 0,0 0-37 0,0 0-17 16,0 0-35-16,0 0 7 0,0 0 39 0,0 0 11 16,-10 6-6-16,5 6 5 0,-2 2-7 0,-2 2-19 15,0 5-16-15,-2 3-19 0,-1 3-12 0,0 2-9 16,-3 4-3-16,0 3-7 0,0-3-8 0,1 2-7 15,0-2 2-15,1-5-9 0,3 0-3 0,-1-3 1 16,3-5 2-16,0-1-10 0,3-2 2 0,0-4 6 16,-2 0 19-16,4-2 37 0,3-11 10 0,-6 13-15 15,6-13-10-15,0 0-7 0,0 0-26 0,13-11 6 16,-7 0-8-16,2-3-7 0,4-6 6 0,-1-4-17 16,0-4-7-16,4-5-4 0,-3-1-46 15,1-2 58-15,0 2 2 0,-3 4-5 0,2 2-1 16,-3 0 1-16,-2 7 8 0,0-1-1 15,0 4-7-15,-2 2-6 0,1 2 20 0,-1 2 26 16,0 0 1-16,0 2 0 0,1 3-1 0,1 1 28 16,0 1 14-16,-7 5 11 0,20-3-8 0,-20 3-9 15,20 8 11-15,-7-2 3 0,1 8 4 16,1 2 9-16,2 5-21 0,-1 3-9 0,1 7-17 16,0 1 0-16,-3 2-9 0,-2 1-9 0,-1 2-13 15,-3-5-22-15,-2 2-47 0,-1-1-54 0,-3-3-75 16,0-2-21-16,-1-3-77 0,0-1-75 0,-2-4-43 15,0-1-101-15,-3-4-25 0,-1-1-78 0,-1-6-294 16,-1-2-452-16</inkml:trace>
  <inkml:trace contextRef="#ctx0" brushRef="#br0" timeOffset="-192397.79">18789 4713 557 0,'0'0'536'0,"-5"-6"-44"0,5 6-13 15,0 0-34-15,8-9-34 0,-8 9-34 0,19-4-21 16,-4 2-83-16,6-1-17 0,-1 0-91 0,2 3-2 16,5-1-74-16,0 0-52 0,-1 1-128 15,-2 0-154-15,2 1-128 0,2-2-159 0,-1-1-527 16,-1 1-676-16</inkml:trace>
  <inkml:trace contextRef="#ctx0" brushRef="#br0" timeOffset="-192095.57">19306 4309 292 0,'0'0'583'16,"-2"-13"-57"-16,2 13-20 0,-1-12-34 0,1 12-55 15,0 0-45-15,-1-15-66 0,1 15-66 0,0 0-40 16,0 0-40-16,0 0 42 0,0 0-25 0,0 0 20 15,0 0-7-15,4 17-21 0,-3 1-21 0,1 1-1 16,0 6-15-16,-2 8-4 0,2 3-13 0,0 11-9 16,-2 0-25-16,1 3-12 0,-2 4-17 15,-1-2 1-15,0 0-13 0,0 1-6 0,0-2-11 0,-2-3-2 16,1-2-5-16,2-3-29 0,-1-6-59 16,-1-4-37-16,2-4-86 0,-2-6-20 0,2-2-122 15,0-2 24-15,0-5-57 0,1-14-112 0,1 20-143 16,-1-20-450-16,0 0-692 0</inkml:trace>
  <inkml:trace contextRef="#ctx0" brushRef="#br0" timeOffset="-191543.66">19513 4709 141 0,'0'0'510'0,"-6"-8"-54"16,6 8-10-16,0 0-71 0,0 0-4 0,-11 6-46 15,11-6-51-15,-1 14 2 0,1-14-35 0,-2 19-36 16,4-7-21-16,-1 0-28 0,2 3-29 16,0 1-25-16,4 0-13 0,-2 1-18 0,0 3-12 15,0-4-7-15,0 0-12 0,2 0-12 16,-2-2-3-16,0-2-2 0,-1 0-6 0,0-3-3 16,-4-9-6-16,5 13-22 0,-5-13-45 0,0 0-53 15,0 0-39-15,6-9-4 0,-7-3 18 0,0-3-8 16,-3-7 36-16,0-2 1 0,-3-6 40 0,0 0 0 15,-3-2 16-15,2 1 8 0,-1-1 26 0,-1 2-9 16,2 2 16-16,0 1-8 0,2 4 73 0,1 2-13 16,1 3 32-16,4 1-18 0,4 1 0 15,2 2-21-15,7-1 10 0,5 6-15 0,1 0 9 0,5 3-1 16,4 4 5-16,2 2-16 0,-1 1 1 16,4 3-15-16,-1 2 7 0,-4 3-14 0,-5 0 2 15,-3 3-14-15,-4-1-11 0,-4 3-1 0,-5-1 16 16,-4 0-11-16,-4-3 5 0,-6 5-11 15,-2-3 19-15,-3 3-15 0,-5-4 14 0,0 1-7 16,-1 0 12-16,-1-2-9 0,5-2 11 0,0 0-13 16,3 1 15-16,2 0-7 0,4-2 15 0,5-7-9 15,-2 16 13-15,6-8-5 0,5 3 7 16,4-1-5-16,4 2 8 0,-2 1-7 0,4 0 21 16,-1-1-6-16,-1 1-2 0,-1 0 0 0,-2 0 8 15,-2 0 18-15,-6-1 20 0,-2-1 8 0,-3 0-3 16,-5-1 14-16,-3 2-13 0,-3-1-14 0,-2-3-15 15,-3 1-11-15,-2-1-15 0,-1-1-9 0,3 0-1 16,-2-1-16-16,4-1-84 0,2-2-119 0,11-3-85 16,-14 4-180-16,14-4-54 0,0 0-490 0,0 0-616 15</inkml:trace>
  <inkml:trace contextRef="#ctx0" brushRef="#br0" timeOffset="-191248.46">20008 4239 434 0,'8'-18'539'0,"2"1"-40"0,3 2-33 0,1 4-24 15,0 0-32-15,2 4 2 0,3 2 1 0,0 5 24 16,7 2-16-16,6 8-28 0,3 5-43 15,3 6-46-15,-3 4-50 0,-4 8-24 0,-2 10-61 16,-8-2-13-16,-4 12-25 0,-9-2-41 0,-4 3 7 16,-6 4-51-16,-4 9-61 0,-5 0-61 0,-7 1-92 15,-1-5-71-15,-4-3-118 0,-3-4-25 0,-2-4-57 16,0-6-59-16,1-10-69 0,3-3-47 0,-2-6-427 16,-1-2-655-16</inkml:trace>
  <inkml:trace contextRef="#ctx0" brushRef="#br0" timeOffset="-190828.01">20697 4886 428 0,'-11'6'886'0,"1"-2"-120"0,10-4-117 0,-13 7-77 16,13-7-104-16,-10 2-54 0,10-2-88 0,0 0-78 15,0 0-48-15,-14-1-51 0,14 1-97 0,0 0-126 16,0 0-167-16,-3-11-101 0,3 11-206 0,4-9-700 15,-4 9-856-15</inkml:trace>
  <inkml:trace contextRef="#ctx0" brushRef="#br0" timeOffset="-190364.98">20959 4478 612 0,'-11'-5'515'0,"11"5"-94"0,-13-3-44 0,13 3-68 16,0 0 16-16,-14 3-32 0,14-3-33 0,0 0-14 15,-2 15-30-15,2-15-34 0,6 18-76 16,-1-5 36-16,1 0-23 0,-1 2-30 0,2-1-15 16,-2 3-17-16,4-2-11 0,-7 1-7 0,5-1-7 15,-5 1-9-15,2-2-15 0,-2-1-5 0,-1-2-3 0,-1 2 0 16,0-13-14-16,-3 18 4 0,3-18 1 15,-6 12 3-15,6-12 1 0,-13 3 7 0,13-3-4 16,-19-7-2-16,9 0 1 0,-3-3 1 0,1-4 0 16,1-2 7-16,-1-1 0 0,3-4 2 0,2 0-3 15,0 0 7-15,0-3 12 0,5 0-23 16,2-1 54-16,5 1 3 0,4-2-13 0,3 1-18 16,3 0 4-16,10-1-9 0,-1-1 11 0,8 4-27 15,-3 0 31-15,-1 3-6 0,7 2-13 0,-2 4-11 16,-1 2 10-16,0 2-13 0,-1 4 11 0,-4 3-15 15,-2 2 8-15,-3 1-11 0,-4 2 11 0,-2 4-18 16,-3 3 21-16,-4 1-12 0,-6 2 13 16,-6 0-3-16,-5 2-1 0,-4 2-9 0,-8 3-10 15,-5-3-4-15,-6 1-29 0,-3 1-30 0,-2-2 1 16,-1-1-8-16,7-3-40 0,0-4-45 0,8 3-53 16,-1-4-89-16,10-1-43 0,2-1-131 0,11-5-445 15,-9 6-501-15</inkml:trace>
  <inkml:trace contextRef="#ctx0" brushRef="#br0" timeOffset="-190064.68">21377 4229 320 0,'-11'-8'602'0,"0"3"-67"0,4-1-50 0,7 6-74 15,-13-9-80-15,13 9-78 0,-9-6-38 0,9 6-40 16,0 0 31-16,0 0-21 0,-16 5-26 0,16-5 7 16,-4 11-37-16,4-11-17 0,-4 21-26 15,1-5-12-15,3 0-12 0,-4 4-12 0,2 3-10 16,-2 1-10-16,2 2-49 0,0 1 49 16,0 0-51-16,0 2 50 0,2-2-74 0,0 1 21 15,2-1-17-15,2-4-17 0,-1 1-19 0,6-1-12 16,0-4-54-16,2 1-19 0,3-4-77 0,1-4-33 15,4-1-81-15,1-3-13 0,0-1-22 0,0-4-370 16,-2-3-271-16</inkml:trace>
  <inkml:trace contextRef="#ctx0" brushRef="#br0" timeOffset="-189561.53">21513 4484 153 0,'-8'-11'401'15,"4"2"9"-15,4 9-34 0,-7-16-54 0,7 16 7 16,-6-14-3-16,6 14-62 0,-5-11-22 0,5 11-53 15,-7-9-25-15,7 9-10 0,0 0 65 0,-11-3-9 16,11 3-37-16,-7 6-28 0,7-6-28 0,-8 12 25 16,8-12-31-16,-10 16-61 0,6-7 42 15,-1 2-68-15,1 2 45 0,0-2-58 0,2 0 46 16,0-1-56-16,1 2 45 0,1-12-54 0,-3 14 49 16,3-14-57-16,-2 15 40 0,2-15-76 0,0 0 10 15,6 9-70-15,-6-9 48 0,0 0-53 0,11-10 65 16,-8 2 11-16,2-6 10 0,-3-4-1 0,0 0 12 15,1-6-1-15,-1 1 10 0,1-3-4 16,-1-1 9-16,0 2-8 0,0 0 11 0,-2 1 16 16,4 2 25-16,1 2-6 0,3 1-1 0,2 1 10 15,2 2-11-15,3 4 8 0,3 4-11 0,-4 0-1 16,3 3-6-16,1 1 1 0,-4 3-8 16,0 1-3-16,1 1-5 0,-3 2-8 0,-1 0 8 15,-3 3-6-15,-1-1-13 0,-7-5 7 0,7 13-9 16,-7-13-7-16,-2 12 7 0,2-12-4 0,-12 13 7 15,6-8 6-15,6-5 2 0,-13 11-1 0,13-11-5 16,-12 10 4-16,12-10 9 0,-4 15-2 0,4-15-5 16,8 16 10-16,2-5 5 0,3 1-5 0,-2 2 2 15,7-1 0-15,-2 3-1 0,4 1 6 16,-4-2 4-16,-3 0 7 0,1 2-3 16,-1-2-47-16,-8-1 60 0,-1 1-45 0,-4-3 54 15,-4 1-56-15,-1-3 52 0,-6 0-54 0,-3-2 47 16,-1 1-49-16,-5-4 54 0,1 0-61 0,0-1 46 15,1-2-58-15,4-1-22 0,-3-1-113 0,7-1-97 16,10 1-94-16,-18-5-153 0,18 5-480 0,0 0-594 16</inkml:trace>
  <inkml:trace contextRef="#ctx0" brushRef="#br0" timeOffset="-189347.76">21944 4264 406 0,'-7'-14'711'0,"7"14"-90"0,-1-9-77 0,1 9-115 16,0 0-71-16,-4-10-65 0,4 10 27 0,0 0-44 16,16 11-10-16,-7-2-33 0,3 7-22 15,8 3-17-15,2 8-27 0,1 0-47 0,-2 4-5 16,-3 2-34-16,-2-1 1 0,-4 0-47 0,-6 0 13 16,-3-1-75-16,-5-2-39 0,-3-1-175 0,-4 2-30 15,-5-1-84-15,1-3-131 0,-9-1-66 0,1-4-83 16,2-4-268-16,-4 0-470 0</inkml:trace>
  <inkml:trace contextRef="#ctx0" brushRef="#br0" timeOffset="-189148.07">22388 4579 728 0,'0'0'731'0,"0"0"-74"0,0 0-102 15,5-12-104-15,-5 12-110 0,20-8-10 0,-3 4-101 16,2 2-10-16,4-1-83 0,-1 1 9 0,2 1-140 16,-1-1-90-16,-2 2-181 0,-3 0-175 0,1 2-157 15,-5-1-387-15,-3 2-578 0</inkml:trace>
  <inkml:trace contextRef="#ctx0" brushRef="#br0" timeOffset="-189015.76">22273 4790 239 0,'0'0'749'0,"0"14"-83"0,8-8-62 0,3-2-102 16,4-1-93-16,6 0-75 0,8 0-65 0,4-4-88 15,7-1-108-15,-1-1-212 0,-1-1-233 0,0 0-163 16,6-4-399-16,-9 0-511 0</inkml:trace>
  <inkml:trace contextRef="#ctx0" brushRef="#br0" timeOffset="-188449.33">22903 4459 117 0,'0'0'676'0,"0"0"-83"16,-4 11-81-16,4-11-49 0,0 14-57 0,0-3-39 15,0 1-106-15,0 3 32 0,0-1-72 0,0 5 15 16,2-1-85-16,-4 2 10 0,2 0-36 0,0-1-25 15,0 2-20-15,-1-2-12 0,-1 0-16 0,2-3-11 16,-3 1-9-16,3-5-30 0,-2 3-36 0,0-5-4 16,2-10-46-16,-3 17-60 0,3-17 19 15,0 0-31-15,0 0 14 0,-10-5 6 0,10 5 35 16,-9-16 7-16,2 2 32 0,2 1 3 16,1 0 6-16,0-1 13 0,-3-3 11 0,5 4 27 15,-1-1 29-15,-2 3 23 0,5-2 4 0,0 1 58 16,0 2-14-16,5 0 2 0,-2-1 33 0,1 1 5 15,3 0-12-15,1-1-25 0,2-2 26 0,-1 3-17 16,1-2-12-16,3-1-5 0,-3-2-16 0,1-4-11 16,-1 1-16-16,-1 0-7 0,-3-2-13 0,1-2-15 15,-5 0 7-15,3 3-16 0,-3 0 17 0,-2 1-25 16,0 2 24-16,0 1-9 0,0 2 16 16,-2 0-28-16,2 13 12 0,2-18-14 0,-2 18 14 15,0 0 9-15,3-12 28 0,-3 12-8 0,0 0 14 16,12 12 7-16,-5-3 1 0,3 1 11 15,1 5-1-15,3 1-2 0,0 6 25 0,5-1-6 16,-2 2-22-16,4 5-6 0,0 1-23 0,1-1 8 16,-2 1-20-16,-2-6 5 0,-2-1-20 0,-3 0-52 15,-1-4-46-15,-4-3-48 0,-5-2 24 0,-1-1 8 16,-2-12-5-16,-11 17-3 0,-1-11-1 0,-5-3 8 16,-6-1-37-16,-5-4 55 0,-5-1-22 0,-3-2 60 15,3-1-32-15,-1 0 56 0,2-2-44 0,4 0-34 16,3 1-60-16,4 1-94 0,6 0-126 0,4 1-196 15,11 5-532-15,-12-8-723 0</inkml:trace>
  <inkml:trace contextRef="#ctx0" brushRef="#br0" timeOffset="-188025.74">23424 4353 554 0,'-2'-17'614'15,"2"17"-23"-15,0-15-49 0,0 15-48 16,0-12-56-16,0 12-60 0,0 0-85 0,0-16-53 16,0 16-71-16,0 0-28 0,0 0-29 0,0 0 21 15,0 0-25-15,-10 12 7 0,6 0-18 0,0 5-12 16,-5 2-12-16,4 3-12 0,-5 6-27 0,2 1 20 15,0 4-32-15,-2 5 16 0,5-5-7 16,-1 2-1-16,4 1-8 0,1-1 2 0,2 1-4 16,1-3-1-16,4 2-7 0,4-5-51 0,1-3-83 15,4-2-159-15,1-3-142 0,5-3-197 0,2-3-664 16,-2-6-890-16</inkml:trace>
  <inkml:trace contextRef="#ctx0" brushRef="#br0" timeOffset="-187665.12">23504 4457 227 0,'0'0'662'0,"-13"-4"-91"0,13 4-125 15,-7 4-8-15,7-4-65 0,-7 11-61 16,3-1-39-16,0 0-47 0,-1 0-43 0,1 3-31 16,-1 2-30-16,-1 1-24 0,1-1-4 0,0 0-25 15,1-1-13-15,1 2-9 0,-1-4-7 0,2-2-19 16,2-10-33-16,-2 18-18 0,2-18-101 0,0 0-32 15,4 11-36-15,-4-11 30 0,11-3-5 0,-4-4 34 16,3-2-2-16,-2-5 43 0,1-5 0 0,3-6 38 16,-1-3 10-16,-1-1 16 0,0-1 47 0,-2-2 59 15,-3 3 5-15,1-1 97 0,-1 7 37 0,-2 1 11 16,2 3 39-16,-3 2-19 0,0 3-57 0,2 2-35 16,-4 12-29-16,4-13 58 0,-4 13-27 15,0 0 46-15,14 7-22 0,-7 4-19 16,-1 2-18-16,6 6-20 0,1 4-24 0,0 4-13 15,0 2-11-15,1 0-12 0,-3 1-16 0,1-1-71 16,-3-1-118-16,1-3-90 0,0-1-206 0,-3-4-132 16,-4-2-189-16,0-4-461 0,-3-14-834 0</inkml:trace>
  <inkml:trace contextRef="#ctx0" brushRef="#br0" timeOffset="-187527.79">23322 4557 579 0,'19'3'673'16,"4"-2"-88"-16,8-1-77 0,6 0-91 16,2-2-79-16,9 0-79 0,-2-4-148 0,-1 0-175 15,-3-3-222-15,-8 2-184 0,-2-2-367 0,-1-2-375 16</inkml:trace>
  <inkml:trace contextRef="#ctx0" brushRef="#br0" timeOffset="-187333.01">23778 4196 714 0,'0'0'708'16,"16"11"-58"-16,-5-1-29 0,4 2-73 0,4 7-52 15,2 2-1-15,3 5-79 0,-1 2-48 16,1 2-43-16,-2 1-69 0,-4-1-36 0,-2 3-52 16,-5-4-19-16,-3-2-41 0,-3-1-28 0,-5 0-99 15,-3 1-107-15,-5 0-64 0,-5-2-94 0,0-2-94 16,-7-2-42-16,0-1-98 0,0-2-104 0,-3-2-562 15,5-2-796-15</inkml:trace>
  <inkml:trace contextRef="#ctx0" brushRef="#br0" timeOffset="-187133.07">24089 4711 706 0,'0'0'747'0,"-14"-2"-68"16,14 2-48-16,-8-5-68 0,8 5-86 0,0 0-73 16,-8-7-107-16,8 7-49 0,0 0-74 0,7-11-78 15,-7 11-188-15,5-7-163 0,-5 7-190 0,9-6-296 16,-9 6-349-16,9-13-708 0</inkml:trace>
  <inkml:trace contextRef="#ctx0" brushRef="#br0" timeOffset="-186716.92">24231 4470 664 0,'-8'-7'632'0,"-1"1"-63"0,9 6-42 16,-5-9-75-16,5 9-69 0,-6-7-99 0,6 7-41 15,0 0-9-15,0 0 1 0,0 0-41 0,0 0-46 16,7 16-7-16,-3-5 6 0,6 5-7 0,-1 1 3 15,2 2-46-15,-2 2 1 0,1-1-17 0,-3 1-12 16,2 0-17-16,-1-3-7 0,-4-4-9 16,2 1-5-16,-1-4-6 0,-3 1-7 0,-2-12-12 15,5 13-21-15,-5-13-30 0,0 0-66 0,-12 3-28 16,12-3 8-16,-15-10-12 0,3 1 6 16,1-4-6-16,-2-3-7 0,2-2 28 0,-1-6-14 15,1-2 27-15,2-2 10 0,2 0 27 0,3-3 10 16,4 4 17-16,3-4 8 0,5 1 18 0,1 2 3 15,7 3 20-15,1 1 28 0,4 5 11 0,2 3 18 16,3 3 19-16,-4 4 7 0,2 4 26 0,0 1-40 16,-2 3 45-16,-3 2-17 0,-1 1-3 0,-4 2-20 15,-1 4-1-15,-7 0-27 0,-6-8 5 0,-1 19-10 16,-8-6-14-16,-6-1-18 0,-8 2-47 16,-2-1-51-16,-4 0-49 0,-3-1-77 0,1-1-44 15,1-1-69-15,0 0-52 0,6-3-103 0,4 3-67 16,6-3-298-16,1 1-389 0</inkml:trace>
  <inkml:trace contextRef="#ctx0" brushRef="#br0" timeOffset="-186464.43">24572 4278 544 0,'-5'-11'547'0,"0"4"-67"0,5 7-83 15,-9-12-79-15,9 12-77 0,-8-7-47 0,8 7 1 16,0 0 50-16,-10 5 4 0,10-5-31 16,-8 18 1-16,4-4-21 0,2 1-24 0,-2 3-26 15,0 5-22-15,2 2-24 0,0 2-58 0,0 6 33 16,3 1-56-16,-1 1 46 0,1 0-13 0,2-1-9 16,-2-3-6-16,6-1-12 0,-4-3-4 0,4-5-67 15,-1-1-69-15,1-2-81 0,-1-3-98 0,4-4-126 16,-1-2-162-16,1-7-464 0,-10-3-662 0</inkml:trace>
  <inkml:trace contextRef="#ctx0" brushRef="#br0" timeOffset="-185946.29">24576 4382 159 0,'0'0'607'0,"0"0"-73"15,0 0-67-15,9 4-66 0,-9-4-27 0,5 6-37 16,-5-6-46-16,6 12-41 0,-6-12-42 0,4 13-22 15,-4-13-32-15,3 15-25 0,-3-15-28 0,0 15-21 16,0-15-12-16,0 16-11 0,0-16-13 0,0 15-10 16,0-15-55-16,0 14 50 0,0-14-54 15,0 12 55-15,0-12-59 0,0 0 53 0,-5 10-39 16,5-10-22-16,0 0-30 0,-8-8-16 0,8 8-1 0,-8-17 24 16,2 6-4-16,2-6 16 0,1 1-6 15,-1-5 23-15,1 0 5 0,-1-3 15 0,0 2 2 16,1 0 6-16,3 2 43 0,0 0 67 15,3 1-3-15,2 0-20 0,0-2 3 0,3 2-22 16,1 2-8-16,5 1-20 0,-1-1-6 0,3 3-6 16,1 1 2-16,5 2-13 0,-3 1-15 0,-3 2 11 15,0 2-2-15,-3 1-7 0,-2 1 3 0,2 3-7 16,-13 1-6-16,18 3-1 0,-18-3 17 16,12 9-10-16,-12-9 6 0,8 14-3 0,-8-14 4 15,1 19-6-15,1-8 5 0,-4 1-2 0,2-1 6 16,0 4-13-16,2-1 11 0,-1 0-6 0,2 4 14 15,1-2-4-15,0 0 12 0,3 1 20 0,-1 0 10 16,2-1-8-16,2 1 1 0,-2-3-7 0,-2-2-8 16,1 1-5-16,-1 0-5 0,0-4-12 0,-2 1-4 15,-4-10 9-15,1 16 4 0,-1-16-8 16,-10 15 3-16,1-8-4 0,-2-1-2 0,-6 0 3 16,2-1-8-16,-3-1 6 0,1 0-2 0,0 0-1 15,1-2-44-15,0 2 52 0,4-1-13 0,-1 0-29 16,13-3-49-16,-16 2-47 0,16-2-57 0,-12 3-89 15,12-3-134-15,0 0-106 0,0 0-536 0,0 0-668 16</inkml:trace>
  <inkml:trace contextRef="#ctx0" brushRef="#br0" timeOffset="-185749.71">24913 4129 45 0,'0'0'694'0,"11"-8"-111"0,-11 8-57 0,17-2-51 16,-5 6-76-16,3 3-9 0,2 4-19 0,4 5-16 16,0 5-18-16,1 4-47 0,-1 4-41 0,-7-1-54 15,-5 0-30-15,-6 4-36 0,-7 1-40 0,-9 3-32 16,-6 3-125-16,-12 1-92 0,-8 2-189 16,-10-1-176-16,-6-4-823 0,-8 1-950 0</inkml:trace>
  <inkml:trace contextRef="#ctx0" brushRef="#br0" timeOffset="-184928.31">18476 5648 387 0,'-18'0'642'0,"5"-1"-73"0,13 1-84 0,-16-1-88 16,16 1-38-16,0 0-16 0,0 0-50 0,9-6-35 15,8 6 8-15,7-1-85 0,6 1 1 0,10 2-84 16,9 0 22-16,2 2-70 0,0 2 35 15,1 0-75-15,1-2-10 0,-3 3-142 0,-2 1-30 16,-4-2-104-16,-6-1-70 0,-6-1-122 0,-7 1-103 16,-4-2-296-16,-7-1-415 0</inkml:trace>
  <inkml:trace contextRef="#ctx0" brushRef="#br0" timeOffset="-184726.05">18430 5767 397 0,'-16'5'455'0,"3"-2"-39"16,13-3 16-16,-17 5 13 0,17-5-10 0,0 0-10 16,-5 6-77-16,5-6 29 0,0 0-51 0,22 3-12 15,-8-3-63-15,7-3-14 0,6 2-61 0,3 0-21 16,7-1-64-16,0 2 1 0,5 0-66 16,8 2-24-16,2-1-103 0,1 0-56 0,0 2-120 15,0-1-94-15,-3-2-98 0,1 2-139 0,-3-3-458 16,-7-1-684-16</inkml:trace>
  <inkml:trace contextRef="#ctx0" brushRef="#br0" timeOffset="-184449.06">18918 5447 601 0,'-18'-8'654'0,"2"3"-134"15,3-1 18-15,4 1-131 0,9 5 40 0,-11-7-75 16,11 7-20-16,0 0 2 0,17 0-39 0,-1 3-24 15,6 3-27-15,2 3-33 0,4 1-42 0,1 3-36 16,3 5-27-16,3 2-25 0,-5 1-13 0,0 2-34 16,-3 1 4-16,-3 1-15 0,-5-2-6 0,-1 1-11 15,-5 0 0-15,-5-1-19 0,-3-2-11 0,-3-1-13 16,-6-1-15-16,-2 3 6 0,-4-2 1 0,-7 0-7 16,-1-2-2-16,-2-2 1 0,-3-1 2 0,4-5-22 15,-2 0-25-15,1-2-57 0,4-1-1 0,2-3-120 16,4-1 20-16,10-3-123 0,0 0-18 0,-10-3-106 15,10 3-84-15,14-8-474 0,0 2-657 0</inkml:trace>
  <inkml:trace contextRef="#ctx0" brushRef="#br0" timeOffset="-184217.7">19670 5736 297 0,'0'0'591'0,"-9"5"-21"0,9-5-69 16,-13 6-6-16,13-6-156 0,-13 9 40 0,13-9-63 16,-12 11 8-16,5-4-90 0,7-7 31 0,-8 16-51 15,4-8 2-15,2 3-47 0,2-11-17 0,-1 19-45 16,1-19-27-16,1 19-10 0,-1-19-25 16,4 19-33-16,-4-19-74 0,4 18-97 0,-4-18-56 15,4 13-153-15,-4-13-60 0,5 10-150 0,-5-10-538 16,0 0-733-16</inkml:trace>
  <inkml:trace contextRef="#ctx0" brushRef="#br0" timeOffset="-184084.63">19648 5464 642 0,'-1'-11'520'16,"1"11"-7"-16,0-18-160 0,0 18-21 15,1-15-130-15,-1 15 0 0,7-11-160 0,-7 11-115 16,15-6-176-16,-15 6-538 0,18-5-309 0</inkml:trace>
  <inkml:trace contextRef="#ctx0" brushRef="#br0" timeOffset="-183532.52">19913 5600 373 0,'-8'11'655'0,"2"1"-64"0,-1-1-18 15,-1 0-50-15,2 0-110 0,0-1-5 0,2 0-78 16,-1-1-16-16,2 1-68 0,1 1-15 15,2-11-53-15,2 20-10 0,2-10-54 0,4 1-1 16,1-2-41-16,2 2 0 0,2-3-34 16,2 1-33-16,4-2-74 0,2-1 19 0,1-1-79 15,-1-3 33-15,0-1-83 0,-1-1 14 0,2-2 7 16,-5-2 27-16,0 1 21 0,-2-2 13 0,-3 0 15 16,-1 1 20-16,-11 4 11 0,10-5 21 0,-10 5 45 15,0 0 37-15,0 0 53 0,-8-5-27 0,8 5 64 16,0 0-63-16,-14 3 47 0,14-3-56 0,-9 6 35 15,9-6-46-15,0 0 26 0,4 11-35 0,-4-11 19 16,18 10-50-16,-1-5 36 0,-1-2-38 0,8 1 22 16,2-2-57-16,1-1-39 0,1-1-96 0,0-1-19 15,1-1-40-15,1-2-1 0,1-2-7 0,-6 0 33 16,-1-1 41-16,-2 0 41 0,-7 0 18 0,-1 0 51 16,-6-2 71-16,-8 9 56 0,4-9 103 15,-4 9 24-15,-8-11 55 0,-2 6-21 16,-3 3 25-16,-3-3-14 0,-1 4-24 0,-1-1-39 15,4 2-41-15,-2 2-26 0,3-2-28 0,1 3-9 16,1 1-20-16,11-4-5 0,-14 9-8 0,14-9-11 16,0 0-17-16,2 16 4 0,-2-16-8 0,17 10-8 15,-7-7-24-15,3-1-40 0,3 0-26 0,-2-2-44 16,4-4-20-16,2-2-35 0,0-4 13 16,-2-3-31-16,0-5 41 0,-4-7-38 0,-4-2 78 15,-5-4-28-15,-4-2 71 0,-4-2-37 0,-4-6 69 16,-7 2-39-16,-3-1 61 0,-2 4-46 0,0 3 59 15,-4 6-52-15,4 4 50 0,2 4-44 0,3 7 54 16,5 4-77-16,9 8 21 0,-7-5-94 0,7 5 1 16,9 8-129-16,4 1-3 0,4 4-71 0,15 6-102 15,3 4-59-15,5 1-305 0,7 5-331 0</inkml:trace>
  <inkml:trace contextRef="#ctx0" brushRef="#br0" timeOffset="-183246.14">20843 5701 756 0,'-18'2'629'0,"4"-2"-25"0,0-2-32 0,3 1-114 16,-1-1-14-16,2-1-87 0,10 3-23 16,-17-7-86-16,17 7-50 0,-5-10-46 0,5 10-9 15,3-13-50-15,3 4-2 0,3 0-38 0,2-2-12 16,1 3-61-16,0-3 10 0,3 0-52 16,-5 0 49-16,2 2-38 0,-5 1 50 0,0 0-49 0,-7 8 49 15,2-13-38-15,-2 13 54 0,-10-7-8 0,10 7 81 16,-24-2 1-16,6 4 44 0,-2 1-18 0,-1 3 7 15,-2 2-28-15,1 1-3 0,0 1-18 0,3 4-3 16,3-3-10-16,2 5-4 0,2-2-26 0,8 0 9 16,2-1-1-16,6 1-4 0,3-1-9 15,6 1-3-15,7-4-17 0,7 0-57 0,7-3-90 16,0-1-54-16,4-4-197 0,2-4-96 16,6-4-125-16,0-2-138 0,-3-9-340 0,-3-1-709 15</inkml:trace>
  <inkml:trace contextRef="#ctx0" brushRef="#br0" timeOffset="-183084.8">21155 5461 267 0,'-8'-23'622'0,"-3"-4"-14"0,-5 4-26 0,-1-1-7 16,-4-4-60-16,2 11-19 0,3 3-96 0,1 1-54 16,4 5-56-16,-1 3 23 0,12 5 16 0,-14 7-33 15,10 2-14-15,2 6-24 0,3 5-43 0,4 5-35 16,1 9-33-16,6 6-30 0,0 3-23 0,-1 1-19 16,0 1-24-16,0 1-26 0,-4-1-75 15,0 0-107-15,0-3-110 0,-7-6-136 0,0-1-158 16,-3-2-91-16,-1-6-93 0,1-3-603 0,-1-2-951 15</inkml:trace>
  <inkml:trace contextRef="#ctx0" brushRef="#br0" timeOffset="-182867.75">20872 5780 233 0,'6'-21'611'16,"5"-4"-67"-16,6 1-22 0,2 2-27 0,5-1-104 15,4 1 38-15,4 3-55 0,1 2-8 0,4 2-64 16,1 1-50-16,-8 5-74 0,1 1-15 0,-6 6-54 15,1-3-1-15,-7 4-47 0,1 2 13 0,-7 4-40 16,-1-3 21-16,-4 4-40 0,-8-6 24 16,1 14-27-16,-4-6 20 0,-7 1-26 0,-2-1 14 15,0 0-42-15,-6 2-13 0,0 0-109 0,5-3-14 16,-5 0-67-16,6 0-66 0,0-1-82 0,12-6-108 16,-10 7-105-16,10-7-387 15,0 0-563-15</inkml:trace>
  <inkml:trace contextRef="#ctx0" brushRef="#br0" timeOffset="-181884.89">21540 5539 41 0,'0'0'694'0,"-19"1"-92"0,19-1-53 0,-25 1-48 0,13 0-76 16,12-1-108-16,-22 3 18 0,22-3-67 0,-15 3 20 16,15-3-91-16,0 0-1 0,-9 3-69 15,9-3 7-15,0 0-57 0,18 0 8 0,-5-3-98 16,2 2-27-16,2-4-122 0,0 2 35 0,-1-2-35 15,0-1 10-15,-3 0-32 0,1-2 4 0,-4-1 28 16,-4 2 32-16,-2-1 21 0,-4 8 20 16,0-15 44-16,-6 7 70 0,-3 4 56 0,-5-2 71 15,-1 4 4-15,-4 0 69 0,2 1-37 0,-3 2 5 16,2 3-25-16,-3 0 21 0,3 4-46 0,-1 2 13 16,2 1-10-16,5 2-8 0,2-1-26 15,5 2-19-15,3 2-22 0,4-1-14 0,3 3-10 16,8-2-9-16,5 3-11 0,2-2-4 0,7-1-13 15,8-2-15-15,-6-2-86 0,4-3-46 0,-2-4-118 16,-3-2-3-16,1-3-53 0,-2-3-34 0,0-1-11 16,-3-4 8-16,1-3 64 0,-7-2 52 0,-2-1 55 15,-3 2 94-15,-4 1 65 0,-4 0 35 0,-1 1 76 16,-6-1 49-16,-5 3 56 0,-2-2-23 0,-2 0 77 16,-2 4-34-16,2-1-20 0,-1 3-60 0,12 4 11 15,-19 0-34-15,19 0 7 0,-13 5-30 16,13-5-1-16,-4 12-20 0,4-12 4 0,9 19-30 15,-1-9 3-15,4 0-22 0,2 3 5 0,1-2-18 16,4 0 2-16,-1-2-20 0,2-2-41 16,-1 0-82-16,0-2-12 0,-1-1-154 0,-5-4 15 15,4 0-41-15,-2-4 32 0,3 1 33 0,-5-3 44 16,3-1 40-16,-5-1 57 0,-4 0 13 0,2-1 105 16,-4 2 40-16,-5 7 52 0,4-16-11 15,-4 16 84-15,-2-15-18 0,2 15 75 0,-2-13-44 0,2 13 12 16,-2-10-44-16,2 10-21 0,0 0-38 0,2-12-8 15,-2 12-21-15,0 0 9 0,17 1-28 0,-3 2 4 16,-1 0-27-16,3 2 8 0,2 1-22 0,4-1 14 16,0 1-24-16,-1-1 11 0,-3-1-59 0,1 2-27 15,-2-5-76-15,-1 4 6 0,-4-4-111 16,-12-1 1-16,22 0-35 0,-22 0 14 16,9-3 27-16,-9 3 64 0,4-8 21 0,-4 8 39 15,-5-14 33-15,-1 6 57 0,-4-1 54 0,0-1 40 16,-2 1 66-16,1 0-22 0,-4 0 85 0,1 0-21 15,1 1 50-15,1 1-54 0,3 0 24 0,0 3-26 16,0-2 2-16,9 6-23 0,-11-9-20 0,11 9-21 16,-9-6-17-16,9 6-13 0,0 0-17 0,0 0-5 15,6-9-20-15,-6 9 0 0,0 0-18 0,14 0 5 16,-14 0-16-16,0 0 1 0,13 4-31 16,-13-4-18-16,0 0-41 0,7 8 37 0,-7-8-21 15,0 0 27-15,0 0-11 0,0 12 32 0,0-12-21 16,0 0 36-16,0 0-20 0,-7 8 40 0,7-8 27 15,0 0 35-15,0 0-4 0,-13 1 1 0,13-1-17 16,0 0 22-16,-6-4 10 0,6 4 0 16,0 0-13-16,-7-10-14 0,7 10-11 0,0 0-14 15,-1-11-5-15,1 11-5 0,0 0-6 0,0-14-6 16,0 14-2-16,0 0 2 0,3-11-7 0,-3 11-6 16,0-11 0-16,0 11-2 0,5-16 4 0,-5 16-2 15,3-20 0-15,-3 7 0 0,3-4-1 0,0-2-1 16,-1-5-2-16,0-1-5 0,0-4-4 0,-2-4 11 15,2 5-5-15,-2-1-1 0,-2 1-1 0,2 2-1 16,-4 1 0-16,2 0 2 0,-4 3-7 16,0 2-5-16,-1 5-49 0,1 1-53 0,-1 8-83 15,-1 1-5-15,8 5-99 0,-14-2-94 0,14 2-128 16,-5 10-124-16,5-10-501 0,0 18-768 0</inkml:trace>
  <inkml:trace contextRef="#ctx0" brushRef="#br0" timeOffset="-181101.5">22418 5481 675 0,'0'0'588'15,"0"0"-82"-15,-7 9-10 0,7-9-63 0,0 0-55 16,0 0-111-16,0 0 12 0,7 7-100 0,-7-7 19 15,0 0-92-15,18-1 32 0,-18 1-74 0,17-4-14 16,-17 4-14-16,19-6 29 0,-9 2-99 16,2 0 18-16,-3-3-100 0,4-1 60 0,-4 0 0 15,0 0 8-15,-2-1-48 0,-3 0 75 0,1 2-48 16,-5 7 64-16,2-18-48 0,-2 18 67 16,-2-13-30-16,2 13 85 0,-7-10-55 0,7 10 79 15,-9-8-63-15,9 8 66 0,0 0-31 0,-18 0 72 16,18 0-59-16,-9 9 43 0,9-9-59 0,-8 15 32 15,8-15-38-15,-2 19 26 0,4-9-49 0,2 0 31 16,0 2-47-16,3 1 33 0,1-1-39 0,2 0 29 16,3-1-40-16,6-2 29 0,-3 1-50 0,8-3-43 15,-1-1-96-15,1-2-6 0,0-2-23 0,-3-2 27 16,2 0-11-16,2-5 28 0,-4 0 25 0,2-2 34 16,-2 0 14-16,-4-3 31 0,-3 2 46 0,-1 0 63 15,-4-2-30-15,0 0 47 0,-4 2 22 16,-1 0 66-16,-4 8-32 0,0-13-6 0,0 13-16 15,-2-12-25-15,2 12 9 0,0 0 36 0,-9-6-57 16,9 6 12-16,0 0-3 0,-9 8 5 0,9-8-22 16,-3 11 7-16,3-11-28 0,-2 12 9 15,2-12-26-15,5 16 6 0,-5-16-18 0,9 16 9 16,-4-10-13-16,1 1 2 0,3-1-81 0,1-2-38 16,-2-1-83-16,-8-3 17 0,25 3-59 15,-25-3 64-15,22 0 29 0,-22 0 28 0,22-4 20 0,-22 4 25 16,19-2 29-16,-19 2 41 0,13-3-14 0,-13 3 70 15,12-3-36-15,-12 3 56 0,0 0-50 0,12-2 44 16,-12 2-43-16,0 0 28 0,12-2-39 0,-12 2 42 16,12 2-25-16,-12-2 35 0,17 3-36 15,-7-1 13-15,3 1-29 0,-2-2 19 0,3-1-41 16,0 0 22-16,-1-1-55 0,4-3-8 16,-3 0-130-16,3-5-3 0,-2 2-15 0,-4-3-44 15,3-2 23-15,-2-4 14 0,-3-2 41 0,1-1 30 16,-4 0 25-16,-3 1 21 0,-1-1 73 0,0 0 51 15,-2 1 30-15,-2 4 72 0,1-1 35 0,0 3-60 16,0 1 15-16,1 11-47 0,-4-17 36 0,4 17 9 16,0 0 29-16,0 0-19 0,0 0 20 0,-14 6-23 15,14-6 6-15,-2 18-15 0,0-6-25 0,4 2-25 16,0 1-17-16,-2 2-16 0,3 0-71 0,-3 1-129 16,2-1-99-16,0-1-201 0,-1 1-112 15,1-3-160-15,0-1-574 0,0-2-891 0</inkml:trace>
  <inkml:trace contextRef="#ctx0" brushRef="#br0" timeOffset="-180985.2">23217 5435 381 0,'5'-16'684'0,"3"10"-169"0,2-1 23 16,7-1-149-16,4 2-12 0,4-1-130 0,8 0-3 16,-1 1-125-16,6 1-67 0,0-1-209 0,0 4-126 15,-2-3-163-15,-2 0-393 0,-9 3-381 0</inkml:trace>
  <inkml:trace contextRef="#ctx0" brushRef="#br0" timeOffset="-173484.08">18652 6350 329 0,'0'0'493'0,"0"0"-65"0,-1-14-50 15,1 14-20-15,0 0-18 0,-2-13-50 0,2 13-86 16,0 0 34-16,0 0-78 0,0-12 36 15,0 12-89-15,0 0 32 0,0 0-80 0,0 0 40 16,0 0-30-16,0 0 87 0,0 0-38 0,-2 11 44 16,1 1-38-16,-3 1 21 0,2 1-52 0,-1 3 13 0,-1 1-48 15,2 2 21-15,-3 3-42 0,1-2 24 16,-1 3-43-16,-2-1 28 0,4-1-38 0,-1 2-2 16,0-4 2-16,1 2 9 0,-1-4-11 0,2-2-4 15,-1 1 1-15,2-4-3 0,0-1 2 0,-1-1-2 16,2-11 9-16,-3 18 3 0,3-18-3 0,-2 13-5 15,2-13 0-15,0 0 0 0,0 0-2 0,0 0-2 16,0 0-2-16,-9-4 32 0,9 4-39 0,-5-21 30 16,0 9-29-16,1-4 30 0,-1-2-35 0,3-4 32 15,-1-3-34-15,2-1 32 0,1-1-32 0,1-6 25 16,2 0-25-16,3 1 33 0,0-1-25 0,5-4 1 16,-2 7-4-16,6-4 7 0,2 2-5 15,1 1 9-15,1 3 2 0,-1 6 1 0,1 0 43 16,1 4-30-16,-2 1 20 0,0 5-33 15,-1 1 24-15,-2 4-32 0,-1 2 24 0,0 3-26 16,-2 3-3-16,-2 2 10 0,-1 1 3 0,-4 4-1 16,-1 2 26-16,-3 2-28 0,-1 0 21 0,-4 2-21 15,-1 3 19-15,-4 1-26 0,-1-3 23 0,0 2-25 16,-3-1 16-16,1-1-67 0,1-1 12 0,-1-3-96 16,2 0 11-16,1-1-99 0,-3-4 0 0,5 2-78 15,7-8-97-15,-12 6-115 0,12-6-528 0,-11 3-668 16</inkml:trace>
  <inkml:trace contextRef="#ctx0" brushRef="#br0" timeOffset="-173171.05">19132 6102 370 0,'0'0'583'0,"0"0"-87"0,0-12-46 15,0 12-52-15,0 0 44 0,-12-4-79 0,12 4 49 16,-15 10-79-16,6-2-32 0,-3 3-30 0,-3 5-21 16,0 3-50-16,-4 4-19 0,-1 7-32 0,0 2-20 15,1 1-30-15,2 3-9 0,1 2-31 0,1 0 1 16,3 1-28-16,3 2 3 0,4-1-8 0,2-5-12 15,2-1-36-15,2 0-59 0,3-2-86 0,1-3-24 16,4-1-97-16,2-1-37 0,4-4-162 0,1-2-113 16,4-3-526-16,-3-4-741 0</inkml:trace>
  <inkml:trace contextRef="#ctx0" brushRef="#br0" timeOffset="-172655.24">19119 6467 178 0,'0'0'525'0,"-10"-8"-81"16,10 8 15-16,0 0-14 0,0 0-65 0,-14 5-20 15,14-5-28-15,-5 8-99 0,5-8 51 0,-7 14-95 16,7-14 43-16,-5 16-81 0,0-7 25 0,1 1-65 16,2-1 13-16,-2 1-51 0,1 1 22 0,3-11-55 15,-6 17 26-15,6-17-46 0,-5 16 22 0,5-16-32 16,-7 11 22-16,7-11-46 0,0 0-11 0,0 0-118 15,0 0 10-15,0 0-82 0,0 0 54 0,0-15 9 16,3-1 20-16,2-2 23 0,0-6 23 16,0-7 15-16,2-1 17 0,0-10 11 0,3 3 1 15,-1 1-36-15,0-1 67 0,0 7-41 0,0 4 107 16,-1 6-40-16,0 0 61 0,2 3-35 0,-1 2 56 16,0 6-72-16,1 0 51 0,-1 6-55 0,-1-1 62 15,-8 6-48-15,16 1 49 0,-16-1-58 16,12 11 45-16,-7-3-65 0,-1 3 51 0,-2-1-62 15,-1 2 52-15,-2 1-62 0,-1 0 57 0,-1 3-60 16,1-1 54-16,-1-1-62 0,-1-1 58 0,2 0-61 16,-1-3 59-16,0 0-59 0,2 2 59 15,1-12-57-15,1 21 59 0,3-10-50 0,0 1 50 16,3 0-56-16,1 0 63 0,1 1-64 0,3 0 61 16,1 0-52-16,-3-1 55 0,2 3-57 0,-1-3 55 15,-3-1-58-15,-1 0 60 0,0-1-47 0,-1-1 61 16,-6-9-52-16,1 19 54 0,-1-19-39 0,-5 16 44 15,-2-8-56-15,-1-1 43 0,-1-1-59 0,-4 0 53 16,0-1-57-16,0-2 48 0,3-1-63 0,10-2-8 16,-18 4-116-16,18-4-20 0,0 0-140 0,-16-2-148 15,16 2-119-15,0 0-347 0,2-17-502 0</inkml:trace>
  <inkml:trace contextRef="#ctx0" brushRef="#br0" timeOffset="-172385.95">19481 6243 58 0,'-4'-12'632'0,"0"3"-58"15,0-2-73-15,0 4 46 0,2-3-124 0,-1 1-15 16,3 9-18-16,-4-16-39 0,4 16-49 0,-2-12-53 16,2 12-51-16,0 0-26 0,2-10-33 0,-2 10 21 15,0 0-12-15,13 10-10 0,-8-1 8 0,3 3 6 16,-3 3-18-16,-1 2-22 0,0 3-11 0,0 4 3 15,-3 1-12-15,0 3-25 0,-1 1-4 16,-1 7-13-16,-3-2-12 0,-1 7-2 0,0-2-12 0,-3 3-7 16,-1-3-4-16,2 0-24 0,-1-1-44 15,-2-5-40-15,5-1-93 0,-3-3-43 0,1-3-105 16,1-4-44-16,-2-1-168 0,5-5-68 0,-3-1-676 16,3-6-894-16</inkml:trace>
  <inkml:trace contextRef="#ctx0" brushRef="#br0" timeOffset="-171969.93">19775 6409 631 0,'0'0'497'0,"-12"-11"-26"15,12 11-4-15,0 0-68 0,-11-1-36 0,11 1-102 16,-7 7 67-16,7-7-105 0,-4 14 9 0,4-14-95 15,-1 21 23-15,0-7-79 0,1-1 36 0,0 0-78 16,0 2 44-16,0 2-66 0,0 0 46 0,-2 1-62 16,0-1 50-16,1-1-56 0,-2-1 36 0,2-2-62 15,-2-3 42-15,1 1-69 0,2-11 32 0,-5 16-101 16,5-16 35-16,0 0-75 0,-9 6 67 0,9-6-40 16,-2-11 72-16,1 0 12 0,1-3 13 0,1-5 9 15,1-8 8-15,0-3 10 0,2-3 1 16,0 0 11-16,4 0 9 0,-3 1 89 0,0 3 3 15,0 5 51-15,0 1 41 0,3 2 11 16,-3 1-21-16,1 6-20 0,2 1-12 0,1 2 1 16,0 5 19-16,1 3-18 0,-10 3-3 0,23 4-19 15,-8 2-12-15,1 5 0 0,-2 4-29 0,4 4 20 16,-3 5-17-16,0 1-18 0,0 0-16 0,0 2-12 16,-2 2-4-16,-2-3-15 0,-1 2-45 0,-2 0-103 15,-2-4-102-15,0-1-150 0,-2-1-77 0,-1-4-165 16,0-2-103-16,-3-3-480 0,-2-1-811 0</inkml:trace>
  <inkml:trace contextRef="#ctx0" brushRef="#br0" timeOffset="-171805.54">19707 6534 42 0,'0'0'746'0,"8"-6"-134"0,-8 6-47 15,24-4-21-15,-4 3-63 0,10 0-25 0,8-2-65 16,9 0-35-16,4 0-84 0,2 0-42 15,-2 0-98-15,-3-2-130 0,0 0-273 0,-10 0-176 16,-2 2-284-16,-1-1-323 0,-9-2-671 0</inkml:trace>
  <inkml:trace contextRef="#ctx0" brushRef="#br0" timeOffset="-171522.33">20392 6102 389 0,'0'0'850'0,"0"-13"-231"16,0 13-10-16,0 0-47 16,11-7-30-16,-11 7-35 0,16 12-23 0,-1 3-35 0,3 4-12 0,5 6-28 15,1 3-78-15,-1 4-35 0,-1 2-88 16,-2 3-15-16,-4-2-61 0,-4 2 0 0,-4-4-45 15,-3-1-6-15,-5-2-70 0,-4 1-48 0,-1 1-61 16,-9 4-72-16,-2-4-37 0,-3-4-48 16,-2-2-73-16,1-3-15 0,-3-4-34 0,0 0-72 15,5-7-87-15,0-1-77 0,2-3-524 0,0-2-760 16</inkml:trace>
  <inkml:trace contextRef="#ctx0" brushRef="#br0" timeOffset="-171338">20732 6656 224 0,'0'0'775'0,"-9"4"-109"0,9-4-65 0,0 0 11 16,-10 1-95-16,10-1-48 0,0 0-95 0,0 0-74 15,0 0-74-15,0 0-46 0,0 0-141 0,0 0-149 16,3-14-215-16,-3 14-192 0,7-12-757 15,-7 12-882-15</inkml:trace>
  <inkml:trace contextRef="#ctx0" brushRef="#br0" timeOffset="-170855.15">21066 6223 582 0,'-3'-10'586'0,"3"10"-29"16,-7-11-108-16,7 11-22 0,0 0-120 0,-4-10 43 15,4 10-23-15,0 0-1 0,0 0-46 0,-2 15-23 16,2-15-47-16,2 23-24 0,-2-8-37 0,-2 1-2 16,2 5-42-16,0-2-4 0,-5 5-33 15,4-1 0-15,-1 2-25 0,0-1 4 16,2-2-21-16,0-2 7 0,-2 0-16 0,2-1 5 15,-2-3-17-15,2-1-2 0,0-3-38 0,0-1 16 16,0-11-32-16,0 16-5 0,0-16-76 0,0 0 55 16,0 0-54-16,0 0 69 0,2-10-37 0,-2-3 62 15,0-3-37-15,-2-8 72 0,2-4-53 0,-4-3 55 16,3-4-48-16,0-3 16 0,1 1 9 0,0-1 65 16,2 3-20-16,2 3 64 0,-2 0-34 0,1 7 40 15,6 3-39-15,-1 1 18 0,2 4-36 0,5 3 31 16,1 3-26-16,3 3 21 0,-3 4-18 0,5 4 16 15,-1 2-13-15,1 3-8 0,1 3 0 0,-2 2-10 16,-2 2-4-16,-4 3-1 0,-1-1 1 16,-6 3-10-16,0-1 2 0,-5 0-23 0,-6-2-14 15,-4 2-35-15,-4-2-8 0,-5-1-35 0,-4 1 35 16,-4-3-72-16,-1 0 16 0,0-3-103 16,2 0 11-16,-1-3-50 0,2 1-72 0,4-1-86 15,4-4-107-15,15-1-465 0,-18 3-588 0</inkml:trace>
  <inkml:trace contextRef="#ctx0" brushRef="#br0" timeOffset="-170621.97">21524 6128 562 0,'-7'-9'583'0,"-3"3"-116"0,-1-3 26 0,-1 2-90 15,0 1 4-15,-2 0-73 0,0 1 13 0,0 2-82 16,2 0-21-16,-2 3-38 0,1 1-23 0,1 4-28 15,0 4-15-15,2 0-1 0,1 3-9 0,1 4-20 16,3 3-19-16,0 3-7 0,2 3-27 16,3 0-1-16,2 4-20 0,4 3 9 0,-2 0-22 15,3-1 6-15,0-3-29 0,2 1-35 0,0-3-87 16,1 0-56-16,0-4-121 0,1-3-18 16,0-1-126-16,3-3-104 0,-3-1-597 0,1-6-759 15</inkml:trace>
  <inkml:trace contextRef="#ctx0" brushRef="#br0" timeOffset="-170167.85">21546 6311 367 0,'0'0'561'0,"-6"-8"-98"0,6 8-61 16,0 0-41-16,-6-11-59 0,6 11-27 0,0 0 11 15,0 0-46-15,0 0 28 0,0 0-78 16,0 0 91-16,-6 9-69 0,6-9-2 0,0 10-64 15,0-10 14-15,2 17-51 0,-2-17-5 0,2 19-34 16,0-7 9-16,-1-2-38 0,0 1 16 0,3 1-34 16,-2-1 19-16,-2 1-32 0,0-12 23 15,0 23-28-15,0-23 19 0,-2 21-32 0,-2-10 23 16,2-2-37-16,-2 1 28 0,-1-2-29 0,5-8 35 16,-7 14-27-16,7-14 25 0,-7 11-26 0,7-11 31 15,-8 5-30-15,8-5 29 0,0 0-29 0,-9-6 29 16,9 6-27-16,-2-12 28 0,0 0-30 15,2-1 23-15,2-4-26 0,1-6 16 0,1-2-6 16,4-3 22-16,0-6-27 0,2-1 1 0,5-3 5 16,-2 4 1-16,2 3 36 0,-1 6-9 0,1 3 37 15,-1 0-25-15,0 6 36 0,1 0-23 0,1 5 12 16,0 2-17-16,-3 3 19 0,3 3-19 0,-3 0-5 16,-1 3 6-16,1 4 2 0,-2 2-6 15,3 2 19-15,-5 3 9 0,0 3 3 0,2 4-7 16,-4 2-13-16,0-1-8 0,-1 5-10 0,-1 0-3 15,-3 1-7-15,-1-2-5 0,0 2-20 0,-1-4-62 16,-1-1-64-16,1 1-115 0,-1-2-68 0,-1-1-161 16,2-6-64-16,-3 2-153 0,3-14-516 0,-4 18-817 15</inkml:trace>
  <inkml:trace contextRef="#ctx0" brushRef="#br0" timeOffset="-170022.19">21681 6348 562 0,'0'0'670'0,"4"-9"-79"16,-4 9-41-16,18-4-128 0,0 0-2 0,0 1-141 16,7-2-2-16,0 1-114 0,6-2-82 15,-5 0-222-15,4 0-103 0,1-4-149 0,-1 0-149 16,-3-3-308-16,0 0-394 0</inkml:trace>
  <inkml:trace contextRef="#ctx0" brushRef="#br0" timeOffset="-169853.83">22073 6014 379 0,'-6'-10'527'0,"6"10"36"16,0 0 4-16,0 0-52 0,0 0 7 0,5 19-74 16,3-6-11-16,1 6-32 0,5 5-35 15,-1 1-36-15,6 7-16 0,-2 1-43 0,1 2-53 16,-5-1-35-16,-5-5-40 0,-1 0-38 0,-5-5-93 16,-2 1-109-16,-3-1-128 0,-3-2-104 0,-6 2-186 15,-3-4-84-15,-1-1-118 0,-3-6-512 16,-3 4-832-16</inkml:trace>
  <inkml:trace contextRef="#ctx0" brushRef="#br0" timeOffset="-169634.51">22455 6246 569 0,'0'0'671'0,"-8"-6"-87"0,8 6-69 16,0 0 19-16,0 0-88 0,8-5-24 16,-8 5-75-16,27 0-33 0,-6 1-85 0,4 1-26 15,1 0-62-15,0-1-31 0,4 1-99 0,-3 1-86 16,-2-2-214-16,-4 1-102 0,-2-1-205 0,-2 2-582 16,-4-2-788-16</inkml:trace>
  <inkml:trace contextRef="#ctx0" brushRef="#br0" timeOffset="-169469.75">22388 6428 722 0,'-9'10'680'0,"3"-3"2"15,6-7-87-15,-2 12-36 0,2-12-88 0,13 10-52 16,0-5-100-16,3-2-57 0,9 1-68 0,2-4-24 16,4 0-86-16,1 0-108 0,4-1-227 0,-1-4-146 15,1 1-238-15,0-1-578 0,-2-3-823 16</inkml:trace>
  <inkml:trace contextRef="#ctx0" brushRef="#br0" timeOffset="-169072.84">22976 6164 479 0,'0'0'666'0,"-8"6"3"16,8-6-99-16,-3 15-55 0,3-15-79 15,-1 19 3-15,0-7-102 0,-1 0 27 0,2 2-61 16,-2 3-33-16,2 0-38 0,-2 1-37 0,-1-1-36 16,3 0-29-16,0 0-20 0,-2-1-25 15,2 1-17-15,-2-2-14 0,1-1-11 0,1-3-18 0,0-11-31 16,0 21-22-16,0-21-47 0,-4 15-45 16,4-15-73-16,0 0-3 0,0 0-26 0,0 0 85 15,0 0-42-15,-2-14 61 0,0 2-31 0,0-5 77 16,0-3-34-16,1-4 73 0,-1-2-43 0,0-4 62 15,4 3-35-15,1-8 60 0,1 2-34 0,0 2 88 16,5-1-12-16,3 3 64 0,-2 4-53 0,7 1 48 16,0 4-39-16,4 3 23 0,2 2-27 0,3 5 27 15,-4 3-25-15,3 4-2 0,-5 3-31 0,-2 0 16 16,0 3-36-16,-4 1 17 0,-3 3-26 0,-4 1 18 16,-7-8-41-16,0 20-9 0,-7-8-96 15,-7 2 2-15,-3-1-109 0,-6 1 18 0,-4-1-80 16,-2 2 3-16,2-2-61 0,0 1-49 15,5-1-54-15,1-3-479 0,3 0-503 0</inkml:trace>
  <inkml:trace contextRef="#ctx0" brushRef="#br0" timeOffset="-168806.26">23368 6022 625 0,'-5'-6'544'0,"-4"-1"-55"0,9 7-42 16,-9-8-52-16,9 8-53 0,-9-6-31 16,9 6-31-16,0 0-84 0,-14 0 98 15,14 0-58-15,-8 8-6 0,8-8-69 0,-9 16 21 16,4-4-30-16,-2 1-17 0,3 3-9 0,-3 3-37 16,1 1 1-16,1 3-35 0,-2 6 10 0,0-1-31 15,3 3 14-15,0-1-28 0,2-2 15 0,2 0-20 16,0-2 10-16,1-1-25 0,2 1 0 15,-1-3-93-15,2-2-11 0,4-2-134 0,-2-2-39 16,3-3-106-16,-1-2-185 0,2-3-681 0,-3-3-859 16</inkml:trace>
  <inkml:trace contextRef="#ctx0" brushRef="#br0" timeOffset="-168439.26">23322 6211 468 0,'0'0'591'16,"6"-13"-83"-16,-6 13-43 0,0 0-54 0,0 0-123 16,2-10-2-16,-2 10-93 0,0 0 8 0,0 0-94 15,0 0 33-15,0 0-82 0,0 0 42 0,0 0-70 16,0 0 50-16,0 0-70 0,0 0 58 0,0 0-68 16,-2 15 53-16,2-15-12 0,0 0-14 0,4 10-19 15,-4-10-20-15,0 0-30 0,8 6-40 16,-8-6-6-16,9-3 9 0,-9 3-2 0,12-12 18 15,-5 2 7-15,1-3 19 0,1-4 5 0,1 0 4 16,-3-6 7-16,5-3 6 0,-2-1 26 16,1 0 19-16,0 0 61 0,2 3 18 0,-3 2 49 15,1 4 29-15,-4 4-26 0,1 2-28 0,-1 2 40 16,-7 10 3-16,16-4 34 0,-16 4-32 0,16 10 10 16,-4 1 6-16,-2 3-1 0,-1 4-3 0,5 6 5 15,-3 3-38-15,0 1-21 0,0 1-26 0,-4 2-24 16,0-1-13-16,-3-1-18 0,1-4-57 0,-2-1-123 15,-2-2-110-15,-1-4-180 0,-1 0-99 0,-1-5-169 16,-4 0-813-16,1-4-1124 0</inkml:trace>
  <inkml:trace contextRef="#ctx0" brushRef="#br0" timeOffset="-168255.07">23385 6169 768 0,'10'-9'727'0,"-10"9"-150"0,23-4-25 16,-6 1-144-16,1-2-11 0,4 1-96 0,3-1-50 16,2 0-48-16,-2 0-42 0,-1 2-31 0,-2-2-74 15,-1 0-68-15,-4 2-24 0,-1 0-139 0,-2 0-47 0,-3 0-161 16,-11 3-62-16,17-2-94 0,-17 2-318 16,0 0-404-16</inkml:trace>
  <inkml:trace contextRef="#ctx0" brushRef="#br0" timeOffset="-168005.82">23819 5903 548 0,'0'0'735'16,"0"0"-65"-16,0 0-44 0,9 8-102 0,0 1 14 15,5 3-55-15,3 5-12 0,2 4-53 0,5 6-11 16,-2 2-51-16,1 2-56 0,-4 3-65 0,-5 1-47 16,-6-4-37-16,-4 0-28 0,-5 2-25 0,-5-2-24 15,-3 1-88-15,-7 1-100 0,-5-3-117 0,-4-2-197 16,-7-3-155-16,1-2-145 0,-5-4-140 0,2-1-389 16,-1-3-864-16</inkml:trace>
  <inkml:trace contextRef="#ctx0" brushRef="#br0" timeOffset="-167805.64">23969 6407 513 0,'0'0'666'16,"0"0"-84"-16,0 0-18 0,0 0-60 0,0 0-102 15,0 0-22-15,0 0-119 0,14-3-25 16,-14 3-221-16,0 0-164 0,11-10-251 16,-11 10-719-16,4-10-735 0</inkml:trace>
  <inkml:trace contextRef="#ctx0" brushRef="#br0" timeOffset="-167369.65">24161 6150 175 0,'0'0'648'0,"0"0"-105"0,0 0-60 0,0 0-36 0,0 0-61 16,10 9-44-16,-10-9-17 0,9 14-98 0,-4-3 41 15,0-2-62-15,1 3 4 0,-1 0-80 0,0 2 13 16,-1 1-64-16,0-2 23 0,1 0-58 15,-2-1 24-15,-1 0-44 0,0-4 24 0,-2-8-46 16,5 18 17-16,-5-18-87 0,0 0-30 0,-3 12-58 16,3-12-74-16,0 0 16 0,-9-6 9 0,2 0 41 15,0-3 10-15,-1-3 35 0,-1-1 9 0,1-6 20 16,-1 0 26-16,1-1 14 0,0-3 9 0,2-2 39 16,3 0 31-16,2-1 27 0,2-2 35 0,4-2 24 15,4 1 13-15,3 2 32 0,2 3-10 0,3 3-1 16,6 2-19-16,2 2-1 15,1 5 6-15,2 1-8 0,-2 7 3 0,-5 0-27 16,-2 4 21-16,0 2-44 0,-2 2 12 0,-5 1-45 0,-3 2 21 16,-6 1-33-16,-3-8 15 0,-1 21-31 15,-5-10 17-15,-5-1-49 0,-4 2-16 0,0 0-108 16,-4 0-17-16,0-2-128 0,-1 0-26 0,0 2-95 16,4-3-81-16,1 0-79 0,5-1-367 0,0-2-503 15</inkml:trace>
  <inkml:trace contextRef="#ctx0" brushRef="#br0" timeOffset="-167123.36">24505 5986 526 0,'0'0'586'0,"-6"-12"-58"0,6 12-85 0,-6-9-59 16,6 9-88-16,-5-6-57 0,5 6-42 0,0 0-28 15,-11-4 24-15,11 4-16 0,-9 8-32 0,9-8-10 16,-12 15-56-16,4-3 41 0,4 2-54 0,-2 5 24 16,1 3-65-16,0 0 48 0,2 4-66 0,-1 0 48 15,4 2-57-15,4-3 48 0,-1 1-4 0,4 3-13 16,2-3-141-16,0-5-47 0,-1 1-116 16,7-7-124-16,-1 2-196 0,1-5-377 0,-2-5-563 0</inkml:trace>
  <inkml:trace contextRef="#ctx0" brushRef="#br0" timeOffset="-166640.16">24532 6034 661 0,'0'0'574'16,"0"0"-68"-16,2 13-113 0,-2-13-22 15,0 12-85-15,0-12 6 0,0 13-96 0,0-13 16 16,-3 14-86-16,3-14 19 0,-4 17-79 0,4-17 47 0,0 15-76 15,0-15 46-15,-3 14-67 0,3-14 52 0,0 0-71 16,0 15 9-16,0-15-70 0,0 0-47 16,0 0-10-16,0 0 11 0,10-5 3 15,-10 5 19-15,3-11-18 0,-3 11 59 0,4-22 7 16,-1 6 8-16,1 1 8 0,-2-3 22 0,3-1-20 16,5-2 20-16,-3 1 2 0,3-1 25 0,0 3 16 15,1 3 10-15,-1-1 6 0,1 6 35 16,-2 0-5-16,2 2 18 0,0 0-9 0,-1 3-2 15,-10 5-17-15,17-4-2 0,-17 4 17 0,13 1-20 16,-13-1-18-16,7 6-13 0,-7-6-2 0,3 10-11 16,-3-10-2-16,0 12-10 0,0-12-1 0,-4 15-59 15,4-15 44-15,-3 18-60 0,3-18 55 0,0 21-63 16,3-10 66-16,1 1-47 0,1 0 59 0,3 2-55 16,1 0 56-16,1 2 10 0,1-2-9 15,0 2 1-15,-2-3 10 0,-1 0 5 0,1-1 4 16,-2 1 24-16,-2-3 3 0,-1 0 6 0,-4-10-51 15,0 18 54-15,0-18-59 0,-8 13 50 0,0-7-60 16,-2-2 42-16,-3 0-52 0,2-2 50 0,-2 0-78 16,0-1 0-16,2 3-91 0,-2-3 22 0,13-1-56 15,-19 2-52-15,19-2-89 0,0 0-106 0,0 0-111 16,0 0-358-16,0 0-435 0</inkml:trace>
  <inkml:trace contextRef="#ctx0" brushRef="#br0" timeOffset="-166439.36">24971 5840 100 0,'0'0'715'16,"0"0"-67"-16,0 0-44 0,11 3-78 0,-3 10-14 16,1 3-53-16,0 4 5 0,1 5-50 0,3 4-27 15,-2 4-65-15,-1-1-51 0,-3 1-37 0,-5 1-55 16,-3-2-27-16,-7 0-33 0,-6 4-18 0,-6-3-69 15,-2 1-141-15,-6-3-116 0,-4-4-235 0,-2-5-172 16,-6 0-237-16,-1-3-376 0,0-4-853 16</inkml:trace>
  <inkml:trace contextRef="#ctx0" brushRef="#br0" timeOffset="-162240.8">21211 9382 6 0,'-10'7'99'0,"-2"-2"-8"16,1 0-42-16,-3-1-44 0,-2 1-91 0,-1 1 30 15</inkml:trace>
  <inkml:trace contextRef="#ctx0" brushRef="#br0" timeOffset="-159874.84">9336 16417 80 0,'0'0'334'15,"0"0"-45"-15,0 0-63 0,0 0-5 0,0 0-31 0,0 0-29 16,0 0-32-16,0 0-18 0,0 0-6 16,0 0 11-16,0 0 6 0,0 0-18 0,0 0-20 15,-2-11-27-15,2 11-1 0,0 0-14 0,0 0-10 16,0-12-9-16,0 12-27 0,0 0-95 0,5-11-109 16,-5 11-84-16,0 0-296 0,7-10-102 0</inkml:trace>
  <inkml:trace contextRef="#ctx0" brushRef="#br0" timeOffset="-159259.42">11724 16680 47 0,'0'0'165'16,"0"0"-69"-16,0 0 2 0,0 0-46 0,7-6 10 16,-7 6-23-16,0 0 6 0,9-4-34 0,-9 4 19 0,0 0-26 15,10-3 18-15,-10 3-24 0,0 0 19 16,0 0-24-16,12-3 7 0,-12 3-45 0,0 0-20 16,0 0-114-16,9-3 49 0</inkml:trace>
  <inkml:trace contextRef="#ctx0" brushRef="#br0" timeOffset="-157641.27">719 16662 238 0,'0'0'396'0,"0"0"-52"15,0 0-38-15,0 0-37 0,0 0-48 0,0 0-37 16,8 6-27-16,-8-6-26 0,0 0-46 0,12-3 11 15,-12 3-15-15,14-3-4 0,-14 3 1 0,21-1-2 16,-6-2-5-16,3 1-3 0,3 1 12 0,6 0-1 16,9-4 10-16,3 2-3 0,8-1-4 0,3-1-2 15,3-2-5-15,3 1-3 0,3 0 21 0,12-2-8 16,1 0-8-16,-2 0-15 0,4 1-9 0,2 0-13 16,-2 1-5-16,3-2-4 0,-2 0-6 0,3 0-3 15,-1 0-7-15,2-3 1 0,-2 3-13 0,1-3 7 16,0 0-2-16,0 0 1 0,-1 0 0 0,-1 0 1 15,0-1-2-15,-1 0-8 0,-3 2 1 0,-2-1-7 16,-2 1-24-16,1 1 2 0,-3-2-7 16,-8 4-6-16,-1-2-5 0,-2 0 8 0,1 3 5 15,2-1 5-15,-5 0 8 0,1 1 1 0,-3-2 5 16,0 3 4-16,-2 0-2 0,-2 4 12 16,-6-4-6-16,-1 4 2 0,-3-4 0 0,0 3 3 15,-3 0 2-15,1-2 0 0,-1 1-1 0,-2-1 5 16,-2 0-16-16,-1 1 17 0,3-2 0 0,0 0 26 15,-2-2-18-15,0 0 16 0,-4 2-8 0,2-1 25 16,-1 1-15-16,-2 2 5 0,1-2-16 0,-3 0 9 16,0 1-13-16,-3 2 6 0,-1 0-11 15,1-1-1-15,-3 2-3 0,-4 0 4 0,0 0-13 16,1-1 12-16,-14 2-8 0,19-1 12 0,-19 1-10 16,17 1 9-16,-17-1-6 0,11 2 2 0,-11-2-4 15,0 0 6-15,12 3-6 0,-12-3 5 0,0 0-7 16,0 0 6-16,0 0-9 0,0 0 7 0,-3 11-10 15,3-11 5-15,0 0-5 0,0 0 7 0,-6 11-4 16,6-11-7-16,0 0 8 0,0 0 4 0,0 11-6 16,0-11-2-16,0 0-41 0,0 0-24 0,0 0-32 15,0 13-46-15,0-13-41 0,0 0-62 0,0 0-119 16,0 0-109-16,0 0-348 0,0 0-362 0</inkml:trace>
  <inkml:trace contextRef="#ctx0" brushRef="#br0" timeOffset="-155392.83">21795 12319 170 0,'0'0'319'0,"-15"2"-21"16,15-2-40-16,0 0 25 0,-10 1-53 0,10-1-4 15,0 0 16-15,0 0-48 0,-13 0-17 0,13 0-52 16,0 0-8-16,0 0-7 0,0 0 23 0,-13-4-26 15,13 4 1-15,0 0 3 0,0 0-11 0,0 0-3 16,0 0-12-16,0 0-4 0,-9-4-8 16,9 4-12-16,0 0-9 0,0 0-10 0,0 0-7 15,0 0-11-15,0 0-14 0,0 0 8 0,13-2 0 16,-13 2-8-16,20 2 1 0,-8-2-3 0,8 1-1 16,0-1-2-16,4 1 1 0,3-1 1 0,2 0-1 15,3 0 1-15,5 0-1 0,5-1 2 0,-4 1 0 16,4 0-4-16,-1 1 6 0,2-2 3 0,2 2 6 15,4-1 7-15,3 0 5 0,0 0 8 0,-1 0 0 16,3 0-3-16,-2 0 4 16,1 0 2-16,1-1-26 0,1 0 74 0,-1-1-59 15,-1 2 41-15,1-2-60 0,-2 1 44 0,-3 0-39 16,-8-1 23-16,1-1-55 0,-2 3 51 0,-1 0-57 16,-3-1 51-16,-3-1-49 0,-1 2 55 0,-1 0-59 15,-1 0 43-15,1 0-43 0,-1 0 51 0,-1 0-53 16,2 2 53-16,-2-1-56 0,0-1 54 0,-1 2-47 15,1-1 45-15,-3 1-49 0,-1 0 56 0,2 0-59 16,0 0 54-16,-3-1-6 0,4 0-4 0,-6-1-2 16,5 2-4-16,-2-1-1 0,-2 1-3 0,0-1-6 15,-2-1 7-15,2 0-1 0,-4 0-4 0,2 2-1 16,0-1 4-16,-3-1-8 0,2 2-1 0,-1-1 10 16,-3-1-4-16,4 1 0 15,-3 1-5-15,-2-1 2 0,2-1 14 0,-1 1-10 16,3-1-2-16,-2 1-3 0,1 0-1 0,1-1 3 15,-1 2-2-15,2-2 4 0,-1 0 1 0,0 2-1 16,1-2-3-16,-4 1 18 0,-1 0-8 16,1-1 18-16,0 0 21 0,-16 0 6 0,23 0 0 0,-23 0-10 15,20 0-5-15,-20 0-7 0,18-2-36 0,-18 2 35 16,14-2-34-16,-14 2 30 0,10-2-35 0,-10 2 27 16,0 0-28-16,9-4 33 0,-9 4-30 0,0 0 25 15,0 0-36-15,0 0 34 0,0 0-36 16,0 0 35-16,0 0-35 0,-1-13 36 0,1 13-36 0,0 0 35 15,0 0-37-15,0 0 5 0,0 0-2 0,0 0 34 16,0 0-34-16,0 0 30 0,0 0-36 16,0 0 33-16,0 0-81 0,0 0-14 15,0 0-84-15,-5-8-114 0,5 8-117 0,0 0-182 16,-18-2-526-16,7 0-725 0</inkml:trace>
  <inkml:trace contextRef="#ctx0" brushRef="#br0" timeOffset="-153373.23">5172 14935 172 0,'0'0'339'0,"-11"1"-45"0,11-1-19 0,0 0 36 0,-14-3-47 15,14 3-7-15,-7-6-45 0,7 6 9 0,0 0 1 16,-5-12-2-16,5 12-49 0,-1-11-13 16,1 11-29-16,1-13 7 0,-1 13-36 0,0-12-8 15,0 12-22-15,-1-13-6 0,1 13-16 16,-5-16-5-16,1 9-16 0,-5-2 8 0,0 0-18 16,-2 0 8-16,-6-3-18 0,-1 1 12 0,-2 1-16 15,-6-1-5-15,-1-2 11 0,-7-2-3 0,-1 0 0 16,-3 2 13-16,-1-1-9 0,-2-1 26 0,-2 2-3 15,0 0-4-15,1-1-6 0,-4 1-4 0,2 1-4 16,1 0-3-16,-2 1-3 0,0-1-1 0,1 2-2 16,-1-1 1-16,-1 4 0 0,1-1-8 0,-2-2 3 15,1 2-1-15,-1 2 3 0,-2-2-2 16,0 1-2-16,0 0-2 0,-1 1 1 0,0 0-3 16,0 2 4-16,0-1-3 0,-1-1 1 0,1 1 2 15,-1 2-2-15,1-1 1 0,2 3-3 0,-1-2 3 16,2 0 1-16,4 3-2 0,-1-1-1 0,2 1 0 15,-4 0 2-15,-4 0 0 0,0 1-1 0,-1 0-2 16,2 3 4-16,-2-2 1 0,3 2-3 0,2-1-1 16,-1 2 1-16,3 2 2 0,-1-2 1 0,7 0-2 15,1 0-5-15,0 2 4 0,0-2-3 0,0 2 4 16,1 0 1-16,3-2 5 0,-1 3-8 0,1-4 8 16,3 2-11-16,1-2 10 0,3 3-8 15,-5-1 3-15,2 0-5 0,2 1 9 0,-4-1-8 16,7 0 7-16,-7 2-7 0,2-2-3 0,-2 1 3 15,0 2 0-15,-1-3-4 0,-1 1 11 0,4 0-5 16,-6 3 1-16,2-3-14 0,1 0 12 0,-2 1-9 16,0-1 8-16,0 0-6 0,-1-1 11 0,1 1-10 15,0 1 14-15,0-2-17 0,-2 1 18 0,3-1-15 16,-1 1 14-16,-1 2-9 0,-1-1 5 0,-3 0 3 16,5 2 0-16,-1-2-3 0,-4 4 1 15,1-2-8-15,5-1 6 0,-7 4-1 0,7-4 1 16,2 2 1-16,-4 2-1 0,-1-1 2 15,4 1-12-15,-3 1 10 0,6-1-9 0,-1-1 11 0,1 4-8 16,0-4 9-16,-3 4-10 0,0 2 13 16,0-1-12-16,1 1 12 0,0 0-12 0,1 1 13 15,-2-1-15-15,2 1 13 0,-2 3-12 0,2-2 14 16,-1 3-12-16,2 0 8 0,1-1-4 0,0 1 5 16,1 1-8-16,2 0 10 0,1 2-2 0,0 0 0 15,0 1-3-15,3 3-1 0,1 0 4 0,-1 1-8 16,3 0 7-16,3 2-1 0,1-2 0 0,1-4 1 15,2 2 1-15,2-2-4 0,-3 3 4 0,4-1-1 16,-1 0 1-16,1 0-3 0,-1 0-8 0,4 0 13 16,-3 2-7-16,3-1 9 0,0-1-10 15,2-1 9-15,2-2 4 0,1 2-3 0,1-2-1 16,2 1-4-16,-1-1-5 0,5 4 6 0,0 0-3 16,0-1 4-16,7-2 6 0,-3 2 4 0,8 2 3 15,-1-1 1-15,4 0 8 0,1-1-4 0,-1-1 4 16,2 0-2-16,3-1-16 0,-2-1 22 0,3-1-12 15,2 0-2-15,-1-1-4 0,1-1 3 0,-1 1-4 16,3-1 3-16,0-1-3 0,0 0-6 0,4 1-1 16,1-4 5-16,1 1-5 0,4-1 6 0,3-2-3 15,2-2 5-15,1 0 26 0,3-2-3 0,10 1 4 16,-6-4-11-16,10 0 32 0,3 1 6 0,1-5 2 16,4 1-11-16,1-3-1 0,1 1-18 15,5-4 10-15,0 2-7 0,1 2-8 0,0-2-7 16,0 0-9-16,-1-1-4 0,0 3 6 0,-5-2-3 15,0 0-4-15,-11-1-1 0,0-1-5 0,0 1-2 16,-1-1-7-16,2-2 9 0,-1-2-4 0,10-1-1 16,1-3 1-16,-3-1 4 0,3-5-1 15,-2-3 7-15,1-3 31 0,3-2 32 0,0 0-16 16,-2-1 10-16,-1-1-32 0,-2 3 9 0,-3-1-27 0,-4 1 18 16,-2 0-29-16,-3-1 14 0,-4 1-27 0,-4 1-8 15,-4 1-3-15,-5 1 13 0,0-1 3 16,0-1-19-16,-4-3 22 0,2 1-19 0,-4-2 22 15,0-1-1-15,-3-1 0 0,-1 0 4 0,0-3 19 16,-4 0 2-16,0 1 2 0,-3 0-21 0,-1-1 16 16,-4 2-24-16,-4 2 28 0,1 2-28 0,-4-1 2 15,0 0 5-15,-1 0-8 0,-3 2-42 0,0 2-45 16,-2-4-102-16,-3 3-110 0,-1-3-82 0,-3 0-89 16,-1-1-101-16,0-1-579 0,-2 0-763 0</inkml:trace>
  <inkml:trace contextRef="#ctx0" brushRef="#br0" timeOffset="-151991.27">17274 4389 425 0,'-7'-7'367'0,"2"0"-4"16,5 7 4-16,-8-11-30 0,8 11-50 0,-5-11-45 15,5 11-46-15,0 0-25 0,-4-12-26 0,4 12-17 16,0 0-10-16,0 0-18 0,0 0 5 0,14 0 13 16,-7 7 29-16,3 2-14 0,2 4 4 15,7 6 0-15,0 2-10 0,6 5-6 0,2 3-30 16,3 3-16-16,1-1-5 0,7 5-19 0,-3 3-6 15,3-3-29-15,-2 0 16 0,-3-4-3 0,-1-4-2 16,0 0-6-16,-3-3-7 0,-1-3-3 0,-6-4 4 16,-7-4 0-16,2 0-3 0,-4-3-3 0,-2-2-27 15,-2-4-51-15,-9-5-99 0,12 5-42 0,-12-5-65 16,0 0-9-16,0 0 26 0,7-7-64 0,-7 7-13 16,-6-16-15-16,1 7-102 15,-2-4-200-15,-2-5-158 0</inkml:trace>
  <inkml:trace contextRef="#ctx0" brushRef="#br0" timeOffset="-151760.99">17717 4470 122 0,'2'-13'542'0,"2"2"-76"15,0 1-39-15,-1 0-63 0,1-2-37 0,-1 3-37 16,1-1-40-16,-1 1 34 0,1 1-17 0,-4 8-35 16,5-14-47-16,-5 14-37 0,2-10-32 0,-2 10-14 15,0 0 46-15,-12 2 18 0,1 5 12 0,-6 6-15 16,-12 9 10-16,-1 6-7 0,-9 9-18 0,-2 4 7 15,-5 5-26-15,2 3-10 0,-3 3-18 0,2 1-18 16,-1 0-17-16,5-1-17 0,2-1-10 0,4-2-10 16,3-4 4-16,7-7-11 0,2-4-1 15,3-1-73-15,5-8-82 0,3-2-142 0,2-2-12 16,4-7-59-16,2 3-88 0,2-5-179 0,2-12-637 16,4 18-861-16</inkml:trace>
  <inkml:trace contextRef="#ctx0" brushRef="#br0" timeOffset="-150994.34">17487 6352 666 0,'0'0'628'0,"-6"-7"-89"15,6 7-47-15,0 0-84 0,-9-9-61 16,9 9-52-16,0 0-59 0,0 0-45 0,-9-2-38 0,9 2-37 16,0 0-7-16,-5 7 71 0,5-7-80 0,-3 14 23 15,3-14-62-15,-2 20 34 0,4-9-43 0,1 3 32 16,0 1-44-16,3 1 28 0,2-2-40 0,1 2 26 16,2 1-23-16,3-4 56 0,0 0-18 0,4-1 28 15,1-4-20-15,4-2 8 0,1-2-12 16,3-4-5-16,1-3-9 0,5-4 0 0,4-6-20 15,2-6 5-15,-1-1-20 0,9-12 0 0,-4 1-10 16,0-4 2-16,-5 0-8 0,-6 3 0 16,-1 1-6-16,-4 2 6 0,-2 3-10 0,-7 3 9 15,-3 9-16-15,-2-1 3 0,0 3-33 0,-4 2-40 16,-3 3-83-16,-6 7-21 0,9-8-138 0,-9 8-34 16,0 0-118-16,0 0-148 0,12 4-545 15,-12-4-781-15</inkml:trace>
  <inkml:trace contextRef="#ctx0" brushRef="#br0" timeOffset="-144781.06">18847 6852 63 0,'-13'5'331'0,"13"-5"-53"0,-14 2-47 0,14-2 36 16,-13 1-67-16,13-1 38 0,-16-1-58 0,16 1 37 15,-16-3-59-15,16 3 42 0,-18-3-90 0,18 3 43 16,-16-3-59-16,16 3 31 0,-17-1-70 0,17 1 36 16,-13-1-65-16,13 1 43 0,0 0-58 0,-15 1 51 15,15-1-25-15,0 0 72 0,0 0-52 0,0 0 61 16,4 10-67-16,7-6 42 0,1-1-59 0,3-1 61 16,4 1-50-16,6-1 48 0,4 3-48 0,7-4 66 15,5 1-59-15,9-1 57 0,4-2-41 16,5 1 54-16,5-2-62 0,17 1-7 0,3-2 12 15,5-1-7-15,6 0-4 0,4 1-10 16,4-1 0-16,0 1-13 0,1-1-6 0,1 1-5 16,0 1-6-16,-1 0-2 0,2 0-5 0,-1 0-29 15,1-2-13-15,-3 1-1 0,0-1-1 0,-2 2 40 16,-2 0-42-16,0-1 41 0,-2 1-48 0,0 0 55 16,-5-1-55-16,0-1 62 0,-6 4-55 0,-2-2 68 15,-3 0-48-15,-3 0 58 0,-15 2-49 0,0-2 64 16,-5 2-54-16,-3-1 42 0,-3 0-47 0,-12 0 47 15,-9 0-51-15,-2-2 56 0,-4 2-52 0,-5 1 43 16,-4-3-62-16,-5 1 1 0,-11 2-106 0,12-7-10 16,-12 7-69-16,0 0-79 0,-14-12-77 15,5 10-82-15,-5-1-70 0,-1-2-342 0,-5 3-405 16</inkml:trace>
  <inkml:trace contextRef="#ctx0" brushRef="#br0" timeOffset="-144281.23">19045 6961 204 0,'-13'0'335'0,"0"-1"-46"0,13 1 36 15,-23 0-115-15,23 0 68 0,-23-1 16 16,23 1-20-16,-20-3-24 0,7 2-72 0,1 0 56 15,12 1-52-15,-20-2 45 0,20 2-72 0,-14-2 29 16,14 2-89-16,-14-2 35 0,14 2-74 0,0 0 40 16,0 0-54-16,0 0 54 0,0 0-52 0,14 2 60 15,5 0-64-15,12-2 39 0,11 1-58 0,12 0 49 16,6 1-45-16,18 1 45 0,9-2-48 0,3 0 55 16,5 1-60-16,3-1 21 0,5 1 17 0,1-2 20 15,1 0-31-15,1-2 23 0,2 1-41 0,-2-3 13 16,0 4-16-16,-5-3 26 0,-4 1-33 0,-8 1 18 15,-6 0-34-15,-19-1 30 0,-8 2-36 0,-7-3 38 16,-8 3-48-16,-12 0-20 0,-3-2-33 16,-7 1-25-16,-19 1-109 0,19-2-25 0,-19 2-113 15,0 0-159-15,0 0-158 0,-18-1-306 16,3 1-551-16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34:10.554"/>
    </inkml:context>
    <inkml:brush xml:id="br0">
      <inkml:brushProperty name="width" value="0.05292" units="cm"/>
      <inkml:brushProperty name="height" value="0.05292" units="cm"/>
      <inkml:brushProperty name="color" value="#FF0000"/>
    </inkml:brush>
  </inkml:definitions>
  <inkml:trace contextRef="#ctx0" brushRef="#br0">15372 8290 12 0,'-1'-15'573'0,"1"15"-93"0,-2-12-55 16,2 12-56-16,0 0-44 0,-1-14-58 0,1 14-56 15,0 0-40-15,-3-11-16 0,3 11 16 0,0 0 4 16,0 0-18-16,0 0-58 0,-6 11 68 0,6-11-63 16,-5 17 28-16,5-5-64 0,-1 4 48 15,-1 3-56-15,-1 5 32 0,-1 1-58 0,1 1 35 0,-2 5-57 16,1 1 43-16,-1-1-59 0,0 3 49 0,-1-1-57 16,2-4 56-16,0-3-63 0,1-1 53 15,0-1-54-15,1-1 50 0,1-4-50 0,0-1 50 16,-1 0-52-16,2-6 48 0,0 1-53 0,-1-3 59 15,1-10-38-15,0 18 73 0,0-18-61 0,-1 11 12 16,1-11-13-16,0 0 43 0,0 0-53 0,0 0 49 16,0-13-57-16,0 13 51 0,-4-22-52 15,0 6 45-15,2-3-59 0,-1-3 56 0,-1-3-55 16,2-2 53-16,-2-6-50 0,3 0 5 0,-2-1 6 16,3 0 39-16,1-1-48 0,1 0 55 0,0 1-59 15,3-1 52-15,2-5-52 0,3 2 52 0,-2 1-43 16,4-1 59-16,2 3-27 0,1 1 39 0,2 2-45 15,0-1 41-15,3 6-38 0,-2 5 22 0,2 2-25 16,1 1 34-16,2 4-34 0,3 1 25 0,-2 3-38 16,0 4 34-16,2 2-40 0,-3 5 30 15,-3 1-30-15,4 5 34 0,-3 4-37 0,-3 1 36 16,2 4-37-16,-6 4 30 0,-2 0-29 0,-3 2 30 16,-4 2-36-16,-2 1 27 0,-3 2-42 0,-3-1-4 15,-3 5-1-15,-3-3 2 0,-4 0 5 0,-2 0 45 16,-4-5-48-16,-3 2 39 0,-1-4-47 15,-3-3 46-15,1-3-56 0,-3-1 49 0,1-2-68 16,2-3 25-16,1-2-83 0,2-2 22 0,4 1-99 16,1-4-7-16,5 0-174 0,12-1-67 0,-14-2-118 15,14 2-271-15,0 0-386 0</inkml:trace>
  <inkml:trace contextRef="#ctx0" brushRef="#br0" timeOffset="316.86">16283 7847 134 0,'3'-14'653'16,"0"3"-84"-16,-1-1-115 0,0 1-26 0,1 0-47 15,-3 11-100-15,3-19 35 0,-3 19-83 16,1-17 18-16,-1 17-90 0,-3-11 38 0,3 11-52 15,-10-3 54-15,10 3-34 0,-20 9 10 0,4 3-60 16,-4 9 33-16,-6 6-24 0,2 9 3 0,-7 10-45 16,3 3 0-16,0 6-31 0,4 5 3 15,0 5-15-15,5-1-10 0,4 3 7 0,2-3-33 16,2 3-10-16,3-3-22 0,4-9 17 0,3-1-50 16,4-1 21-16,0-3-64 0,6-2 4 0,4-2-99 15,3-3-8-15,3-5-120 0,2-1-30 0,3-5-137 16,1-4-76-16,4-6-423 0,-4-4-590 0</inkml:trace>
  <inkml:trace contextRef="#ctx0" brushRef="#br0" timeOffset="765.16">16558 8379 669 0,'-9'-19'614'0,"0"3"-88"0,3 2-45 0,-1 2-92 15,3 1-69-15,-2 3-69 0,2-1-60 0,4 9-38 16,-8-12-28-16,8 12-10 0,0 0-10 0,-15 4-65 16,8 2 45-16,-2 7-59 0,1-1 34 0,-2 6-58 15,1 2 57-15,0 1-64 0,1 0 52 16,-2 1-9-16,3 0-6 0,0-2-6 0,0-2-4 16,1-2-3-16,1-4 0 0,1-1 4 0,2-1-1 15,2-10-3-15,-4 11-96 0,4-11 46 16,0 0-14-16,7-5-12 0,-2-6-3 0,4-2-43 15,0-8 62-15,4-4-55 0,2-9 74 0,1-3 1 16,0-3 2-16,1-2 1 0,1-2 14 0,0 1 3 16,-3 2 27-16,2 3 16 0,-3 3 59 0,-3 8 10 15,1 1 45-15,-6 5-67 0,2 4 18 0,-2 3-73 16,2 4 46-16,0 3-11 0,-8 7 59 0,12-3-23 16,-1 7 47-16,-3 4-33 0,3 3 15 0,0 7-36 15,1 4 8-15,2 3-28 0,1 10-3 16,-2-1-23-16,1 4-8 0,-2-1-5 0,0 4-9 15,-3-2-14-15,0-3-45 0,-1-3-17 0,-2-2-63 16,-1 0-22-16,-2-8-119 0,-1 2-15 0,0-5-62 16,-2-2-37-16,-2-2-55 0,1-1-36 15,-4-2-1-15,0-1-42 0,-4-4-300 0,0-3-323 16</inkml:trace>
  <inkml:trace contextRef="#ctx0" brushRef="#br0" timeOffset="915.86">16402 8399 208 0,'-4'-10'686'16,"4"10"-117"-16,1-15-88 0,-1 15-61 0,9-18-93 16,2 9-57-16,5-3-44 0,3 1-45 0,8-3-34 15,9 0-27-15,4 0-25 0,0 1-17 16,1 1-27-16,0 1-85 0,-8 0-121 0,1 4-123 16,-5-3-134-16,-3 3-522 0,-3 0-511 15</inkml:trace>
  <inkml:trace contextRef="#ctx0" brushRef="#br0" timeOffset="2333.28">16962 7822 227 0,'0'0'388'0,"0"0"-55"0,0 0-6 16,4-11-47-16,-4 11-8 0,0 0-13 0,1-11-11 15,-1 11-28-15,0 0-11 0,2-11-22 16,-2 11-29-16,0 0-21 0,0 0-23 0,-1-12-22 15,1 12-22-15,0 0-15 0,-6-9-15 0,6 9-9 16,0 0-7-16,-17-1-6 0,8 4-4 0,0 2-3 16,-2 1-3-16,-1 4-3 0,2-1 1 0,0 2 6 15,1 3 0-15,1 1 10 0,3-1 17 0,2 2 8 16,3-4 19-16,2 5 3 0,3-5-9 0,3 2-6 16,2-3-6-16,5 2-7 0,1-5-7 0,3 1-4 15,-2-4-3-15,3-1-10 0,-1-1-34 0,0-2-88 16,-1-1-106-16,0 0-150 0,-5-1-135 0,1-2-480 15,-3 0-568-15</inkml:trace>
  <inkml:trace contextRef="#ctx0" brushRef="#br0" timeOffset="2765.76">17271 7792 256 0,'-6'-8'502'0,"6"8"-18"16,-8-10-48-16,8 10-21 0,-5-11-43 0,5 11-51 15,0 0-30-15,-3-12-22 0,3 12-70 0,0 0 23 16,-2-11-88-16,2 11 23 0,0 0-77 0,0 0 28 16,-4-10-73-16,4 10 43 0,0 0-1 0,-4 8 37 15,4-8-61-15,-4 16 31 0,2-1-56 16,-1 4 34-16,2 4-54 0,-2 6 44 0,3 7-36 16,0 4 58-16,0 7-36 0,0 3 26 15,3 5-36-15,-2 2-1 0,0 1 25 0,-1 2-38 16,2 7 25-16,-2-8-36 0,-2-3 30 0,1 1-32 15,0-4 25-15,-3-1-31 0,2-5 27 0,-2-2-35 0,-3-3 38 16,5-7-54-16,-2-3 26 0,-1-2-54 16,-2-5 20-16,4-2-80 0,-3-2 8 0,3-4-89 15,-1-1 9-15,0-2-105 0,1-3-31 0,3-11-148 16,0 16-605-16,0-16-693 0</inkml:trace>
  <inkml:trace contextRef="#ctx0" brushRef="#br0" timeOffset="3447.63">17667 8203 615 0,'-6'-6'540'16,"6"6"-70"-16,-12-11-78 0,12 11-56 0,-6-8-96 16,6 8-38-16,0 0-36 0,-12-2 8 0,12 2-38 15,-8 7-15-15,8-7-16 0,-8 18-19 16,4-6-14-16,1 4-61 0,1 2 52 0,2 1-58 15,-2 0 58-15,2 3-67 0,3 1 55 0,-2 2-12 16,1-2-7-16,-1-2 0 0,2-4-7 0,-2-1-4 16,0-1-6-16,0-2 0 0,1-1 1 0,-2-12-7 15,2 12-85-15,-2-12-41 0,0 0 2 0,0 0 14 16,0 0 13-16,0-12 7 0,-2 0-46 0,0-4 74 16,0-3 10-16,-2-5 10 0,1-1 3 15,-1-4 23-15,2-3 14 0,1-1 43 0,1 0 9 16,0 4 28-16,1 0 6 0,4-2 2 0,2 2-9 15,2 1-10-15,4 4-6 0,2-1-3 16,4 6 5-16,2 2 17 0,1 0-8 0,-1 7-13 0,-1 1-11 16,-3 5-12-16,0 1-10 0,-4 3-3 15,1 1-6-15,-2 4-26 0,-3 2 19 0,-3 0-2 16,-1 4-3-16,-2-1 1 0,-4 0-5 0,-1 5-1 16,-3-3-5-16,0 3-2 0,-1 0-47 0,-2-1 57 15,4 2-52-15,-2-1 50 0,1 0-50 0,1-1 59 16,3 1-54-16,2-1 56 0,2 1-50 0,3 2 53 15,0-2-54-15,3 2 52 0,2 1-49 0,-1 0 59 16,0-1-61-16,-1 2 55 0,0-3-51 0,-5-1 57 16,-2 1-51-16,-2-3 63 0,-4 4-57 0,-3-5 55 15,-6 2-53-15,-5-1 45 0,-5-1-53 16,-4-2 56-16,3-2-58 16,-3-1 52-16,3-3-57 0,1 1 21 0,4-2-91 0,1-1 19 15,4 0-74-15,14-2-76 0,-16-2-95 0,16 2-89 16,0 0-87-16,12-14-338 0,1 7-379 0</inkml:trace>
  <inkml:trace contextRef="#ctx0" brushRef="#br0" timeOffset="3697.72">18291 7861 688 0,'1'-14'645'0,"-1"2"-100"0,1 1-62 15,-1 11-68-15,0-20-69 0,0 20 19 0,-1-16-110 16,1 16-3-16,-5-16-100 0,0 7 18 16,-4 5-78-16,9 4 35 0,-19-5-57 0,5 7 23 15,0 0-55-15,-3 3 33 0,0 6-55 0,1 0 36 16,0 4-50-16,3 3 35 0,3-1-41 0,3 3 45 16,4-1-43-16,4 0 40 0,6 1-14 0,2 0-37 15,6 2 44-15,3-3-75 0,4 0-33 16,1-5-94-16,1 1-99 0,2-5-76 0,-2 0-154 15,-1-3-635-15,-3-5-750 0</inkml:trace>
  <inkml:trace contextRef="#ctx0" brushRef="#br0" timeOffset="4047.79">18538 7704 567 0,'0'-18'589'0,"0"18"-91"15,7-11-101-15,-7 11 9 0,18-4-87 0,-5 5 61 0,6 2-49 16,6 7 38-16,9 8-37 0,2 7 12 0,5 8-47 15,1 9-7-15,-5 8-18 0,-4 3-36 0,-6 6-13 16,-8 4-32-16,-8 6-26 0,-7 3-28 0,-8 2-26 16,-8 1-29-16,-5-2-54 0,-7-2-31 0,-4-3-44 15,-7-4-68-15,-2-3-25 0,-6-7-59 0,-1-3 11 16,2-5-78-16,-1-3-4 0,2-5-104 0,4-4-17 16,5-6-103-16,1-6-104 0,8-4-489 0,-3-2-704 15</inkml:trace>
  <inkml:trace contextRef="#ctx0" brushRef="#br0" timeOffset="5463.89">15238 9151 342 0,'-16'0'400'16,"5"-1"-115"-16,11 1 10 0,-19 0-110 0,19 0 44 15,-14-1-71-15,14 1 42 0,-12 0-64 0,12 0 37 16,0 0-83-16,-13-3 16 0,13 3-50 0,0 0 47 16,0 0-64-16,0 0 45 0,16-3-51 0,-16 3 39 15,28 0-55-15,-5 0 45 0,8 1-58 0,12 1 46 16,13-1-48-16,8 1 66 0,18-1 1 0,10-1-42 15,9-1 50-15,7-1-52 0,33 1 62 0,6-2-64 16,4 1 50-16,5-1-54 0,5 2 66 0,2 0-62 16,4 1 52-16,2-1-62 0,-2 2 54 0,-3-1-61 15,-5 1 46-15,-8 1-60 0,-8 2 51 16,-9-1-55-16,-28 0 51 0,-7-3-59 16,-7 4 56-16,-9-2-60 0,-9 0 58 0,-17 1-66 15,-7 0 47-15,-12-3-77 0,-9 0 50 0,-8 0-73 16,-7 2 25-16,-14-2-27 0,13-2-103 0,-13 2-5 15,0 0-93-15,-20-7-25 0,1 4-53 0,-8-1-374 16,-8-2-242-16</inkml:trace>
  <inkml:trace contextRef="#ctx0" brushRef="#br0" timeOffset="5880.78">15524 9261 45 0,'-19'0'390'15,"1"0"-89"-15,6 0-34 0,12 0-20 0,-23 0-30 16,23 0-18-16,-12-1 13 0,12 1-1 0,0 0 3 16,0 0-19-16,18-4-8 0,1 3-15 0,10-3-21 15,11 2-14-15,15-1-8 0,6 0-15 0,20-2-59 16,11-1 44-16,6 2-16 0,32-2-9 0,4 1-18 16,7-2-56-16,5 4 54 0,5-1-5 15,1 2-10-15,0 0-9 0,-1 0-4 0,-3 4-54 16,-8-2 58-16,-6 1-6 0,-27 0-2 0,-8-1-3 15,-4 0-4-15,-12 0-2 0,-6 0-3 0,-19 0-3 16,-6 0 3-16,-12 0 1 0,-3 0-55 0,-10-1 27 16,-6 0-87-16,-6-2-82 0,-2 1-84 0,-13 2-91 15,13-4-89-15,-13 4-387 0,0 0-379 16</inkml:trace>
  <inkml:trace contextRef="#ctx0" brushRef="#br0" timeOffset="10847.24">19412 8256 454 0,'16'1'390'16,"-16"-1"-31"-16,27-1-55 0,-9 0-27 0,8-1-23 15,2-2-15-15,5 1-57 0,2-1-24 0,0 0-41 16,0-1-10-16,-1 2-33 0,-1-1-1 0,-5 0-30 15,-1 2 6-15,-2-1-29 0,-5-1-52 0,-1 2-124 16,-3 1-88-16,-4-1-120 0,-12 2-368 0,14-2-239 16</inkml:trace>
  <inkml:trace contextRef="#ctx0" brushRef="#br0" timeOffset="11028.52">19451 8368 309 0,'-11'7'663'0,"11"-7"-111"0,-10 8-72 0,10-8-119 16,0 0-15-16,11 4-93 0,3-5 14 0,5-2-84 16,11 0 29-16,7-2-75 0,7-1 7 0,4 0-74 15,-2 1 34-15,-8 0-128 0,2 3-34 0,-5-2-130 16,0 2-133-16,-6 2-119 0,-6 0-514 0,-2-1-541 16</inkml:trace>
  <inkml:trace contextRef="#ctx0" brushRef="#br0" timeOffset="11945.11">21033 7299 553 0,'0'0'606'16,"0"0"-90"-16,0 0-89 0,0 0-78 0,0 0-97 0,0 0-44 15,-2-11-57-15,2 11-16 0,0 0-21 16,0 0-3-16,0 12-30 0,0-12 8 15,0 17-18-15,0-17-7 0,-1 22-16 0,1-8-4 16,0 0-7-16,1 2 16 0,0 3-10 0,-1-1-7 16,1-2-57-16,2 2 58 0,-1 2-56 0,-2-3 56 15,2 0-56-15,-2 0 51 0,1-1-52 0,-1-1 59 16,1-3-63-16,-1-12 61 0,2 23-56 0,-2-23 65 16,0 16-56-16,0-16 57 0,0 11-60 0,0-11 49 15,0 0-45-15,-4 10 48 0,4-10-59 0,0 0 55 16,-7-10-56-16,7 10 55 0,-2-18-17 15,-1 6 24-15,3-4 16 0,-1 0-8 0,1-4 0 16,0-1 25-16,0-3-3 0,0-1-6 0,3 1 0 16,-1-3-3-16,2 0 12 0,0 0-22 15,0-2-4-15,2 1-1 0,0 1-33 0,4 1 44 16,-2 3-34-16,2-2 27 0,2 2-42 0,2-1 28 16,2 0-37-16,2 3 32 0,2 1-39 0,2 1 30 15,1 0-32-15,2 1 25 0,-3 2-26 0,1 4 23 16,-1 2-36-16,-4 2 37 0,2 1-39 0,-2 3 36 15,-5 1-35-15,1 3 35 0,-2 4-35 0,-1 1 34 16,0 2-31-16,-2 3 35 0,-4 0 1 0,1 5-7 16,-4-1 0-16,-2 3-14 0,-2-2-20 0,0 2-36 15,-4 3 4-15,-1-1 6 0,-3-3-19 16,1 1-14-16,-4 0-19 0,-1-3-24 0,-1 1-1 16,-1-3-20-16,-1-2-11 0,1-1-28 0,4-1-6 15,-4-1-42-15,5-4 5 0,0-1-77 0,11-2-55 16,-16 3-115-16,16-3-212 0,-10-4-199 15</inkml:trace>
  <inkml:trace contextRef="#ctx0" brushRef="#br0" timeOffset="12244.94">21865 7016 285 0,'-9'-5'719'0,"9"5"-105"0,-10-10-103 15,10 10-110-15,-10-8-94 0,10 8-68 16,0 0-52-16,-11-5-30 0,11 5-14 0,-14 5-24 16,5 1-19-16,0 5-13 0,-4 1-4 15,1 4-18-15,-4 6-9 0,3 4-11 0,-5 5-6 16,0 4-9-16,4 1-2 0,-1 2-4 0,1 2-6 15,3-2-5-15,2 2-50 0,3 1 65 0,4-6-58 16,2 1 52-16,2-4-110 0,2 2-16 0,3-4-83 16,4-3-59-16,3-2-94 0,1-4-64 0,6-2-502 15,2-6-471-15</inkml:trace>
  <inkml:trace contextRef="#ctx0" brushRef="#br0" timeOffset="12644.5">21997 7416 35 0,'-9'-10'657'0,"1"1"-155"0,1 3-69 0,7 6-68 16,-12-11-31-16,12 11-66 0,-13-8-24 0,13 8-53 15,-10-6-23-15,10 6-41 0,0 0-3 16,-13-5-32-16,13 5-4 0,0 0-24 0,-12 6-4 16,12-6-17-16,-10 7-9 0,10-7 3 0,-7 8-13 15,7-8-6-15,-8 10-4 0,8-10 7 0,-5 12-10 16,5-12 1-16,-7 9 2 0,7-9 3 0,-4 9-1 15,4-9-6-15,0 0-45 0,0 0-45 0,0 0 6 16,0 0 5-16,7-13 25 0,-3 4-3 0,0-3 22 16,1-4-5-16,2-3 36 0,-1-3 13 0,2-5 33 15,2 0 0-15,-3 0 28 0,0 1 32 0,2 2 11 16,-4 2 35-16,1 1-30 0,1 0 46 16,-2 6-33-16,1 1 16 0,-1-1-52 0,-1 7-3 15,0-4-55-15,-4 12 15 0,7-13-37 16,-7 13 37-16,12-3-24 0,-12 3 16 0,14 7-31 15,-4 0 21-15,-1 7-28 0,4-1 8 0,-1 3 9 16,-1 2-2-16,2 5-5 0,1 0-36 0,-5-1-30 16,0-4-52-16,2 3-133 0,-2-1-12 0,-2 0-67 15,-1-1-89-15,2-5-119 0,-6 0-68 0,2-3-396 16,-4-11-567-16</inkml:trace>
  <inkml:trace contextRef="#ctx0" brushRef="#br0" timeOffset="12797.17">21827 7300 565 0,'0'0'568'0,"0"0"-65"0,6-12-75 15,-6 12-59-15,16-11-89 0,-5 4-40 0,8-5-60 16,-2 1-17-16,8 0-48 0,2-1-13 0,-2-2-77 16,1 3-128-16,-1-2-190 0,-2 5-135 0,3-3-427 15,-5 3-403-15</inkml:trace>
  <inkml:trace contextRef="#ctx0" brushRef="#br0" timeOffset="13044.86">22355 6909 50 0,'-3'-11'619'0,"3"11"-116"15,-6-16-66-15,6 16-66 0,-8-15-61 0,2 8-77 16,6 7-42-16,-11-11-47 0,11 11-38 0,-16-5-25 16,16 5-14-16,-18 0-17 0,18 0-9 0,-18 6-7 15,9 0-5-15,3 2-7 0,-2 0 3 0,6 1-3 16,0 1 8-16,4 2-17 0,0-2 5 0,6 2-101 16,0-1-115-16,3-2-190 0,3 0-471 0,0-2-408 15</inkml:trace>
  <inkml:trace contextRef="#ctx0" brushRef="#br0" timeOffset="13511.32">22613 7177 551 0,'0'0'547'0,"0"0"-107"0,9 5-108 16,-9-5-51-16,0 0-72 0,0 0-2 0,-4 10-41 16,4-10-17-16,-8 11-41 0,2-5-2 0,-1 2-29 15,1 3-3-15,-5-1-35 0,6 2 12 0,-2-1-21 16,3 4 7-16,-1-3-17 0,0-1 10 16,3 1-18-16,2-12 13 0,0 21-17 0,0-21 16 15,0 17-11-15,0-17 11 0,7 12-15 0,-7-12 6 16,9 8-29-16,-9-8 9 0,0 0-17 0,12-1 20 15,-12 1-14-15,11-14 15 0,-5 6-10 0,-2-6 13 16,-1-2-4-16,1-3 24 0,-2-3 3 0,1-2 26 16,2-3-6-16,-3 2 32 0,2-2-15 0,-1 2 30 15,1 2 14-15,2-1-12 0,1 2-65 16,0 3 35-16,2 1-61 0,4 2 51 0,-2 2-67 16,5 2 51-16,0 5-57 0,2 0 51 0,0 4-56 15,0 0 56-15,3 5-2 0,3 1-8 0,-1 2-7 16,-4 2-3-16,0 4 4 0,-2 1-5 0,-3 4 3 15,-3 0 1-15,-5 2-6 0,2 1 1 16,-8-1-3-16,0 0-22 0,-2-2-57 0,-6 4-42 16,0-1-51-16,1 1-23 0,-2-3-70 0,0-1-5 15,2-1-75-15,1-1-38 0,3 1-37 16,3-15-299-16,1 21-217 0</inkml:trace>
  <inkml:trace contextRef="#ctx0" brushRef="#br0" timeOffset="14044.14">23238 7135 385 0,'-8'-7'602'0,"8"7"-99"16,-8-12-113-16,8 12-67 0,-7-7-89 0,7 7-45 16,0 0-17-16,0 0-3 0,0 0-39 0,0 0 3 15,-11 5-28-15,11-5-7 0,2 14-29 0,-2-14 2 16,5 19-26-16,-1-7 6 0,2 1-21 15,1 0 7-15,0 2-11 0,-2-2 2 0,3-1-16 16,-3 1 11-16,2-1-14 0,-3-4 8 0,-1 1-7 16,-3-9-1-16,8 12-33 0,-8-12-27 0,0 0-42 15,0 0 22-15,0 0-5 0,0 0 29 0,-8-7-3 16,3-2 23-16,0-1-4 0,-1-5 19 0,-2 1 13 16,5-3 37-16,-5-2-1 0,4 3 38 0,0-2 6 15,-1 2 35-15,3-1-6 0,0 2-19 0,4 1-6 16,0-1-8-16,3 1-21 0,1-2-11 15,6 4-9-15,1-1-5 0,3 2-6 0,-1 1-9 16,2 1-4-16,-2 3-1 0,1 2 0 0,-1-1-8 16,-1 2-2-16,-1 3-1 0,-1 0-3 0,-12 0 4 15,18 5 1-15,-10 0 1 0,-8-5 3 16,8 12-4-16,-8-12-16 0,-2 17 25 0,2-17-1 16,-6 19-7-16,4-10 6 0,-4 1-12 0,4 2 14 15,-1-3-13-15,1 3-11 0,-2 0 18 0,6 1-4 16,0-3 4-16,3 3 2 0,1 2-1 0,4-2 0 15,-2 1-5-15,3 0 0 0,-1 0 0 16,0-2 2-16,-1 0-5 0,-2 0-1 0,1 1 1 16,-6-3-3-16,0 1-6 0,-2-11-1 0,-5 19-15 0,-4-11-18 15,0 2-17-15,-4-2-39 0,-1-1-14 16,1-3-40-16,-3 0-25 0,3 2-62 0,1-3-36 16,1-1-84-16,11-2-45 0,-11 1-354 0,11-1-273 15</inkml:trace>
  <inkml:trace contextRef="#ctx0" brushRef="#br0" timeOffset="14264.93">23628 6892 434 0,'-4'-13'639'16,"-1"2"-114"-16,-1 2-41 0,3-1-74 15,-3 3-57-15,0-3-52 0,2 2-60 0,4 8-55 16,-7-11-47-16,7 11-26 0,-8-7-27 15,8 7-9-15,0 0-22 0,-14 7-8 0,14-7-13 0,-9 11-52 16,9-11 59-16,-4 18-6 0,2-7-7 16,4 2-4-16,0-3 1 0,3 2 1 0,-1-2-49 15,5 2-99-15,0-2-88 0,2 0-129 0,3-2-104 16,-1 1-542-16,4-4-577 0</inkml:trace>
  <inkml:trace contextRef="#ctx0" brushRef="#br0" timeOffset="14466.07">23774 6853 458 0,'6'-7'523'16,"-1"-1"-55"-16,6 2-75 0,-2 1-45 0,6 0-72 16,0 3-20-16,3 4-47 0,4 0 16 0,7 6-12 15,-2 6-2-15,7 6-36 0,-5 2-26 0,-2 7-24 16,-5 2-25-16,-8 6-15 0,-5 2-21 15,-8-3-4-15,-7 11-7 0,-9-1-87 0,-10 10-154 0,-7-2-146 16,-8 0-228-16,-9-3-460 0,-5-4-628 0</inkml:trace>
  <inkml:trace contextRef="#ctx0" brushRef="#br0" timeOffset="14963.79">20895 7824 45 0,'-8'7'529'0,"8"-7"-95"0,0 0 10 15,19 4-50-15,-1-3-4 0,6 3-63 16,4-3-27-16,14 1-10 0,14-1-12 0,7 1 5 0,24-1-61 16,10-1 29-16,7 0-54 0,30 3-2 0,8-2-52 15,9 3 6-15,6 4-53 0,2 1 5 0,0-1-32 16,3 5-3-16,0-2-31 0,-2 4-9 16,-6-1-46-16,-7 2 6 0,-10 0-70 0,-10-1 31 15,-28-1-26-15,-9-1 4 0,-7-2-14 0,-11-1-2 16,-20-2-3-16,-4-1-43 0,-14-3-22 15,-8 0-72-15,-10-2-52 0,-16-2-119 0,0 0-60 16,0 0-476-16,0 0-514 0</inkml:trace>
  <inkml:trace contextRef="#ctx0" brushRef="#br0" timeOffset="15577.03">21440 8524 28 0,'0'0'804'0,"-13"4"-217"15,13-4-118-15,-12 8-71 0,12-8-80 0,-11 13-53 16,5-6-50-16,-1 5-47 0,-2 1-10 0,4-1-25 16,-1 4-23-16,1 1-21 0,1 3-21 0,-1 0-9 15,0 2-12-15,1 2-8 0,2-2-7 0,-1 1-8 16,0-2-3-16,2 2-2 0,-3-4-56 0,4-1 60 15,-4 0-58-15,3 0 61 0,0-5-60 0,-1 0 60 16,1-3-48-16,1-10 54 0,0 16-58 0,0-16 56 16,-5 11-61-16,5-11 63 0,0 0-63 0,0 0 64 15,-4-11-10-15,4 11-15 0,-1-25 10 16,1 8-2-16,1-5 2 0,3-7 13 0,1-4 22 16,2-8-44-16,1-2 81 0,4-2-44 0,3 0 37 15,4 1-40-15,2-6 55 0,7 5-61 0,-2 1 39 16,4 8-52-16,0 5 39 0,1 4-56 15,2 2 41-15,1 4-51 0,-2 4 33 16,-4 6-43-16,-2 4 46 0,-3 3-55 0,-2 4 45 0,-3 4-42 16,-2 2 47-16,-2 2-54 0,-4 4 56 0,-5 1-48 15,-5 4 49-15,-5 0-51 0,-3 2 52 0,-10 3-56 16,-4 3 24-16,-3 0-70 0,-7-3 34 16,5-1-81-16,-2-1 39 0,2-4-30 0,4-2-13 15,3-3-26-15,2 0-19 0,5-2-20 0,-1-2-80 16,6-2-80-16,8-5-54 0,0 0-87 0,0 0-263 15,11 3-261-15</inkml:trace>
  <inkml:trace contextRef="#ctx0" brushRef="#br0" timeOffset="15811.31">22215 8263 502 0,'-7'-6'608'0,"1"0"-107"0,-3 2-60 15,-1-1-72-15,-1 1-72 0,1 1-35 0,10 3-35 0,-23 3-34 16,10 1-21-16,3 3-71 0,-1 3 41 16,3 5-33-16,0 2 50 0,4 4-70 0,0 4 39 15,6 1-71-15,0 5 36 0,7 3-64 0,-2 7 43 16,4-2-61-16,3 0 40 0,1-2-51 0,-2-2 55 16,5-3-84-16,-3-4-41 0,-2-3-93 0,2-3-107 15,-1-5-112-15,1 0-121 0,1-3-511 0,-1-4-622 16</inkml:trace>
  <inkml:trace contextRef="#ctx0" brushRef="#br0" timeOffset="16312.04">22434 8543 465 0,'0'0'481'16,"-10"-10"-36"-16,10 10-29 0,0 0-36 0,0 0-67 15,-15 3-44-15,15-3-38 0,-3 8-21 0,3-8-17 16,-4 12-29-16,4-12-21 0,-3 16 2 0,3-16 7 15,3 16-31-15,-3-16-23 0,2 18-17 0,-2-18-14 16,5 15-13-16,-5-15-8 0,6 10-6 16,-6-10-13-16,7 6-59 0,-7-6-62 0,0 0-46 0,16-6-20 15,-10-1 8-15,-1-5 16 0,1-3 19 16,-1-3 23-16,-3-6 16 0,3-5-28 16,-3 0 72-16,-2-6 36 0,0 1 18 0,-2 0 38 15,-3 3 6-15,3 5 43 0,-1 2 15 0,-3 1 22 16,4 5-1-16,0 2-19 0,2 3-32 0,0 1-12 15,4 3-11-15,2 0-13 0,2 6-3 0,3 0-4 16,2 4-6-16,3 2-41 0,2 1 59 0,4 3-57 16,1 1 47-16,0 1-56 0,-2 1 41 0,-2 0-44 15,1 2 34-15,-2-1-33 0,0 0-4 0,-3 0 8 16,-3 0-37-16,-3 0 53 0,-2-2-53 0,-3 1 49 16,-4-10-43-16,2 18 55 0,-6-9-51 0,-1 1 61 15,-1 0-20-15,-1-1 37 0,-2 3-49 16,2-3 53-16,1 2-59 0,1-1 51 0,1 0-39 15,4-10 68-15,1 21-14 0,4-13 24 16,2 5-38-16,2-4 18 0,0 1-37 0,2 0 20 16,0 1-35-16,-1-3 24 0,0 2-38 0,-1-1 24 15,-4-2-24-15,4 2 24 0,-9-9-37 0,4 15 29 16,-4-15-40-16,-8 13 18 0,-2-7-70 0,-1 0 3 16,-4 0-98-16,1-2 12 0,-6 0-47 0,4 2-49 15,-4-2-73-15,5-2-78 0,1 1-59 0,3 0-510 16,11-3-567-16</inkml:trace>
  <inkml:trace contextRef="#ctx0" brushRef="#br0" timeOffset="16564.36">22963 8243 6 0,'-4'-10'727'0,"4"10"-104"0,-5-15-85 15,5 15-56-15,-5-17-64 0,5 17-33 0,-6-12-97 16,6 12-2-16,-4-13-100 0,4 13-3 0,0 0-95 16,-3-10 37-16,3 10-80 0,0 0 35 0,0 0-59 15,-13 8 42-15,13-8-58 0,-7 15 45 16,3-4-56-16,-1 0 50 0,5 2-54 0,-4-2 44 16,4 3-46-16,0 0 10 0,4-2-18 0,0 1 0 0,3-1-134 15,3-2-63-15,1-2-197 0,4-1-85 16,7-1-538-16,-3-3-648 0</inkml:trace>
  <inkml:trace contextRef="#ctx0" brushRef="#br0" timeOffset="16743.18">23191 8175 163 0,'0'0'701'0,"-5"-7"-119"16,5 7-105-16,0 0-27 0,0 0-62 0,0 0-19 15,18 8-11-15,-5-1-35 0,5 9 22 0,4 3-30 16,5 6-10-16,3 4-16 0,-1 2-15 15,-4 1-45-15,-2 2-39 0,-6-2-26 0,-6 0-41 0,-8-2-43 16,-3-1-74-16,-7 0-105 0,-9 4-72 16,-7 0-216-16,-8-4-140 0,-3-2-218 0,-15 1-588 15,-3 0-935-15</inkml:trace>
  <inkml:trace contextRef="#ctx0" brushRef="#br0" timeOffset="22374.52">22080 8943 514 0,'0'-11'497'0,"0"11"-33"0,0 0-58 16,0-16-26-16,0 16-66 0,0-10-48 0,0 10-19 15,3-12-25-15,-3 12-13 0,2-9-15 0,-2 9-6 16,0 0-2-16,4-13-62 0,-4 13 31 16,0 0-82-16,5-9 22 0,-5 9-72 0,0 0 48 15,0 0-62-15,0 0 42 0,0 0-52 0,5 6 46 16,-5-6-54-16,-2 18 50 0,-1-6-55 16,-2 2 53-16,1-1-58 0,-1 5 47 0,1 1-45 15,-2 1 6-15,-1 0 2 0,-1 1 3 0,2-2 47 16,-3 1-56-16,3-2 52 0,0-3-55 0,-1 1 53 15,1-3-55-15,2 0 53 0,-2-1-59 0,0-2 52 16,4-1-50-16,-2 0 48 0,4-9-96 0,-5 12 12 16,5-12-124-16,0 0-30 0,0 11-103 0,0-11-95 15,0 0-78-15,14-4-480 0,-5-2-558 0</inkml:trace>
  <inkml:trace contextRef="#ctx0" brushRef="#br0" timeOffset="22659.31">22159 9015 282 0,'0'0'456'0,"9"-10"-14"15,-9 10-4-15,9-9-17 0,-9 9-46 0,10-11-49 16,-10 11-52-16,8-10-8 0,-8 10-3 0,9-8-27 16,-9 8-69-16,9-9 31 0,-9 9-79 0,0 0 7 0,9-7-52 15,-9 7 57-15,0 0-35 0,0 0 16 16,5 10-42-16,-5-10 20 0,0 15-17 0,-3-5 18 15,1 4-37-15,-2 1-6 0,-1 2-2 0,-2 2-5 16,1 2 15-16,1 2-31 0,-3 0-2 0,0 3-5 16,0 2 14-16,1-1-25 0,-3-5 25 0,4 1-25 15,-1-2 16-15,-2 1-21 0,3-4 21 0,1-2-54 16,0 0-12-16,-1-6-99 0,3 0-58 16,-1-2-239-16,4-8-187 0,0 0-667 0,-6 10-895 15</inkml:trace>
  <inkml:trace contextRef="#ctx0" brushRef="#br0" timeOffset="24658.17">21912 9736 93 0,'0'0'498'15,"2"-21"-93"-15,1 12-34 0,1-2-20 0,-1 0-13 16,1 1-38-16,0-1-33 0,0 2-12 0,-2-1-10 16,-2 10-12-16,8-16-15 0,-6 6 14 0,-2 10-44 15,4-13 42-15,-4 13-64 0,3-12 24 16,-3 12-31-16,0-13 25 0,0 13-47 0,0 0-3 0,-3-12-44 16,3 12-7-16,0 0-27 0,0 0 14 15,-10 2-15-15,10-2 18 0,-10 18-24 0,6-6 3 16,-1 4-16-16,1 0 1 0,2 3-17 0,-2 2 5 15,3 0-8-15,1 0 1 0,0 3-4 0,0 0 1 16,1-4-2-16,0 2-2 0,-1-2-1 0,3-1-1 16,-1-1-2-16,-2-1 1 0,2-4-13 15,0 0-29-15,-2-13-39 0,0 21-18 0,0-21-73 16,0 16-101-16,0-16-34 0,-4 10-125 0,4-10-27 16,0 0-72-16,0 0-71 0,0 0-358 0,0 0-534 15</inkml:trace>
  <inkml:trace contextRef="#ctx0" brushRef="#br0" timeOffset="24912.21">21566 10058 438 0,'0'0'664'15,"-16"4"-88"-15,16-4-76 0,-13 1-161 0,13-1-14 16,0 0-95-16,0 0 46 0,0 0-64 0,13-7 34 15,0 5-54-15,8-1 44 0,6 1-52 0,7-4-15 16,2 2-12-16,6 1-25 0,5-2-28 0,1 2-22 16,-8 0-17-16,0 2-11 0,-1-3-5 0,1 3-16 15,-2 0-37-15,-8 1-13 0,-3-1-100 16,2 1-28-16,-9 1-112 0,0-1-5 0,1 1-58 16,-8 0-67-16,1-1-60 0,-3 4-38 0,-11-4-402 15,15 1-447-15</inkml:trace>
  <inkml:trace contextRef="#ctx0" brushRef="#br0" timeOffset="25289.25">21892 10183 549 0,'0'0'737'0,"-13"3"-124"0,13-3-45 16,0 0-121-16,-14 1 2 0,14-1-83 0,0 0-23 15,0 0-82-15,-7-6-36 0,7 6-57 0,0 0-9 16,0 0-53-16,7-6-5 0,-7 6-42 0,0 0 2 16,14 1-22-16,-14-1 11 0,9 7-34 0,-9-7 20 15,10 11-24-15,-10-11 17 0,5 16-31 0,-5-16 24 16,2 18-27-16,-2-18 28 0,-2 19-24 0,-1-9 12 16,-1 2-13-16,0-3 18 0,0 2-24 15,1 0 23-15,-3-2-23 0,0 1 21 16,2-1-21-16,0 0 24 0,1 0-26 0,3-9 21 0,-6 14-20 15,6-14 25-15,-4 12 5 0,4-12 69 16,0 0 14-16,4 12 31 0,-4-12 9 0,13 3-19 16,-13-3-14-16,27 0-19 0,-9 0-27 0,0-3-7 15,5 1-10-15,-3-1-17 0,2 0-50 0,-3 1-67 16,3 0-52-16,-2-1-102 0,-2 0-74 0,0-1-201 16,-2 0-113-16,-3 1-214 0,-1-1-329 0,-2 2-783 15</inkml:trace>
  <inkml:trace contextRef="#ctx0" brushRef="#br0" timeOffset="29343.66">20701 7753 142 0,'0'0'257'0,"0"0"-48"0,0 0-2 15,0 0-20-15,0 0 16 0,0 0-53 0,9 6 22 16,-9-6-48-16,0 0 15 0,0 0-50 15,12 1 10-15,-12-1-42 0,0 0-13 0,15-1-7 16,-15 1-2-16,14 1-12 0,-14-1-3 0,22 0 18 16,-9 0-29-16,0 1-7 0,6-1 30 0,0 2-34 15,2-2 2-15,0 3-1 0,6-2 10 16,0-1-12-16,-1 1 1 0,4 0 2 0,0 0 5 16,1 1 4-16,1-2-9 0,3 0-1 0,3 3 28 15,-4-1-32-15,4-1 27 0,0 0-31 0,-1 0 30 16,0 1-24-16,1-2 20 0,-2 2-30 0,1-2 36 15,-1 1-38-15,0 0 36 0,-3 1-37 0,-1-2 29 16,1 1-28-16,-4-1 29 0,2 2-33 0,1-2 41 16,-3 1-37-16,3-1 7 0,-1 1 3 0,-2 0-4 15,0 1 27-15,1 1-29 0,1-3 26 16,-3 3-28-16,3-2 29 0,-2 0-28 0,2 2 26 16,3 0-20-16,-3-2 20 0,5 2-26 0,-2 1 27 15,2-3-31-15,0 1 28 0,2 1-28 16,-4-3 29-16,2 2-28 0,-5 0 32 0,1-2-20 15,-3 3 19-15,2-3-32 0,1 1 35 16,-3-1-35-16,0 0 27 0,0 1-25 0,-4-1 27 0,2 2-28 16,-5-2 28-16,3 0-31 0,-2 1 31 0,0-1-25 15,-2 0 23-15,2 0-26 0,0 0 27 16,1 2-30-16,-2-2 31 0,5 2-29 0,0-2 29 16,-1 0-27-16,2 1 23 0,-2-1-16 0,3 2 20 15,-3-2-29-15,3 0 32 0,0 0-48 0,-1 0 49 16,-1 0-31-16,2 0 29 0,-2 0-33 0,0 0 32 15,2 0-27-15,-1 0 36 0,0 0-29 0,-1 0 19 16,0 0-23-16,2 0 23 0,-2 0-31 0,2 0 32 16,1 0-30-16,-2 0 30 0,0 0-30 15,3 0 28-15,-2 0-20 0,-1 1 23 0,-1-1-28 16,-1 0 26-16,-2 2-32 0,-2-2 36 0,-2 0-19 16,1 1 53-16,-2-1-8 0,-4 0 34 0,2-1-29 15,-3 1 14-15,1 0-27 0,-1-2 13 0,0 2-22 16,-2-1 8-16,2 1-20 0,-14 0 17 15,22 0-10-15,-22 0 28 0,17-2-6 0,-17 2 8 16,14-1-25-16,-14 1 7 0,14 0-14 0,-14 0 16 16,0 0-19-16,15-2 13 0,-15 2-20 0,0 0 8 15,0 0-12-15,15 0 19 0,-15 0-22 0,0 0 14 16,0 0-19-16,10-2 14 0,-10 2-15 0,0 0 11 16,0 0-14-16,0 0 13 0,0 0-14 15,0 0 12-15,14 0-7 0,-14 0 8 0,0 0-16 16,0 0 13-16,0 0-9 0,0 0 16 0,0 0-15 15,0 0-7-15,0 0-67 0,0 0-53 0,0 0-147 16,0 0-185-16,0 0-248 0,0 0-218 0</inkml:trace>
  <inkml:trace contextRef="#ctx0" brushRef="#br0" timeOffset="34021.28">18847 3903 250 0,'0'0'542'0,"-1"-13"-103"0,1 13-46 0,0 0-74 15,-3-13-29-15,3 13-69 0,0 0-45 0,-3-10-53 16,3 10-18-16,0 0-34 0,0 0 1 0,0 0-21 16,0 0 12-16,0 0-10 0,-6 9 6 15,6-9-9-15,0 24-2 0,-1-5-8 0,-1 4-10 16,1 4-3-16,-1 6 0 0,2 3-2 0,-3 8 2 16,3 2 1-16,0 0-17 0,0 1 15 0,0 3-13 15,0-3 5-15,0 2 10 0,0 1-12 16,-1-1 6-16,-2-1-15 0,-1-1 13 0,2-1-15 15,-2-3 14-15,-1-1-13 0,1-7 12 0,-1-3-16 16,0-2 12-16,1-5-14 0,1-3 14 0,0 1-14 16,1-5 14-16,0-3-14 0,0-2 14 15,1 0-15-15,1-13-5 0,0 20-60 0,0-20-47 16,5 10-58-16,-5-10-52 0,0 0-117 0,13 0-99 16,-5-6-334-16,-2-2-290 0</inkml:trace>
  <inkml:trace contextRef="#ctx0" brushRef="#br0" timeOffset="35935.91">18923 3807 267 0,'-6'-15'399'16,"6"15"-50"-16,-4-10-35 0,4 10-45 0,0 0-43 15,-1-15-33-15,1 15-26 0,0 0-20 0,4-14-10 16,-4 14-10-16,9-10-9 16,-9 10-14-16,11-8-24 0,-11 8-5 0,14-9-13 0,-14 9-3 15,17-9-10-15,-7 5-6 0,2-2-9 0,-1 1-8 16,-1 2-4-16,3 0-5 0,-1-2-7 0,0 2 4 15,0-1-6-15,0 0-4 0,1 1-2 0,0 2 1 16,4-2 1-16,1 1-8 0,1 0 5 0,4 0 1 16,5 2 1-16,1 0 6 0,10 0-9 0,2 2 1 15,11-1 1-15,4 2-1 0,3 0 0 16,5-2-1-16,13 2 3 0,3 1 3 0,3 0 7 16,3-3 7-16,1 2-9 0,0 1 14 0,2-2-5 15,-1 1-6-15,-1 0 0 0,0 0-3 0,1-1-4 16,-6 1-14-16,-1-1 0 0,-3 1-16 15,-14 0-26-15,-2-2-3 0,0 1-15 0,-4-1-4 16,1 1 7-16,-2-1-3 0,1 0-4 0,-3 0 2 16,1-1 7-16,-1 2 12 0,-1-2 8 0,-3-2 12 15,-2 2-15-15,-6-1 28 0,0 0 8 0,-3 0 18 16,0-1 8-16,2 1 6 0,-6-1 10 16,-1 1 1-16,-5-1 8 0,-1 1 3 0,-7 1 2 15,-2-1 6-15,-2 1 10 0,-4-1 13 0,2 1-14 16,-3-1-12-16,-13 1-11 0,25-1-9 0,-25 1-8 15,20-1-3-15,-20 1-3 0,16 0-7 0,-16 0-1 16,22-2-2-16,-22 2-2 0,25 2-1 0,-12-2-2 16,1 1-1-16,-1 0 2 0,3 0-1 15,-3 0 0-15,2 0 1 0,-2 2-1 0,2-2-3 16,-3 1 2-16,1-1 1 0,-2 1-3 0,-11-2 3 16,18 2 0-16,-18-2-3 0,16 1-2 0,-16-1 2 15,15 3 3-15,-15-3-1 0,14 2 2 16,-14-2 7-16,13 3 2 0,-13-3 3 0,15 2 2 0,-15-2 5 15,12 2 2-15,-12-2-2 0,11 2 19 16,-11-2-9-16,0 0 20 0,14 5-8 0,-14-5 7 16,0 0-19-16,0 0-1 0,14 2-19 0,-14-2 2 15,0 0-10-15,11 3 9 0,-11-3-8 0,7 9 5 16,-7-9-10-16,13 13 5 0,-9-4-6 0,4 1 9 16,-2 3-11-16,1 0 13 0,-1 3-3 0,2 2-3 15,-4 2 4-15,1 2 1 0,-1 1-8 16,0 0 9-16,-2 2-3 0,1 0-1 0,-3 0 0 15,2 0 0-15,-2 2-1 0,2-2-3 16,-2 2-16-16,0 1 23 0,0-1-2 0,0 0 5 0,2 1-13 16,1 1 6-16,-3-3-5 0,2 4 9 0,0-3-8 15,-1 1 14-15,1-1-13 0,0 1 11 16,-2-1-6-16,2-2 7 0,0 0-13 0,-2 0 14 16,0 0-17-16,0-4 10 0,0 0-4 0,0-2 4 15,0 1-9-15,0-1 8 0,0-3-9 0,0 1 10 16,0-2-9-16,0 0 12 0,0-1-13 0,0-1 8 15,0 3-7-15,0-5 9 0,0 3-10 0,0-3 9 16,0-11-9-16,-2 22 14 0,2-10-13 16,-2 0 8-16,2-1-9 0,0-11 9 15,-2 21-9-15,2-21 12 0,-2 19-12 0,-1-9 12 0,3-10-13 16,-2 14 12-16,2-14-11 0,-5 16 8 0,5-16-6 16,-6 13 11-16,6-13-12 0,-3 14 9 15,3-14-8-15,-8 10 10 0,8-10-9 0,-7 10 9 16,7-10-9-16,-8 10 6 0,8-10-4 0,-13 9 5 15,13-9-6-15,-14 9 4 0,14-9-7 0,-13 7 8 16,2-4-8-16,11-3 11 0,-18 7-11 0,9-4 7 16,-3-1-5-16,2 0 2 0,-1 1-13 0,-3-1 15 15,3 1-8-15,-3-1 9 0,1 0-5 0,0 0 6 16,-1-1-6-16,1 1 2 0,-4-1-2 16,4 1 6-16,-3-1-7 0,1-1 4 0,-1 1-4 15,1 0 3-15,0 0-9 0,0-1 10 0,1 1-7 16,-1-1 6-16,-1 0-6 0,3 3 6 15,-3-3-9-15,2 0 6 0,-1 0-5 0,1 0 11 16,1 0-12-16,-1 0 4 0,-1 0-2 0,1 0 8 16,1 0-9-16,-3 0 8 0,3 0-8 0,-3 0 7 15,3 0-3-15,-1 0 7 0,2 0-7 0,12 0 4 16,-26 0-7-16,14 0 9 0,1 0-8 0,-2 0 8 16,13 0-9-16,-25 0 6 0,25 0-6 0,-23 0 3 15,23 0-3-15,-22 0 3 0,22 0-12 0,-22 0 9 16,22 0-8-16,-19 0 10 0,19 0-9 0,-20 0 13 15,20 0-9-15,-20 0 6 16,9 0-6-16,11 0 13 0,-22 0-10 0,11 0 7 0,11 0-8 16,-23 0 11-16,23 0-12 0,-21 0 12 15,21 0-11-15,-22 0 10 0,22 0-9 0,-20 0 5 16,20 0-4-16,-19 0 9 0,19 0-9 0,-16 0 8 16,16 0-9-16,-15 0 13 0,15 0-11 0,-15-3 9 15,15 3-12-15,-14 0 11 0,14 0-7 0,-11-1 5 16,11 1-7-16,-13 0 8 0,13 0-9 0,-16 0 10 15,16 0-10-15,-13-1 8 0,13 1-10 0,-18-1 11 16,18 1-10-16,-16 0 7 0,16 0-6 0,-14-1 10 16,14 1-11-16,-15 0 10 0,15 0-11 0,-14-1 14 15,14 1-9-15,0 0 9 0,-17-2-9 16,17 2 8-16,0 0-5 0,-14 0 5 16,14 0-9-16,0 0 6 0,0 0-8 0,-14 0 7 15,14 0-8-15,0 0 10 0,0 0-11 0,-12-2 10 16,12 2-9-16,0 0 13 0,0 0-9 0,0 0 7 15,0 0-11-15,-13 1 10 0,13-1-10 0,0 0 10 16,0 0-8-16,0 0 8 0,0 0-10 0,0 0 11 16,0 0-10-16,0 0 9 0,0 0-11 0,0 0 11 15,-14 0-11-15,14 0 7 0,0 0-5 0,0 0 10 16,0 0-10-16,0 0 10 0,0 0-10 0,0 0 9 16,0 0-8-16,0 0 10 0,0 0-10 0,0 0 8 15,0 0-10-15,0 0 16 0,0 0-16 16,0 0 10-16,0 0-9 0,0 0 10 0,0 0-9 15,0 0 5-15,0 0-6 0,0 0 10 16,0 0-13-16,0 0 9 0,0 0-6 0,0 0 9 16,0 0-10-16,0 0 11 0,0 0-12 0,0 0 10 15,0 0-10-15,0 0 10 0,0 0-7 0,0 0 4 16,0 0-6-16,0 0 13 0,0 0-14 0,0 0 13 16,0 0-12-16,0 0 13 0,0 0-10 15,0 0 7-15,0 0-7 0,0 0 10 0,0 0-13 0,0 0 11 16,0 0-10-16,0 0 10 0,0 0-10 15,0 0 10-15,0 0-9 0,0 0 10 0,0 0-15 16,0 0 16-16,0 0-10 0,0 0 8 0,0 0-13 0,0 0 11 16,0 0-12-16,0 0 10 0,0 0-12 0,0 0 11 15,0 0-9-15,0 0 5 16,0 0-18-16,0 0 6 0,0 0-24 0,0 0-4 16,0 0-35-16,0 0 1 0,0 0-47 0,0 0-21 15,0 0-82-15,0 0-70 0,0 0-73 0,0 0-83 16,0 0-195-16,0 0-158 0</inkml:trace>
  <inkml:trace contextRef="#ctx0" brushRef="#br0" timeOffset="49665.78">18862 4767 95 0,'0'0'284'0,"0"0"-66"0,1-12-40 0,-1 12-19 15,0 0-8-15,0 0 5 0,2-13-21 0,-2 13-4 16,0 0-17-16,0 0 31 15,0 0-17-15,0-13 27 0,0 13-27 0,0 0 30 16,0 0-25-16,0 0 14 0,0 0-20 0,2-12 2 16,-2 12-35-16,0 0-4 0,0 0-29 0,0 0 1 15,0 0-27-15,0 0-1 0,0 0-14 0,0 0 10 16,0 0-10-16,-4 11 9 0,4-11-9 0,-5 15 14 16,3-3-7-16,-2 1-2 0,0 3-18 0,2 0 15 15,-1 1-3-15,-1 1-16 0,1 1 13 0,0-1-14 16,0 1 12-16,1 0-15 0,-1-1 9 0,1 2-4 15,-1-2 7-15,-1-2-14 0,2 0 16 0,-1 0-12 16,0-1 10-16,0-2-13 0,0-1 12 16,2-1-11-16,-3-2 13 0,1 1-13 0,3-10 12 0,-2 14-13 15,2-14 14-15,-3 12-13 0,3-12 10 0,-2 12-13 16,2-12 15-16,0 0-11 16,-3 13 11-16,3-13-6 0,0 0 13 0,0 0-16 15,-2 13 16-15,2-13-16 0,0 0 15 0,0 0-13 0,0 0 16 16,2 12-7-16,-2-12 5 0,0 0-13 15,0 0 11-15,8 7-15 0,-8-7 12 0,9 7-14 16,-9-7 13-16,13 5-13 0,-13-5 10 0,19 6-11 16,-9-2 14-16,3-2-11 0,2 3 7 0,2-2-12 15,2 0 16-15,1 0-15 0,3 1 8 0,4 0-7 16,0-2 12-16,2-1-13 0,2 0 18 0,1 0-5 16,-2 1 13-16,3-1-12 0,-3 0 5 0,0 0-11 15,-1 2 0-15,-1-1-6 0,2-2 8 0,-4 3-6 16,2 0 2-16,-2-2-1 0,0 2 1 15,1-2-2-15,-1 1 2 0,0 0 7 0,1 3-4 0,-1-5-5 16,1 3 3-16,-1-1-1 16,2-1 0-16,0 1 0 0,0-1-1 0,0 1 1 15,0-2-3-15,1 1 2 0,-3 0-3 0,3 1 2 16,-6-2 1-16,5 1 5 0,-5-1-7 0,0 2-1 16,-2-1 1-16,0-1 0 0,-1 0 1 0,2 0 1 15,-3 0-1-15,0 0 0 0,-1 0 3 0,4 0 0 16,-2 0-4-16,0 0 3 0,0-1 0 0,0 1-3 15,2-2 3-15,-3 1-2 0,3-2-1 16,-1 2 1-16,-1 1-1 0,0-2-1 0,0 1 5 16,-2-1-1-16,1 1-4 0,-5 1 0 0,-1 0-1 15,1 0 8-15,-3-2-8 0,-11 2 10 0,24 0-16 16,-12-1 15-16,-12 1-10 0,22 0 10 0,-22 0-5 16,21-2 5-16,-21 2-7 0,23 0 8 15,-23 0-11-15,22-1 8 0,-8 2-8 0,-4-2 9 16,3-1-8-16,-1 0 10 0,1 2-12 0,0-2 3 15,0 2-2-15,1-1 11 0,-1 0-11 0,0 0 8 16,0-1-10-16,1 2 9 0,-2-1-8 0,1 0 8 16,1 1-8-16,1-2 12 0,-1 1-10 0,0-1 6 15,0 1-1-15,2-1 0 0,-1 0-3 0,4 0 8 16,-3 0-8-16,-1 0 9 0,4 0-9 16,-6-1 8-16,4 0-6 0,-3 2 7 0,0-3-6 15,0 2 1-15,-1 0-5 0,5-2 7 0,-5 2-8 16,3-1 1-16,1 1-1 0,-1-2 4 0,1 3-4 15,1-2 6-15,0 2-7 0,1-1 11 0,2 0-5 16,-1 1 21-16,0-2-14 0,1 1 22 16,-1-2-27-16,0 3 37 0,0-2-2 0,-4 1 13 15,2-2-6-15,-4 3-10 0,-1 0 28 0,0-1-5 16,-13 2-3-16,18-5-12 0,-18 5-13 0,16-3-52 16,-16 3-140-16,9-4-180 0,-9 4-147 0,0 0-667 15,-5-13-768-15</inkml:trace>
  <inkml:trace contextRef="#ctx0" brushRef="#br0" timeOffset="50415.41">18934 3816 190 0,'0'0'176'0,"0"0"-29"16,-17 0-10-16,17 0-21 0,0 0-11 0,-14 1 5 15,14-1 4-15,0 0-10 0,-12 0-3 0,12 0-8 16,0 0-6-16,0 0-6 0,-14 2-11 0,14-2-11 16,0 0 1-16,0 0 2 0,-11 1 21 0,11-1-11 15,0 0 30-15,-15 0-26 0,15 0 23 16,0 0-20-16,-17 1 19 0,17-1-21 15,0 0 15-15,-17 0-25 0,17 0 9 0,0 0-16 16,-11 2 20-16,11-2-14 0,0 0 5 0,0 0-10 16,0 0 13-16,-14 0-9 0,14 0 12 0,0 0-21 15,0 0 2-15,0 0-21 0,11-7-1 0,-11 7-14 16,13-9-21-16,-4 3-75 0,0-3-31 0,1 1-28 16,1-1-8-16,0-2-43 0,-1 0-49 0,-1 0-49 15,4 0-134-15,-3-2-190 0,-1 2-116 0</inkml:trace>
  <inkml:trace contextRef="#ctx0" brushRef="#br0" timeOffset="51299.1">20269 4082 106 0,'-6'-7'395'0,"-2"-1"-61"0,3 0-26 0,-5 0-43 16,4-2-37-16,-4 0-11 0,0-1-20 0,0 1-7 16,-2 1-32-16,-1-1-12 0,-3-1-30 15,0 1-21-15,0 3-8 0,-2 1-12 0,2 3-15 16,-4-1-14-16,0 2-5 0,0 4-12 0,-5 1-4 16,0 3-3-16,-3 2-4 0,0 4-4 0,0 0-2 15,-3 6 1-15,0 2 3 0,0 4 17 0,2 1 4 16,2 2-5-16,0 3-7 0,0 0-5 0,2 3 0 15,2 1-3-15,1 1-17 0,3 1 14 0,0 0-14 16,5 1 21-16,1 0-18 0,3 1 13 0,2-5-13 16,3 0 14-16,4-2-18 0,2-2 15 0,3 3-12 15,2-3 14-15,3-1-8 0,4-2 17 0,1-1-8 16,4-2 21-16,6 1-9 0,-2-4 20 16,7-1-4-16,-1-5 15 0,2-2-8 0,2-2 1 15,0-1-19-15,1-2 2 0,0-2-12 16,-3-2 3-16,-1-2-9 0,0 1 6 0,-1-4-9 15,-1-1 32-15,0 1 21 0,0-3-4 0,-5-2 6 16,1-1 13-16,-3-3 0 0,-1 0-18 0,1 0 22 16,-3-3 10-16,-3 0-22 0,2 0-45 0,-3-3 33 15,-3-1-46-15,4 0 43 0,-5-1-24 0,0 0 33 16,0-1-2-16,-2 1-19 0,0-4 2 0,-2 2 11 16,1-2-10-16,1 1-7 0,-4 0 14 0,0 0-3 15,0 0 30-15,-1 2-7 0,-2 1-35 16,0-2 15-16,0 3-17 0,-4-2 5 0,2-2-16 0,-2 1 6 15,-1 0-26-15,-1 0 16 0,-2 3-19 16,-1-3 12-16,0 0-18 0,-4 2 12 0,0-2-14 16,-3-1 9-16,0 1-13 0,-2 0 14 0,-1 2-17 15,0 0 11-15,-1 0-2 0,-2 3-9 16,3-1-59-16,-2 6-56 0,2-2-34 0,-3 4-71 16,1 2-85-16,3 3-57 0,-3 2-97 0,4 4-139 15,-2 2-544-15,4 1-764 0</inkml:trace>
  <inkml:trace contextRef="#ctx0" brushRef="#br0" timeOffset="52264.26">20821 4094 6 0,'-11'-6'305'16,"-2"2"-30"-16,5-2-56 0,-3 1 5 15,-1-1-28-15,5 1-24 0,-1 0-19 0,-1 1-17 16,-1-1-13-16,2-1-19 0,-1 1-14 0,9 5-18 16,-18-9-16-16,9 4-13 0,-1 0-5 15,-4 1-10-15,1-1-2 0,-2 0-14 0,0 2 11 16,-2-2 2-16,2 2 2 0,-3 0-2 0,-4-1-1 16,4 2-5-16,-6 0 1 0,2 0 4 0,0 1 3 15,0 1 3-15,-3 0-14 0,1 0 1 0,0 0-2 16,-1 1-1-16,1 1-2 0,-2 1-3 15,1 0-1-15,1 1-2 0,2 0-4 0,-1 1 6 16,3 1-8-16,-1 1 4 0,2 0 9 0,1 3 30 16,1 0 5-16,1 2 5 0,2 1-4 0,0 0-4 15,2 2-3-15,3 2-1 0,-4 0 18 0,4 1-5 16,2 2-8-16,-1 0-4 0,-1 1-5 0,3 0-6 16,-1 2 0-16,1 0-3 0,1-1-4 0,-1 2-22 15,2-2 20-15,-1 0-17 0,1 0 14 16,1-1-11-16,0-1 27 0,1-2-10 0,1 1 7 15,1 1-10-15,0-1 9 0,2-2-3 0,1 1 8 16,2 3-20-16,0-1 12 0,3-1-15 0,2 0 12 16,1 0-7-16,6 1 12 0,1-1-16 0,4-2 12 15,-1 2-17-15,3-3 11 0,0-2-10 0,1 0 6 16,2-2-11-16,-1 0 10 0,2-2-11 0,1-1 9 16,2-4-11-16,-4 1 11 0,1-4-16 15,2 0 22-15,0-1 6 0,2-2 12 0,2-2 9 16,3 0 6-16,-6-1-4 0,-3-1 21 0,3-1 14 15,-7-1 4-15,1 0-5 0,-3-1 22 0,0-2 26 16,-4-1-12-16,1-2-23 0,-2 1-5 0,-1-2-4 16,0-2-39-16,-6-2 55 0,3 1-19 15,-3-4-14-15,3-3-15 0,-4-2-14 0,-3 5-16 16,6-4 9-16,-4 0-19 0,1 0 7 0,-3 1-20 16,0 2 17-16,0-3-17 0,-2 0 8 0,1 2-9 15,-3-2 6-15,-2 0-24 0,0 0 29 0,-2 0-17 16,-1-2 15-16,-3 0-17 0,-3-1 10 0,-3 1-12 15,2 1 9-15,-8 1-16 0,-2 0 12 16,-5 0-8-16,-5 4 10 0,0 3-20 0,-4 3-14 16,5 4-60-16,-3 3-65 0,0 2-55 0,3 4-58 15,-2 2-26-15,-3 2-75 0,0 2-83 0,0 4-50 16,2 3-442-16,0 0-533 0</inkml:trace>
  <inkml:trace contextRef="#ctx0" brushRef="#br0" timeOffset="52814.28">19473 5324 78 0,'0'0'559'16,"6"-11"-70"-16,-6 11-38 0,5-15-44 0,-2 6-40 16,1-2-42-16,1-1-38 0,-1-3-26 0,1-2-32 15,4-1-38-15,-1-2-21 0,-1 1-21 0,3-2 2 16,1 1-8-16,-1 3-19 0,0-1-16 15,0 2-12-15,-2 4-27 0,0 0-16 16,-2 3-16-16,0-1-9 0,0 3-15 0,0 0-11 16,-6 7-8-16,8-7 11 0,-8 7-1 0,0 0-3 15,14 6-2-15,-14-6-1 0,7 14 5 0,-1-3 1 16,0 2-5-16,-1 3 3 0,3 1 0 0,-2 2-12 16,1 0-20-16,1 1 49 0,1 1-42 0,-2-1 45 15,2-1-77-15,0 0-29 0,-4-3-67 0,1-1-83 16,-1-2-71-16,-1 0-111 0,1-2-41 15,-5-11-506-15,4 14-547 0</inkml:trace>
  <inkml:trace contextRef="#ctx0" brushRef="#br0" timeOffset="52968.99">19516 5215 438 0,'-5'-10'488'0,"5"10"-14"0,8-8-45 0,1 3-22 16,9-1-84-16,5 0-46 0,10 0-50 0,12-4-31 15,5 3-51-15,0 0-22 0,3 2-45 0,-1 1-138 16,-1-1-188-16,-2 3-175 0,-3-1-480 0,-4 0-467 16</inkml:trace>
  <inkml:trace contextRef="#ctx0" brushRef="#br0" timeOffset="53602.59">20787 5078 372 0,'-13'0'493'0,"13"0"-71"0,0 0-72 0,-17 0-73 16,17 0-35-16,0 0-73 0,-12 0-29 0,12 0-42 16,0 0 30-16,-8 6-6 0,8-6 4 15,0 0-30-15,-4 13 3 0,4-13-24 0,4 10-1 16,-4-10-23-16,5 13 7 0,-5-13-26 0,6 15 6 16,-6-15-19-16,6 12 9 0,-6-12-17 0,6 10 9 15,-6-10-24-15,4 9 13 0,-4-9-13 0,0 0 16 16,4 8-19-16,-4-8-8 0,0 0-14 15,0 0 20-15,-9-8-9 0,3-1 15 0,-1-1-13 16,-2-3 22-16,0-5 6 0,-3-1 15 0,0-5-2 16,0-2 34-16,1 1 38 0,-2 0 30 0,3-2-3 15,2 5-2-15,2 2-9 0,2 1-22 0,4 0-22 16,2 2-19-16,6 0-16 0,1 2-15 0,4 0 6 16,3 3-8-16,2 2-2 0,4 4-9 15,-4 1 1-15,0 2-4 0,1 2-1 0,-3 2 0 16,3 1-10-16,-4 3-38 0,-2 1-23 0,-3 0-11 15,-3 2 17-15,-2 1-4 0,-5-9 4 0,4 18-2 16,-8-8 22-16,1-1 3 0,-4 0 14 0,0 0-4 16,2-2 16-16,-2 2-3 0,2-2 8 0,0 0-17 15,5-7 12-15,-8 11-4 0,8-11 24 0,2 12 0 16,4-5 19-16,3 2-12 0,4-2 10 16,1 2-15-16,2 0 8 0,2 2-12 0,-2-2 5 15,0 2-18-15,-3-1 10 0,-2 0-5 0,0 0 10 16,-4 1-13-16,-4 1 25 0,-4-3-4 0,-3 2 12 15,-5 1-22-15,-9 0 9 0,-1 1 4 0,-7-3-71 16,-1 0-71-16,-2 1-92 0,-2-3-183 16,1-2-600-16,3-1-602 0</inkml:trace>
  <inkml:trace contextRef="#ctx0" brushRef="#br0" timeOffset="56679.02">19401 3739 6 0,'0'0'124'0,"2"-15"-1"16,-2 15-16-16,1-10-3 0,-1 10-12 0,0 0 9 15,-1-13-42-15,1 13 46 0,0 0-27 0,-3-15 11 16,3 15-39-16,0 0 1 0,-8-10-28 0,8 10 12 16,-11-6-23-16,11 6 12 0,-15-3-18 15,15 3 12-15,-25 0-22 0,12 0 21 0,-4 2-22 0,-1 0 16 16,-4 4-19-16,-1-1 20 0,-1 2-20 15,-6 2 18-15,0 2-19 0,-1 1 19 16,-6 2-11-16,1 1 0 0,-2 2 21 0,1-2-16 16,-1 1 14-16,-1 0-13 0,2 0 16 0,0-1-18 15,2-1 20-15,5-2-9 0,0 1 21 0,1-4-20 16,6 1 12-16,0-4-17 0,4 2 24 16,2-2-3-16,3-1 40 0,0 1-12 0,5-2 6 0,9-4-33 15,-11 1 8-15,11-1-21 0,0 0 13 0,16-1-16 16,2-2-11-16,9-1-1 0,13-1 16 0,10-4-23 15,6 2 16-15,14 0-18 0,4-4-2 16,-1 3 9-16,4-2-12 0,-4 1 4 0,3 1 4 16,0-1-1-16,-1 1-3 0,-2 0-9 0,-4 2-2 15,-12 0-1-15,-2 0 1 0,-3 2 2 0,-3-1 6 16,-4 0-1-16,-7 0 3 0,-3 1 0 16,-5 1 20-16,-5-1-13 0,-2 1 33 0,-4 0-13 15,-1 1 6-15,-5-1 0 0,0 1-11 0,-13 2-3 16,17-2-7-16,-17 2 1 0,0 0-3 0,12-2-2 15,-12 2 1-15,0 0-1 0,0 0-2 16,0 0 6-16,-12 6-3 0,12-6 3 0,-17 8-7 16,5-3-4-16,-5 1-2 0,-2 0-8 0,-4 3-9 15,-5-2 12-15,-1 3-1 0,-5 1 19 0,-4 0-21 16,-3 2 24-16,-2-1-25 0,0 2 22 0,0-1-19 16,0 1 19-16,0 0-17 0,3 1 20 0,0-1-19 15,4-2 20-15,6 1-14 0,3-1 12 0,5-2-23 16,4 0 16-16,1-4-15 0,5 2 22 15,2 0-17-15,3-3 19 0,7-5-11 0,-4 9 18 16,4-9-10-16,12 5 15 0,-12-5-11 0,27 0 9 16,-7-2-2-16,5-1 16 0,4-2-23 0,5 0 14 15,2 1-20-15,1-2 15 0,0 1-22 0,0 0 21 16,-3 2-28-16,-4 0 18 0,-3 0-21 16,-3 1 11-16,-3 2-28 0,-2 0 10 0,-5 0-12 15,-1 2 24-15,-13-2-14 0,14 7 24 0,-14-7-17 16,1 11 18-16,-1-11-16 0,-12 15 19 0,0-4-17 15,-5 2 19-15,-6-1-13 0,-4 4 3 0,-7 3-36 16,-6 0-9-16,-3 1-43 0,-12 4 4 16,-2 0-35-16,-4 1 17 0,-2 1-17 0,-3 2 18 15,-2-2 1-15,2 3 36 0,-2-2 2 0,3 1 10 16,0 0 18-16,2-2 14 0,4 2 1 0,3-1 14 16,6-2 8-16,11-4 5 0,3-2 34 0,4 0-13 15,5-5 17-15,4 0-11 0,5-2 31 0,2 0-19 16,3-5 16-16,1 2-8 0,6-2 34 15,6-7-25-15,0 0 12 0,2 13-18 0,7-10-14 16,7 0-14-16,4-1-5 0,7-1-4 0,10 1-6 16,3 1-16-16,8-1-29 0,3 0-14 0,3-1-2 15,0 2-35-15,-2-1 16 0,2 2-13 0,-2-1 22 16,-4 1-22-16,-1 1 28 0,-11-1-12 16,-3 1 24-16,-6 0-10 0,-3 0 25 0,-7 0-9 15,-1-1 34-15,-7 3-11 0,-9-7 44 0,8 10-12 16,-8-10 23-16,-9 15-5 0,-2-7 16 0,-5 2-12 15,-3 0 21-15,-2 1-23 0,-4 0 13 16,-1 3-22-16,2-3 7 0,1 3-24 0,2-2 14 16,2-2-25-16,3 2 19 0,0-1-20 0,5 0 12 15,1 0-18-15,2-1 22 0,3 2-22 0,2-3 18 16,3-9-14-16,7 21 11 0,2-13-15 0,2 3 17 16,7-3-22-16,3-2 16 0,4 0-23 0,3 0 15 15,5-2-17-15,3-2 19 0,2-1-16 0,1-2 26 16,0 0-23-16,0 0 21 0,-1 0-21 15,-7-1 20-15,-3 2-21 0,-4 0 20 0,-2 2-24 16,-2-1 19-16,-4 1-14 0,-2 0 20 0,-5 2-13 16,-9-4 12-16,10 10-17 0,-10-10 23 0,-1 10-20 15,-4-2 2-15,-2-3 1 0,-4 5-1 0,-1-4 1 16,-1 0 19-16,-1 2-17 0,1-2-3 16,1 0 0-16,0 1 0 0,3-2 2 0,-1-1-5 15,2 1-2-15,8-5-1 0,-9 5 2 0,9-5 0 16,0 0-17-16,0 0-14 0,16-1-19 0,-1-6 4 15,3-1-23-15,9-3 31 0,7-7-15 0,6 0 30 16,-2-2-12-16,3-3 10 0,8-2-35 0,-10 4-4 16,0 0-8-16,-2 0 33 0,-5 5-7 15,-7 1 33-15,-4 5-7 0,-2 0 20 0,-6 3-20 16,-3 2 27-16,-10 5-2 0,10-3 60 0,-10 3-21 16,0 0 40-16,-12 6-14 0,0 2 10 0,-5-1-23 15,-2 5 25-15,-6-1-29 0,-4 1 10 16,0 1-21-16,-4 2 7 0,0 1-22 0,-2-1 15 0,4-3-18 15,1-1 8-15,-5 4-20 0,4-3 15 16,2-1-20-16,-2 0 18 0,3-1-17 0,2 1 14 16,1-4-26-16,2 0 12 0,3 1-38 0,-1-3 11 15,5 1-17-15,0 0 27 0,2-3-13 0,2-1 14 16,12-2-39-16,-16 3-9 0,16-3-36 0,0 0 33 16,1-11-15-16,10 1 28 0,4-2-9 15,7-4 29-15,9-7-15 0,3-4 39 0,12-3-12 16,-1-5 25-16,2 2-21 0,-3 2 25 0,-11 7 7 15,-4 2 81-15,-5 4 4 0,-6 5 13 16,-5 0-46-16,-4 3-4 0,-3 0-27 0,-6 10 15 16,-5-9-29-16,-2 3 15 0,-4 4-21 0,-6 0 16 15,0 1-19-15,-7 2 13 0,-5 3-17 0,-5-3 14 16,-3 4-18-16,-3-3 19 0,-3 4-25 0,-3 0 18 16,-2-1-21-16,4-1 19 0,4-2-21 0,2 2 20 15,1-3-19-15,6 2 18 0,0-3-21 0,3 0 22 16,4 0-12-16,2 0 17 0,3-1-23 0,1-2 17 15,4-1-25-15,3-1 19 0,2-1-15 16,2-1 10-16,3 0-11 0,4 7 16 0,-1-19-18 16,1 19 19-16,4-19-15 0,0 9-2 0,4 0-2 15,-2-2 1-15,4 2 0 0,0-2 8 0,3 1-5 16,1-1-2-16,3-1 3 0,-2 2-1 16,3 0 3-16,-3-1 1 0,3 1-1 0,-5 3 5 15,2 1 0-15,-2-1 20 0,0 2-18 0,2 1-2 16,-3 0 3-16,1 0 10 0,-2 1 2 0,3 2 0 15,-2-2 4-15,-1 2-9 0,1 0 1 0,-1 0-5 16,-11 2 0-16,22 0-3 0,-22 0 0 0,17 6 0 16,-17-6 3-16,12 10-2 0,-12-10 8 0,4 15-7 15,-7-5 1-15,1 1-2 0,-2 1 18 16,-3 2-23-16,1 0 19 0,0 3-23 0,2 1 3 16,2-2-32-16,2 1 23 0,3-1-26 0,6 0-11 15,5 0-49-15,3-4-20 0,6 1-138 16,3-2 80-16</inkml:trace>
  <inkml:trace contextRef="#ctx0" brushRef="#br0" timeOffset="57045.8">19602 4935 316 0,'-27'13'264'0,"-9"0"-16"0,-4 2-62 0,-5 1-23 16,-2-2-29-16,-2 2-19 0,-1-2-4 0,1 1-20 16,4-2-18-16,2-1-15 0,4 0-5 0,7-2-16 15,3 1-8-15,8-3-13 0,2 0-6 16,7-1 2-16,12-7-13 0,-1 13-32 0,9-8-38 15,7 0-14-15,9 0-25 0,13-2-14 16,11 0 10-16,5-3 18 0,6-2 6 0,15-3 6 16,5-2 33-16,2-3-5 0,6-3 34 0,0 1-11 15,1-4 30-15,-4-1-18 0,-2-1 18 0,-4 1-15 16,-6 2 18-16,-8-2-11 0,-13 5 21 0,-8 1-3 16,-3 1 41-16,-9-1 4 0,-7 7 16 0,-4-4-31 15,-3 3 4-15,-7 0-27 0,-2 1 14 0,-8 4-21 16,0 0 11-16,1-12-17 0,-1 12 16 0,-10-3-21 15,10 3 20-15,-18 0-11 0,18 0 11 0,-21 3-23 16,11 1 21-16,-1 0-18 0,-2 3 16 16,1 2-17-16,1-1 18 0,-2 1-19 0,3 1 19 15,-2-1-18-15,2 1-6 0,2-1-30 0,2 0 8 16,0-1-23-16,6-8 26 0,-7 15-17 0,7-15 24 16,3 13-22-16,-3-13 4 0,15 9-36 15,-2-5-3-15,3-2-49 0,4 0-88 0,1-2 69 0</inkml:trace>
  <inkml:trace contextRef="#ctx0" brushRef="#br0" timeOffset="57218.56">20573 5019 6 0,'-23'2'265'0,"2"-1"-69"0,-5-1-27 16,-1 1-55-16,0 0-7 0,2 1-41 0,4 0 4 15,-2-1-27-15,5 0 2 0,1 1-32 0,3 0 6 16,2-1-24-16,12-1 17 0,-13 1-20 0,13-1 13 15,0 0-36-15,0 0 13 0,21-1-45 16,-7-2-17-16,1 0-79 0,5 0-83 0,1-2 78 16</inkml:trace>
  <inkml:trace contextRef="#ctx0" brushRef="#br0" timeOffset="58111.64">20368 4929 193 0,'-31'0'186'0,"-7"0"-56"0,1 0-1 0,5 0-37 16,0 0 17-16,4 0-26 0,3 0 10 15,6 0-23-15,0 0 9 0,2 0-39 16,17 0 15-16,-20 0-37 0,20 0 19 0,0 0-26 0,0 0 15 16,0 0-24-16,0 0 18 0,15-7-25 15,-1 6 13-15,0-2-30 0,4 1 22 0,-1 0-23 16,1 1 23-16,1-2-20 0,-1 2 21 0,1-2-19 16,-1 2 19-16,1-1-21 0,0 1 21 0,-1 1-18 15,1 0 28-15,-1 0-23 0,0 1 16 0,-3 1-23 16,3 2 17-16,1-3-28 0,-6 3 10 0,2 0-28 15,0 1 13-15,-6 0-14 0,4 1 21 0,-6-1-11 16,-1 3 20-16,-6-8-10 0,2 12 21 16,-2-12-6-16,-11 16 35 0,1-6 0 0,-5-1 23 15,-5 2-3-15,-7 1 16 0,1-1-20 0,-5 0 15 16,-7 1-25-16,0 0 18 0,5-2-30 16,0 1 17-16,3-3-26 0,1 3-1 0,5-4-2 15,4 0-3-15,2-1-3 0,4 0-3 0,1 0 5 16,6 0 3-16,7-6 4 0,-3 9-2 0,3-9-9 15,19 9-18-15,-1-7-15 0,8 1-12 0,4-1-14 16,7-2-4-16,3 0-2 0,11-3 13 0,3 0 29 16,1-3 6-16,3 0 42 0,9-3 5 0,-1-1 36 15,-9 4-9-15,-4 0 10 0,-5 2-25 0,-10 0 8 16,-9 4-35-16,-2-2 17 0,-5 1-23 16,-6 1 25-16,-2 3-13 0,-14-3 34 15,10 4-25-15,-10-4 8 0,-6 7 6 0,6-7 4 0,-18 8-6 16,7-4 4-16,0 0 3 0,-1-1-13 15,3 0-4-15,9-3-7 0,-15 6-3 0,15-6-1 16,0 0 8-16,7 7-42 0,8-5-41 0,5 0-27 16,10-1-17-16,6-1-11 0,8-1 2 0,8-2-2 15,7 1 3-15,14-4-16 0,5 0 35 0,1 0 0 16,3-2 36-16,1-3 2 0,-1 3 43 0,-2-3-14 16,-6 2 21-16,-2 2-15 0,-16 3 26 0,-9-2 3 15,-7 1 58-15,-8 3-5 0,-5-2 26 0,-7 3-7 16,-1 0 22-16,-6-2-19 0,-13 3 5 15,15-1-34-15,-15 1 6 0,0 0-28 16,0 0 8-16,0 0-32 0,0 0 16 0,0 0-37 16,0 0 22-16,7 10-26 0,-7-10 14 0,0 0-16 0,11 8 20 15,-2-3-6-15,3-4 11 0,1 1-21 16,5-1 19-16,2 1-15 0,2-2 16 0,3-2-16 16,4 2 18-16,1-3-18 0,6 2 17 0,1-3-16 15,-1 1-3-15,5-1-31 0,-1 0 6 0,3 0-15 16,-4-2 20-16,1 0-17 0,1 0 26 0,-3 1-13 15,-2 0 31-15,-3 0-22 0,1 0 18 0,-1-2-19 16,-1 2 25-16,2-1-20 0,-3-2 22 16,3 1-14-16,-3-2 35 0,0 2-2 0,-2-4 66 15,3 3-3-15,-3-3 38 0,-2 3-29 0,-2 0 20 16,0-1-28-16,-5 1 12 0,2 1-28 16,-3 0 8-16,-3 0-31 0,1 1-12 0,-4 2 0 15,1-2-12-15,-6 1-6 0,4 1-24 0,-2 1-13 16,1-1-41-16,-11 4-4 0,17-8-31 0,-17 8 25 15,14-4-10-15,-14 4 33 0,13-6-1 0,-13 6 22 16,10-4-16-16,-10 4 4 0,0 0-59 0,2-11-10 16,-2 11-61-16,-12-7 8 0,4 0-73 0,-5 1 77 15</inkml:trace>
  <inkml:trace contextRef="#ctx0" brushRef="#br0" timeOffset="59332.28">22191 4716 75 0,'-79'0'328'0,"3"0"-81"0,9 0-49 0,5 1-38 0,-1-1-29 15,6 0-26-15,1 2-24 0,5 0-16 16,9-1-7-16,5-1-5 0,4 1-15 0,7-1-6 16,1 1-7-16,3-1-4 0,3 0-6 0,3 0-6 15,3 2-9-15,-1-1-4 0,3 0 2 0,11-1 3 16,-18 4-31-16,18-4-34 0,-15 9-18 16,15-9-30-16,-14 10-1 0,7-4-24 0,1 0 16 15,-4 1 0-15,2-3 36 0,-1 3-6 0,0-4 32 16,-4 2 4-16,3-2 64 0,-3 0 24 15,2-1 48-15,11-2-17 0,-23 1 31 0,23-1-12 16,-20 2 37-16,20-2-7 0,-18 0 23 0,18 0 10 0,-15 0 7 16,15 0-9-16,0 0-19 0,-16 0-18 15,16 0-12-15,0 0-19 0,0 0-6 0,-14-2-8 16,14 2-14-16,0 0-10 0,0 0-12 0,0 0-2 16,0 0-11-16,-9-5-4 0,9 5-10 0,0 0 6 15,0 0 0-15,0 0-1 0,0 0 0 0,0 0-3 16,18 0 3-16,-18 0-5 0,14 2 1 15,-14-2-25-15,18 2-28 0,-18-2-34 0,15 1-27 16,-15-1-11-16,14 0 28 0,-14 0-8 0,0 0 36 16,13 5-5-16,-13-5 35 0,0 0-10 15,0 0 28-15,0 0-12 0,0 0 26 0,-13 6-19 0,13-6 30 16,-18 0-22-16,18 0 23 0,-22 1-21 0,10 0 15 16,-3-1 6-16,0 2-4 0,1-2-14 15,-5 0 19-15,1 0-14 0,0-2 18 0,-3 2-21 16,2-2 21-16,-3 2-16 0,1-3 40 0,1 0-10 15,-1 0 31-15,-1 0-33 0,0-3 8 0,2 3 2 16,1-1 13-16,4 1 22 0,1 0-6 16,4 1-10-16,1-2-13 0,9 4-11 15,-12-6-14-15,12 6 5 0,9-6-9 0,0 3 4 16,6-2 5-16,6-1-9 0,4 0-6 0,10-2 10 0,7-1-8 16,7-1 58-16,3 1-5 0,13-4 18 0,2 1-42 15,0 2 18-15,0 0-34 0,-11 1 17 0,-1 0-27 16,1 0 22-16,-5 1-30 0,-1 0 20 15,-1 1-26-15,-4 0 21 0,-9 2-26 0,-3 0 12 16,-5 1-43-16,-2 2 10 0,-5 0-41 0,-3 0 1 16,-2-1-22-16,-3 2 36 0,-13 1-8 0,16-1 37 15,-16 1-17-15,0 0 35 0,0 0-14 0,-23 2 21 16,1-2-24-16,-6 1 31 0,-10-1-20 16,-4 2 22-16,-10-2-21 0,3 0 24 0,-3 2-21 15,10-1 28-15,3 0-25 0,1 3 20 0,2-2-26 16,9 2 23-16,2-2-24 0,3 1 21 0,4-1-24 15,2 2 28-15,5-1-21 0,1 1 36 16,10-4-13-16,0 0 6 0,4 12-7 0,11-7 0 16,9-1-2-16,10 2-16 0,16 1-11 0,6-2-12 15,18 2-1-15,2-1 4 0,5-2-9 0,5 1 10 16,0-2 3-16,-2 4 4 0,-1-1 14 0,-9 1-33 16,-4 2 0-16,-15 0-27 0,-7 1 21 0,-14-2-7 15,-7 3 24-15,-11-2-11 0,-9 0 32 16,-7-9-9-16,-9 16 38 0,-11-6-10 0,-7 2 22 15,-14-2-14-15,-4 2 26 0,-6 1-19 0,-3-2 17 16,-7 2-27-16,5-2 16 0,2-1-20 0,3 0 12 16,3-2-21-16,4 2 17 0,9-5-19 0,4 1 12 15,7 0-26-15,5-3 21 0,4 2-19 0,5 0 27 16,10-5-23-16,-4 9 26 0,4-9-22 16,16 6 22-16,-3-1-17 0,10-1 15 0,4-1-23 15,4-2 21-15,5-1-20 0,5 0 19 0,8-1-22 16,0-4 17-16,3 0-18 0,4-3 22 0,-2 0-23 15,0-3 23-15,6-2-25 0,-8 0 19 16,-6-4-18-16,-2 3-5 0,-6-2-21 0,-6-2 13 16,-5 3-12-16,-7-1 24 0,-4 1-23 15,-7 1 6-15,-4-3 4 0,-3 2 6 0,-4-1 1 0,-8-3 3 16,-3 2 12-16,-6-4 1 0,-7 1 15 0,-6 1-2 16,-6 1 1-16,-4 3-6 0,-4 0 2 0,-7 5-2 15,-1 0-1-15,-5 1-1 0,1 3-1 16,-1 2-5-16,1 1 10 0,0 1-11 0,2 2 5 15,2 0 0-15,4 0-1 0,10 2 0 0,2-1-2 16,6-1 2-16,4 2 4 0,5-2 4 0,2 1-1 16,3-1-5-16,1 0-2 0,3 0 3 15,0 0-3-15,14 0-6 0,-21 0-18 0,21 0-23 16,-15-1-40-16,15 1 0 0,-8-5-6 0,8 5 14 16,0 0-8-16,4-11 16 0,-4 11 27 0,9-9-7 15,0 4 26-15,-1-2-13 0,2 3 24 0,2-4-19 16,-1 2 20-16,1 0-14 0,0-1 23 0,-1 2-19 15,-2-1 0-15,-1 2-47 0,0-3-3 16,-8 7-100-16,4-9 46 0</inkml:trace>
  <inkml:trace contextRef="#ctx0" brushRef="#br0" timeOffset="60545.21">21559 4407 123 0,'-17'-7'64'0,"-2"3"35"0,1 0-19 0,-6 1 12 16,-1 0-32-16,0 2 11 0,-2 0-18 16,0 1 19-16,0 1-27 0,1 0 10 0,-1-1-25 15,2 3 11-15,0 0-21 0,3 0 9 0,4 0-22 16,-1 2 13-16,4-1-5 0,-1-2-4 0,3 0-14 15,2 1 20-15,11-3-11 0,-13 5 26 0,13-5-28 16,0 0 18-16,0 0-21 0,10 7 18 0,-10-7-21 16,16 1 16-16,-16-1-31 0,20 0 14 0,-20 0-18 15,18 0 27-15,-18 0-22 0,17-1 24 0,-17 1-17 16,13-2 21-16,-13 2-21 0,0 0 18 0,10-3-18 16,-10 3 15-16,0 0-12 0,0 0 17 0,-13-4-18 15,13 4 22-15,-14-1-18 16,14 1 14-16,-17 0-19 0,17 0 18 0,-21 1-19 15,8-1 18-15,-1 4-14 0,0-2 13 0,1 1-19 16,-4 0 22-16,3 0-19 0,-1 1 17 0,3-2-23 16,1 2 22-16,0-1-21 0,11-3 18 0,-16 4-21 15,16-4 17-15,0 0-1 0,0 0 23 16,14 8-16-16,3-6 18 0,6-2-24 0,13 0 17 0,15-2-23 16,6-2 27-16,19-3-30 0,8-3 26 0,5-3-1 15,3-3 34-15,23-5-3 0,-3-1 24 0,1-3-18 16,1 0 7-16,-9-3-25 0,-21 9 2 15,-8-2-21-15,-7 3 16 0,-10-1-19 16,-14 1 19-16,-9 3-22 0,-9-1 11 0,-12 2-23 16,-8 0 15-16,-9 2-16 0,-7 1 16 0,-8-3-22 15,-11 1 17-15,-11 0-17 0,-1 3 17 0,-6 2-16 16,-4 3 18-16,0 1-16 0,-3 4 20 0,1 1-21 16,-2 4 22-16,0 0-28 0,3 1 21 0,-1 2-17 15,3 3 14-15,1-1-15 0,1 0 16 0,2 2-11 16,3-1 11-16,1 3-18 0,1-3 18 0,10 0-27 15,1-2 15-15,4-2-25 0,4 2 16 16,2-3-18-16,1-1-20 0,6 2-11 0,0-3 28 16,2 1-14-16,10-5 28 0,-10 8-12 15,10-8 23-15,0 0-13 0,0 0 20 0,0 0-14 16,12 2 23-16,-12-2-22 0,18-8 24 0,-5 1-20 16,2-1 17-16,2-3-19 0,2-3 16 0,3 0-18 15,-2-2 20-15,0-1-15 0,-1 0 15 0,-3-1-19 16,1 2 20-16,-3-4-14 0,0 2 15 0,-3 0-19 15,2 0 21-15,0 1-20 0,-4-1 36 0,0 2-15 16,-2 2-8-16,-3-3 12 0,1 3-13 0,-5 1 13 16,-2 0-21-16,-4 0 22 0,-6-2-26 0,-4 4 19 15,-9-3 2-15,-4 3-7 0,-11-1-18 0,-3 3 20 16,-3 3-15-16,-5 1 18 0,-3 2-10 16,-4 3 7-16,2 0-17 0,-5 4 19 15,1 2-13-15,2-2-2 0,3 4 15 0,3-1-14 0,3 3 16 16,6-3-18-16,9 1 18 0,3-2-20 15,8-1 18-15,1 0-19 0,4 0 24 0,5-3-22 16,-1 2 18-16,14-4-16 0,0 0 17 0,0 0-15 16,0 0 15-16,0 0-18 0,18-2 28 15,-4-2-26-15,4-1 16 0,1 0-19 0,4 0 6 16,0-1 2-16,-5 2 14 0,-1 0-20 0,-2-1 15 0,-5 3-16 16,-10 2 18-16,0 0-12 0,0 0 11 15,0 0-16-15,-20-3 18 0,-1 6-18 16,-9-3 18-16,-7 4-18 0,-10 1 17 0,-2-2-18 15,0 2 21-15,-2-1-22 0,1 1 20 0,2 0-17 16,-1 0 18-16,6 1-19 0,7-1 15 0,3-2-16 16,6 1 17-16,3-1-19 0,3 1 22 0,5-1-23 15,-1 0 16-15,4-2-30 0,2 2 8 0,-2-1-21 16,13-2 27-16,-17 3-14 0,17-3 21 0,-16 3-9 16,16-3 19-16,-12 2-15 0,12-2 27 0,-12 2-7 15,12-2 31-15,0 0-27 0,-17 1 23 0,17-1-37 16,-20 0 15-16,7 0-10 0,-4 0 9 0,-1-1-22 15,-2 1 18-15,-2-2-20 16,-1 2 17-16,1 0 10 0,-1 0-11 0,0-2-20 0,3 2 27 16,-2 0-24-16,2 0 20 0,0 0-19 15,1 0 20-15,3 0-17 0,3 0 18 0,0 0-18 16,-1-1 18-16,14 1-19 0,-22 0 25 0,22 0-24 16,-16-2 19-16,16 2-22 0,-14-1 20 0,14 1-23 15,0 0 19-15,-17-1-20 0,17 1 18 0,0 0-17 16,-14 0 25-16,14 0-23 0,0 0 22 0,0 0-13 15,-13-1 26-15,13 1-14 0,0 0 18 0,0 0-14 16,0 0 19-16,0 0-5 0,0 0-8 0,3-13-15 16,6 7 21-16,2 2-14 0,3-1 2 15,7-3 0-15,2 0-3 0,10 2-2 16,1 0-2-16,3 0 4 0,11 2-12 0,-1 0-19 0,5 3-22 16,3 1-13-16,4 2-34 0,14 3-23 15,1-1-64-15,5 4-122 0,4-3 239 0</inkml:trace>
  <inkml:trace contextRef="#ctx0" brushRef="#br0" timeOffset="61328.25">21930 3954 167 0,'58'1'141'0,"1"-2"-25"0,-5 1-44 16,-1-1 7-16,-3-1-32 0,0 1 14 0,-8-1-28 16,-2 0 10-16,1 0-25 0,-3-1 17 0,0 0-28 15,-2 0 15-15,0 0-19 0,1-1 15 0,-4 1-21 16,-4 1 17-16,1-1-21 0,-3 0 17 15,-1 2-15-15,-3-1 14 0,-3 1-21 0,-1 1 16 16,-4-1-15-16,0 1 14 0,-3 1-3 0,-12-1 51 16,15 3-9-16,-15-3 25 0,0 0-11 0,0 0 16 15,-15 7-27-15,-5-5 17 0,-1 1-27 0,-6-3 19 16,-9 3-21-16,-2 0 13 0,-4 1-24 0,-8-3 19 16,1 4-31-16,-3-1 19 0,-2 5-26 15,0-3 20-15,0 1-24 0,-2 3 20 0,-7 1-24 16,0 1 19-16,7-1-17 0,-5 2 18 0,7-1-21 15,5 2 15-15,-3-3-13 0,1 3 18 0,4-3-21 16,1 0 21-16,4-1-21 0,7-1 18 0,3-1-13 16,2-1 14-16,6-1-19 0,-1-1 20 15,7-1-17-15,0 0 17 0,2 0-20 0,2-4 19 16,2 3-22-16,-2 0 23 0,14-3-26 0,-26 1 24 16,16 0-23-16,10-1 21 0,-25 0-21 0,25 0 23 15,-22 0-20-15,22 0 21 0,-14 0-15 0,14 0 13 16,-15 0-31-16,15 0 5 0,0 0-30 15,-12-2 13-15,12 2-15 0,0 0 25 0,0 0-15 16,5-9 23-16,-5 9-9 0,18-8 17 0,-7 5-17 16,2 0 11-16,-1-1-25 0,-1 0 19 0,2 1-14 15,-3 0 23-15,0-2-23 0,-10 5 25 0,15-5-18 16,-15 5-17-16,6-7-1 0,-6 7-13 16,0 0 1-16,-11-9 8 0,11 9 8 0,-21-4 24 15,6 2 1-15,-3 0 24 0,-3 2 1 0,-3 0 26 16,-5 0-16-16,-2 0 14 0,-6 3-15 0,1 0 28 15,0 3-10-15,-3 0-3 0,5 0 0 0,2 1-8 16,-1 0-7-16,4 3 0 0,1-2-6 16,5 1-4-16,0-1-1 0,4 0-4 15,3-2-28-15,1 0 17 0,3-1-7 0,1 0 2 16,2 0 4-16,9-5 4 0,-14 7-1 0,14-7 4 0,-8 4-1 16,8-4 2-16,0 0-1 0,0 0 9 15,0 0-9-15,-7 6 4 0,7-6 4 0,0 0 0 0,0 0-3 16,0 0-4-16,0 0-1 0,0 0 0 0,0 0 2 15,0 0-3-15,-10-3-2 0,10 3-5 16,0 0 0-16,3-10 4 0,-3 10 2 16,0 0 2-16,7-6 2 0,-7 6 8 0,0 0-3 15,5-8 3-15,-5 8 0 0,0 0 2 16,0 0-3-16,6-6-2 0,-6 6-2 0,0 0 2 16,0 0 4-16,0 0-6 0,0 0-1 0,0 0-21 15,3-10 22-15,-3 10-2 0,0 0-6 0,0 0-4 16,0 0-2-16,13-3-12 0,-13 3-38 0,15-3-38 15,-15 3-44-15,25-1-135 0,-9-1 270 16</inkml:trace>
  <inkml:trace contextRef="#ctx0" brushRef="#br0" timeOffset="61444.57">21248 4039 52 0,'0'0'93'0,"0"0"-56"0,-1-15-37 15,1 15-63-15,-4-9 22 0</inkml:trace>
  <inkml:trace contextRef="#ctx0" brushRef="#br0" timeOffset="61877.9">20783 3944 130 0,'-23'-2'252'0,"5"1"-97"0,-2-1-18 0,1 1-55 16,2-1 7-16,0 1-36 0,4 0 4 0,-1-1-24 15,14 2 6-15,-24 0-27 0,24 0 9 0,-22 3-38 16,22-3 6-16,-20 4-23 0,10-1 14 0,-1 1-20 16,2 0 21-16,-2 0-20 0,1 1 23 0,-2-1-12 15,2 0 24-15,0 0-17 0,-2 1 20 16,3-2-14-16,0 0 18 0,0 1-13 0,9-4 24 15,-16 5-27-15,16-5 19 0,-13 5-17 0,13-5 22 16,-9 3-19-16,9-3 23 0,0 0-9 16,-11 5 22-16,11-5-19 0,0 0 14 0,0 0-25 15,0 0 16-15,0 0-18 0,0 0 16 0,0 0-21 16,0 0 19-16,0 0-19 0,0 0 18 0,0 0-16 16,0 0 14-16,0 0-20 0,0 0 16 0,0 0-18 15,0 0 18-15,0 0-15 0,0 0 21 0,-12 5-16 16,12-5 13-16,-8 5-6 0,8-5 22 0,-9 6 18 15,9-6-31-15,-10 8-18 0,10-8 19 16,-10 11-17-16,5-4 16 0,5-7-15 0,-9 16 21 0,4-8-44 16,0 0-34-16,0 2-35 15,2-3-25-15,-2 2-78 0,5-9 61 0</inkml:trace>
  <inkml:trace contextRef="#ctx0" brushRef="#br0" timeOffset="62279.4">20316 4184 90 0,'0'0'90'0,"27"-2"-21"16,-6 1-10-16,-1-1-19 0,6 1-12 0,1-3-4 16,2 1-5-16,2 2-10 0,-1-3-2 0,1 3 25 15,-2 0-34-15,-2 0 1 0,-1 0-5 0,-3 1-4 16,-3 0-6-16,-6 1 9 0,-14-1 0 16,18 2 7-16,-18-2 3 0,0 0 7 15,0 0 5-15,-6 9-7 0,-6-5 2 0,-2 2-3 16,-4-4 6-16,-5 3 17 0,2 2-27 0,-2-2 0 15,-2-1-6-15,4 2-11 0,2-2 18 0,3 2-20 16,1-3 13-16,2 2-43 0,3-1 19 0,2 0-12 16,8-4 24-16,-5 7-13 0,5-7 24 15,5 8 1-15,-5-8 1 0,16 5 5 0,-3-4 12 16,2 0-6-16,3-1-3 0,3 2 19 0,0-2 12 16,0 0-8-16,0 0 1 0,-2 0-2 0,0-2-4 0,-5 2 2 15,0 0 3-15,-2 2-6 16,-12-2 3-16,14 1 17 0,-14-1-2 0,0 0 7 15,0 0-17-15,-17 7 2 0,7-4-5 0,-7 1-16 16,2 0 28-16,-3-1-41 0,0 2 17 0,2-2-21 16,0 2 22-16,0 0-26 0,-1-1 15 0,7 0-20 15,2 0 22-15,-2 1-18 0,10-5 18 0,-4 8-16 16,4-8 18-16,5 6-19 0,-5-6 13 0,22 6-42 16,-8-4-29-16,0 2-56 0,5-2-98 0,1 0 70 15</inkml:trace>
  <inkml:trace contextRef="#ctx0" brushRef="#br0" timeOffset="62428.4">20611 4428 71 0,'-22'4'185'15,"0"-1"-53"-15,3 0-19 0,2 1-39 0,-1 0 2 16,5-2-41-16,1 1-2 0,3 0-22 0,9-3 15 16,-7 6-19-16,7-6 3 0,9 6-29 0,-9-6-2 15,25 6-42-15,-9-2-3 0,3-2-44 0,6 2-46 16,-1-2 41-16</inkml:trace>
  <inkml:trace contextRef="#ctx0" brushRef="#br0" timeOffset="62827.27">20535 4545 1 0,'-28'2'201'16,"2"-1"-31"-16,0 2-39 0,5-1-28 0,3-1-21 16,2 0-20-16,3 1-16 0,2 0-10 15,11-2-4-15,-12 2-2 0,12-2-8 0,0 0-5 16,12 2 0-16,-12-2-5 0,22 3-2 0,-6-2-2 15,3-1-1-15,-1 4-5 0,-1-2 2 0,0-1-4 16,1 2-5-16,-2-1-4 0,-2 1-2 0,-3-1-3 16,3 0-5-16,-14-2 2 0,15 4 4 15,-15-4 2-15,12 2 8 0,-12-2-3 0,0 0 1 16,0 0 3-16,0 0-1 0,0 0 2 16,-3 13-2-16,3-13 0 0,0 0 0 0,-10 8-1 0,10-8 9 15,-8 4-5-15,8-4-4 0,-9 6-1 16,9-6 2-16,-8 9 3 0,8-9-6 0,-9 7 1 15,9-7 15-15,-9 9-24 0,9-9 15 0,-10 8-18 16,10-8 14-16,-7 8-21 0,7-8 11 0,-5 9-19 16,5-9 16-16,0 0-9 0,0 11 23 0,0-11-16 15,12 5 19-15,0-2-14 0,-12-3 16 0,24 2-16 16,-8-1 20-16,4-2-17 0,1-1 22 0,6-1-17 16,-1 0 19-16,1-1-19 0,3 0 3 0,1-2 0 15,-2 0-2-15,0-1 2 0,-3-1-14 0,-3-1-21 16,0 1-16-16,-2 0-21 0,-1 0 14 15,-5 1-8-15,-1 0-56 0,-1 1 42 0</inkml:trace>
  <inkml:trace contextRef="#ctx0" brushRef="#br0" timeOffset="63109.87">20977 4559 123 0,'-13'-2'75'15,"-3"0"8"-15,-7 2 9 0,-5 0 11 0,-3 0-6 16,0 2-9-16,-5 1-22 0,1-2-10 0,2 5-12 16,1 0-9-16,4-1-6 0,2-1-5 0,4 0-11 15,3 2 2-15,4-2-14 0,1 1-2 0,5-1 1 16,9-4 2-16,-7 8-1 0,7-8-6 0,12 7-21 15,-1-5-8-15,7 0 1 0,5 0-6 0,4 0 3 16,4-2 8-16,6-2 7 0,5-1 5 16,6 0-5-16,0-2 4 0,-2-1 2 0,-2 0-1 15,-1-1 3-15,-7 1 6 0,-6-2 2 0,-3 2 31 16,-4-3 35-16,-4 3 22 0,-3 0-21 0,-6-1 7 16,-3 0-31-16,-7 7 19 0,-2-13-5 15,-5 8 20-15,-5-1-27 0,-4-1 13 0,-5 1-29 16,-2 2 7-16,1-1-20 0,-4 1 13 0,5 2-25 15,3 1 16-15,0-2-28 0,5 3-8 0,13 0-22 16,-19 3 24-16,19-3-34 0,0 0-18 0,11 7-59 16,7-4-49-16,8 0-102 0,3-1 271 15</inkml:trace>
  <inkml:trace contextRef="#ctx0" brushRef="#br0" timeOffset="63626.75">22204 4260 80 0,'6'-18'92'0,"-3"1"39"0,-3-1-8 16,0-1-65-16,-2-1 37 0,1 0-30 0,-1 1 10 15,2 0-14-15,0 0 23 0,0-1-48 0,2 2 7 16,1 2-24-16,2-1 11 0,1 2-20 0,2 1 15 16,0 0-29-16,2 1 20 0,0 3-21 15,-1 0 4-15,1 1-34 0,-2 0 12 0,-3 2-24 16,3 1 33-16,-8 6-15 0,10-10 26 0,-10 10 4 15,7-12 23-15,-7 12-18 0,4-9 9 0,-4 9-12 16,-2-12 34-16,2 12-10 0,-5-13 18 16,-4 8-10-16,0-1 12 0,0 1-23 0,-9-1 10 15,1 1-24-15,-8 2-1 0,-2-1 0 0,-3 1-2 16,-8 0 3-16,0 3-9 0,-1 0-1 0,-1 2-37 16,0-1 2-16,-3 2-28 0,3-2 3 0,2 2-8 15,-1-1 25-15,4-1-7 0,5 1 23 0,6-2-8 16,1 0 25-16,3 0-1 0,2 0 17 15,2 0-21-15,3 0 21 0,-2 0-17 0,15 0 27 16,-22 0-18-16,22 0 15 0,-22 0-20 0,8-2 20 16,-1 2-23-16,-1 0 23 0,-3 2-1 0,-2-2 21 15,0 0-13-15,-5 3 15 0,0-2-22 0,-2 1 11 16,1 2-17-16,-2 0 11 0,-3 2-17 16,5-1 14-16,0 1-18 0,2-1 14 0,3 1-14 15,0 1 12-15,3-3-21 0,4 2 17 0,0-1-19 16,4 0 18-16,2-2-17 0,9-3 20 0,-8 9-17 15,8-9 24-15,0 0-19 0,8 12 17 0,-8-12-22 16,17 7 21-16,-5-1-29 0,-2-3-3 16,1 1-51-16,4-1 6 0,0 3-28 15,1-1 31-15,-3-1-146 0,5 0 65 0</inkml:trace>
  <inkml:trace contextRef="#ctx0" brushRef="#br0" timeOffset="63743.36">21418 4124 23 0,'0'0'81'0,"-9"14"-17"0,9-14-20 0,-2 14-21 16,2-14-28-16,6 14-75 0,3-9 28 15</inkml:trace>
  <inkml:trace contextRef="#ctx0" brushRef="#br0" timeOffset="72608.02">14546 3367 449 0,'0'0'369'0,"-2"-12"-46"0,2 12-22 15,-1-11-15-15,1 11-54 0,0 0-38 0,-2-12-53 16,2 12-35-16,0 0-34 0,0 0-12 0,0 0-28 16,0 0 45-16,-5 7-13 0,3 5 0 0,-2 8 7 15,-3 4-7-15,-2 7-13 0,-1 9-5 16,0 3-4-16,-2 5 3 0,0 12-16 0,-1 0 6 15,-1 5-6-15,2 0 0 0,-2 2-2 0,3 0 4 16,-2-1 8-16,1 0-6 0,2-3-3 0,-1-1-20 16,0-1 17-16,2-10-10 0,2 0 10 15,-2-1-16-15,2-1 10 0,0-2-15 0,2-1 13 0,-3-4-4 16,2-1 0-16,2-7 0 0,0 0-7 0,0-3 3 16,2-3-3-16,-1-3 0 0,2 0-42 15,-2-4 2-15,3-1 0 0,0-1-15 0,0 0-10 16,3-2 2-16,-3 0-2 0,2-2-7 0,0 1-2 15,-1-3 0-15,1 1-17 0,0-3-20 0,0 0-36 16,1-1 11-16,-3-10-13 0,2 16 25 0,-2-16-74 16,2 10-125-16,-2-10-268 0,0 0-97 0</inkml:trace>
  <inkml:trace contextRef="#ctx0" brushRef="#br0" timeOffset="73690.05">14356 3485 245 0,'-4'-9'311'0,"4"9"-32"0,-4-13-69 0,4 13-11 16,-2-11-55-16,2 11-8 0,0 0-40 0,3-14 10 15,-3 14-11-15,16-10 10 0,-2 5-5 0,4 0-9 16,7 1 11-16,10-1-4 0,4 0-29 0,9 0 2 16,5 1-20-16,6 0-6 0,4 1-16 0,13-3 2 15,2 1-11-15,5 2 0 0,6 0-16 16,0 1 12-16,4 0-10 0,1 1 5 0,2 1-10 15,-1 0 3-15,3 1-4 0,1 1 8 0,1 0-10 16,1 1 5-16,-1 0-23 0,-1-1 27 0,2 1-9 16,-2 0 5-16,-2 0-3 0,-5-3 7 0,-3 1-7 15,-1 1 2-15,-4-1-7 0,-1-1 7 0,0 2-5 16,-7-4 5-16,-12 2-6 0,-2 0 8 16,-4 0-8-16,-3 2 9 0,-4-2-9 0,-10 0 7 15,-2 1-7-15,-9-1 7 0,0 1-7 0,-2-1 4 16,-5 2-1-16,-3-1 15 0,2 2-3 0,-2-1 5 15,-3 1-7-15,2 3 11 0,-1-2-1 0,-2 3 6 16,1 3 4-16,0 2 5 0,-1 1-4 0,-1 3 3 16,2 4-2-16,-2 2 0 0,-1 4 0 0,-4 2 4 15,-1 3 2-15,1 8-14 0,-5 2 15 16,-1 3-6-16,-4 3-2 0,-3 1-4 0,0 2-4 16,-1 2-5-16,-2 2-4 0,0-2 3 15,1 1-1-15,0 0-3 0,0-2 1 0,-2 2-7 16,3-1 19-16,-3-1-13 0,1 1 19 0,-2-3-8 15,0-1 13-15,1-1-7 0,-1-1-1 0,0-2-9 16,1-2 3-16,0-2-5 0,1-5-2 0,1-2-3 16,-2-4 1-16,1 0-3 0,1-4 0 0,0 5-1 15,-2-6-9-15,2-1 6 0,0-2-10 0,-1-1 15 16,2-1-14-16,-1-1 10 0,1-3-10 0,0 0 10 16,-1-1-11-16,0-1 15 0,2-1-14 0,0 0 14 15,-1-2-13-15,0 0 9 0,1-1-13 0,-1 0 12 16,1 0-12-16,-1 0 11 0,-3-1-13 15,2 0 12-15,5-8-13 0,-11 13 14 0,2-5-8 16,0-2 9-16,-3 0-13 0,-2 1 15 0,2-3-15 16,-5 1 13-16,0 0-16 0,-2 0 9 15,-3 1-14-15,-2-4 14 0,-1 2-13 0,-1-1 13 16,-2 1-13-16,-1-3 12 0,-2 1-15 0,0-2 15 16,-2 0-9-16,-4 0 8 0,-4-2-13 0,0 1 21 15,-8-3-13-15,-2 1 12 0,-1 1-14 0,2-1 14 16,-2 0-10-16,-1-1 12 0,2-1-16 0,-2 0 9 15,-2 1-7-15,1 0 15 0,0-1-16 0,-2 1 15 16,0-1-10-16,-2 0 10 0,1-2-13 0,-3 3 15 16,1 0-15-16,-10-5 15 0,0 3-15 0,-1 0 13 15,-2-1-13-15,2 0 13 0,1-2-16 0,0 0 21 16,10 3-9-16,0-1 7 0,2 1-19 16,-1 0 28-16,1-1-16 0,-1 0 11 0,3 1-4 15,1 0-3-15,1 0 5 0,1 1-3 0,2 0 3 16,0 3-5-16,2-1-3 0,8 1-1 15,1 0 0-15,2 1-1 0,3 1-4 0,4-1 4 16,1 1-12-16,1 0 14 0,1 1-13 0,4-1 16 16,4 0-14-16,-2 1 16 0,4-1-13 0,0 1 13 15,4-1-9-15,0 0 11 0,13 0-11 0,-24 0 12 16,24 0-12-16,-21-1 12 0,21 1-14 0,-19-1 11 16,19 1-16-16,-16-1 3 0,16 1-26 0,-14-2-16 15,14 2-67-15,-14-1-45 0,14 1-70 16,0 0-112-16,0 0-69 0,0 0-337 0,0 0-258 15</inkml:trace>
  <inkml:trace contextRef="#ctx0" brushRef="#br0" timeOffset="74624.42">20348 3612 82 0,'0'0'675'0,"-9"-10"-104"0,9 10-108 15,-7-13-66-15,7 13-85 0,-3-21-73 0,2 8-20 16,2-3-40-16,2 0-25 0,2-3-24 0,0-4-30 16,4-4-21-16,-1 0-16 0,3-1-17 0,1-1-7 15,1 3 0-15,0-4 13 0,2 4-6 0,0 0-1 16,-2 0 7-16,2 3 0 0,-5-1-6 16,1 6 26-16,-1 1-4 0,-4 5-27 15,0 1-1-15,2 1-22 0,-5 2-15 0,-3 8-5 16,11-9 3-16,-11 9 0 0,8 6 4 0,-3 3 3 15,-1 5-2-15,3 6-4 0,0 8 6 0,2 1-2 16,2 7 4-16,3 0 1 0,-1 2-13 0,1-1 17 16,-1 0-3-16,1-3-8 0,-3-5-102 0,-1-2-79 15,-2-4-94-15,1-4-116 0,-5 0-117 0,1-5-428 16,-1-3-505-16</inkml:trace>
  <inkml:trace contextRef="#ctx0" brushRef="#br0" timeOffset="74789.96">20299 3412 126 0,'-3'-13'621'0,"3"13"-90"15,17-10-83-15,-2 6-61 0,9-2-76 0,8-3-64 16,4 2-51-16,7 1-38 0,0-1-30 0,-5 2-24 16,5-1-27-16,-5 3-92 0,0-1-102 0,-5-1-135 15,0 1-123-15,-5 2-439 0,-1-2-346 0</inkml:trace>
  <inkml:trace contextRef="#ctx0" brushRef="#br0" timeOffset="75024.05">20808 2955 297 0,'-9'-7'486'0,"-1"0"-91"16,3-1-70-16,-4 2-60 0,1 0-40 0,0 4-57 0,-1-3-27 15,-1 2-41-15,12 3-16 0,-25 0-23 0,14 2-6 16,0 2-12-16,1 3 17 0,3 1 5 0,1 2 9 16,3 2-6-16,3 0-6 0,4 3-8 15,2-1-5-15,7 0-5 0,4 0-4 0,6 1-11 16,6-3-1-16,4-1-51 0,-1-3-99 0,3-1-141 16,1-1-130-16,5-6-374 0,-10 0-282 15</inkml:trace>
  <inkml:trace contextRef="#ctx0" brushRef="#br0" timeOffset="75977.32">19215 4117 46 0,'9'-8'314'0,"-2"-1"-3"15,0 0-62-15,-2 0-14 0,1-3-7 0,0 1-13 16,-2 0-38-16,2-2-18 0,-4 1-23 0,-1 1-13 15,1-2-7-15,-1 2-25 0,-2 0-21 0,-1-2-13 16,0 3-17-16,-2-2-10 0,-3 2-22 0,-1 1 11 16,-3 0-5-16,-2 2-3 0,-2 3-5 15,-1-1 1-15,-2 5-4 0,-2 0 0 0,-2 2 0 16,-1 2-4-16,-2 2 2 0,1 3 2 0,-3 1-8 16,3 3-7-16,0 2-34 0,2 1 1 15,6-1-4-15,1-1-7 0,1 0 4 0,4-2-7 16,2 0 23-16,3-2 5 0,1-1 6 0,4-9 7 15,4 10 9-15,-4-10 14 0,17 6 10 0,-17-6 14 16,29-2 32-16,-8-2-2 0,3-2 12 0,4-4 4 16,0-2-2-16,3 2-10 0,-2-1-3 0,-2-2-11 15,-4 4 4-15,-1 1-1 0,-5 2-9 0,-3 0-11 16,-3 1-9-16,-11 5-8 0,0 0-7 0,0 0 1 16,0 0 0-16,-9 13-2 0,-9-3-4 15,-2 6 0-15,-5-1-4 0,-4 6 3 16,-2 0-5-16,3 2-15 0,2-1-32 0,0 2-15 15,8-3-4-15,1-2 1 0,7-1 11 0,5-4 2 16,4-1 10-16,3 0 3 0,5-1-7 0,6-3-14 16,5 1-6-16,6-4 7 0,0-1 16 0,6-3 3 15,-1 0 5-15,4-2 7 0,4-2 8 0,-1 1 5 16,-2-1 11-16,-6-1 15 0,-1 2 20 0,-7-1 7 16,-1 2 6-16,-5 0-9 0,-14 0-2 0,14 3 44 15,-14-3 15-15,-12 11 1 0,-4-3-7 0,-10 3-8 16,-10 3-6-16,-5 2-8 0,-2 0-3 0,-2 1-10 15,-1 0-25-15,5 0 7 0,4-1-19 16,4 2 9-16,7-4-24 0,9-2 17 0,8-1-24 0,5 1 6 16,6-4-52-16,10 1-3 15,7-1-59-15,7-1 0 0,8-1-40 0,4-3 52 16,3 0-24-16,3-3 42 0,-2 0-3 0,0 1 48 16,-2-1-7-16,-10 2 42 0,-2-1-7 0,-6 1 58 15,-5 0 66-15,-5 1 78 0,-12-3-14 0,2 9 18 16,-10-2 7-16,-10 2-19 0,-9 3-15 0,-11-2-32 15,-3 5-15-15,-1-2-33 0,-2 1-6 0,0-1-26 16,4 0-19-16,3 0-114 0,10-2-136 0,4-3-143 16,7 1-137-16,6-1-306 0,10-8-331 0</inkml:trace>
  <inkml:trace contextRef="#ctx0" brushRef="#br0" timeOffset="77091.66">15777 3826 156 0,'-2'-15'412'0,"-1"2"-38"0,-1 1-35 16,0-1-56-16,-4-1-35 0,-2-3-8 0,0 1-36 16,-3-1-46-16,-5-1-28 0,-2 0-9 0,-1 0-21 15,-3 2-16-15,-4 2-9 0,-5-2-8 0,-3 3-13 16,-5 4-7-16,-1 1-5 0,2 5-1 0,-3 3 7 15,-4 6 1-15,-4 3 7 0,2 6-5 0,-9 7 0 16,5 7-9-16,2 3-17 0,5 7 16 0,1 4-8 16,8 3-6-16,5 7-1 0,5 0-6 15,9 4-2-15,7-6 1 0,7 0-3 0,6-1 0 16,9 2-10-16,4 3 8 0,8 1-1 0,5-5 12 16,4-3-14-16,5-2 12 0,2-5-16 0,6-3 12 15,2-4-8-15,5-5 5 0,1-2-6 0,5-8 8 16,2-5-14-16,-6-3 10 0,2-5-10 0,2-6 8 15,-2-2-10-15,0-4 11 0,-3-5 9 0,7-5 28 16,-4-4 4-16,-5-4 4 0,-5-3-12 16,-5-7-8-16,-14 3 3 0,-1-5 1 0,-5-5 6 15,-8-3-15-15,-6-3-3 0,-7 0-9 16,-6-3-4-16,-6 1-4 0,-4-6-1 0,-9 3 1 16,-3 1-4-16,-4 2-7 0,-1 5 5 0,-3 3-10 15,-3 1 1-15,2 5 3 0,4 6 1 0,-3 2 0 16,4 3 1-16,0 1-3 0,1 4-37 0,4 3-58 15,3 4-65-15,2 0-43 0,4 5-66 0,1 1-35 16,4 3-85-16,-1 5-63 0,4 1-365 0,0 1-350 16</inkml:trace>
  <inkml:trace contextRef="#ctx0" brushRef="#br0" timeOffset="77687.78">16458 3807 52 0,'-7'-9'451'0,"0"0"-119"0,2 1-17 0,-3 0-49 16,1 1-23-16,-2-2-36 0,0 0-14 0,-3 1-6 15,3 0-21-15,-1-1-29 0,-3 1-18 0,1 0-22 16,-1 0-13-16,-3 1-6 0,4 0-9 0,-5-1-12 16,2 2-8-16,-6 1-15 0,-2 0-9 15,-1 1 1-15,0 2-3 0,-3-1-4 0,-1 3-3 16,-2 3 0-16,-4 1 1 0,-3 0 1 0,-8 6-1 16,2 2 3-16,-3 1 25 0,2 5-16 15,-7 6 19-15,2 3-11 0,3 2-1 0,4 4-6 16,1 2-4-16,7 2-6 0,7-2-5 0,5 0 2 15,2 4-5-15,6 1 0 0,1-1 2 0,7 2-4 16,3-4 2-16,6 0-11 0,6 5 14 16,6 2-7-16,5 4 25 0,10 0-4 0,3-5 12 0,5 0-15 15,3-4 6-15,1-2-14 0,3-3 10 16,1-2-5-16,1-5 12 0,-4-7 3 0,1-2 2 0,1-3-5 16,4-2 0-16,-3-4-8 0,1-2-1 15,-1-3-10-15,-5-3 8 0,-2-2 32 0,0-4-3 16,3-6 8-16,1-2 0 0,-3-6-8 0,-2-1-13 15,7-11-8-15,-7-5-21 0,-2-5 3 0,-5-3 1 16,-3-3-14-16,-6-2 14 0,-7 5-14 0,-2-2 7 16,-5 3-23-16,-5-3 32 0,-3 7-7 0,-5-6 1 15,-4 2-6-15,-3 1 13 0,-3 0-14 16,-2 5 7-16,-3 1-14 0,-3 2 14 0,-2 4-12 16,-3 0 10-16,-3 3-13 0,-1 3 7 0,-2 0-13 15,-4 5-91-15,1 4-86 0,0 4-103 16,6 0-110-16,-3 6-137 0,6 3-463 0,-2 2-597 15</inkml:trace>
  <inkml:trace contextRef="#ctx0" brushRef="#br0" timeOffset="80605.44">14746 3385 6 0,'0'0'25'15,"-17"3"-2"-15,17-3-3 0,-17 1-3 0,6 2 3 16,1 0-3-16,-2-2-7 0,0 4 1 0,-3-1-4 15,0 1-2-15,0 0-1 0,-2 1 6 0,2-1-3 16,-3 1 0-16,2-1 2 0,-1 0-7 0,0 1-1 16,-1 0 5-16,3 0-5 0,-6 3-1 15,2-2 4-15,1 2-7 0,0-2 35 0,3-1-35 16,1 1-2-16,1-1 0 0,1 0 1 0,1-2-2 16,2 2 7-16,9-6 29 0,-15 7 22 15,15-7 23-15,0 0 9 0,-7 7-7 0,7-7-18 16,11 2-10-16,-11-2-28 0,29 0 13 0,-3-1-6 15,8-3-8-15,7 1-3 0,9-2-3 0,6-1-7 16,13-1-2-16,3 0-3 0,-1-1-16 0,3 1-23 16,2 1-14-16,-2 1-34 0,-1-1-108 0,-11 4 58 15</inkml:trace>
  <inkml:trace contextRef="#ctx0" brushRef="#br0" timeOffset="80786.96">15686 3453 27 0,'0'0'167'0,"0"0"-30"16,0 0-39-16,-15 3-21 0,15-3-8 0,-19 3-22 16,6-3-21-16,-6 1-43 0,2 2-32 0,-7 0-27 15,-3 0-11-15,-5 1 14 0,-1 2 6 0,-3 1 15 16,2 0 11-16,-10 4 9 0,3-1 8 0,-2 3 0 16,-1 2 13-16,0 0 3 0,-2 2 0 0,2 1-19 15</inkml:trace>
  <inkml:trace contextRef="#ctx0" brushRef="#br0" timeOffset="81473.27">14587 3821 37 0,'-20'8'104'0,"4"-2"60"16,2-1-2-16,3-2 35 0,-2 0-22 0,4 2-8 15,9-5-29-15,-13 1-26 0,13-1-24 0,0 0-21 16,0 0-10-16,-7-7 5 0,7 7-4 0,15-9-9 16,-2 2-6-16,7-2-9 0,8-1-8 0,12-2-5 15,5-1-4-15,13-5 16 0,5 1-26 16,3-1 18-16,6-1-24 0,5 1 23 15,1-1-26-15,5 0 15 0,-3 0-21 0,2 0 13 16,-3 2-28-16,-3 2 11 0,-5-1-23 0,0 2 3 0,-8 0-27 16,-10 5 9-16,-1-2-25 0,-3 1 17 15,-4 2-2-15,-2 1 3 0,-8 1-1 0,-4 0 9 16,-2 2 7-16,-6-1 7 0,-3 1 3 0,-1 2 5 0,-2 0 8 16,-3 1-1-16,-1-1 5 0,-13 2 7 15,23-2 4-15,-23 2-5 0,15 0 2 0,-15 0 1 16,13 2 5-16,-13-2-1 0,0 0 3 0,0 0 0 15,0 0 0-15,0 0 0 0,-8 9-4 0,-3-7-16 16,-6 2-17-16,-5 1-4 0,-3 1-4 0,-7 0 3 16,-4 1 12-16,-9 2 0 0,-2 3 6 0,-3-2 4 15,-1 3 5-15,-12 3 5 0,-2 3-14 16,1 1 21-16,2 2-10 0,-3 3 17 0,-1 1-14 16,-1 4 1-16,-2 2 17 0,-4 0-34 15,5 1 15-15,-2 1-22 0,2-4 24 0,0 0-8 0,5-3 25 16,0-1 0-16,3-1 34 0,3-5-16 15,10-1 33-15,5-3-13 0,0-2 18 0,5 0-10 16,6-3 16-16,3-2-18 0,9 0 42 0,1-5 0 16,3 2 35-16,3-1-25 0,2-3 0 0,10-2-41 15,-13 2 4-15,13-2-35 0,0 0 13 0,0 0-25 16,13-9 13-16,-2 6-23 0,7-3 8 0,4 2-19 16,7-3 19-16,7-1-20 0,8 0 16 0,4-1-21 15,2-2 20-15,5 3-22 0,8-6 7 0,2 3-10 16,0-2-12-16,2-1-29 0,0 1-14 0,0 1-3 15,0-3-36-15,-1 2 21 0,-1 1-10 0,-3-2 31 16,-8 3-11-16,-3 1 16 0,-4-1 14 16,-1 0 1-16,-2 0 12 0,-11 4 7 15,-1-1 39-15,-6 2-7 0,-3 1 4 0,-7-1-3 16,-1 3-3-16,-15 3-1 0,15-3-2 0,-15 3-1 16,0 0 2-16,0 0 5 0,-20 6 9 0,5 0-24 15,-7 1 22-15,1 1-19 0,-9 3 5 0,-4 5-27 16,-3 0 8-16,-2 1-24 0,1 1 23 0,-2 1-14 15,0 0 30-15,-1 3-40 0,-8 3 0 0,0 0-17 16,-2-1 18-16,-1 1-26 0,1-2-8 0,-4 3-28 16,3-2-100-16,-2-1 62 0</inkml:trace>
  <inkml:trace contextRef="#ctx0" brushRef="#br0" timeOffset="82088">14769 4326 63 0,'42'-12'325'16,"-1"-1"-97"-16,1-2-33 0,-1 5-61 0,-3-3-4 16,-7 4-51-16,0 0 0 0,-6 2-46 0,-3 0-6 15,-4 2-61-15,-3 2 16 0,-5 1-23 0,-10 2 10 16,0 0-38-16,0 0 7 0,0 0-26 0,-14 15 18 16,-5-3-14-16,-6 1 31 0,-9 4-8 0,-3 1 28 15,-3 3-27-15,0 1 26 0,-8 5-8 0,9-4 7 16,-1 1 9-16,4 3 6 0,2-2-9 15,1 1-11-15,-1 0-7 0,5-1 7 0,1 0 5 16,5-6 6-16,5-1 3 0,3-4 10 0,2 2 20 16,3-8 48-16,3 1 42 0,7-9 11 0,-2 10-7 15,2-10 21-15,12 6-19 0,-12-6-11 0,30-3-1 16,-6-2 10-16,11-4 4 0,9-3-8 0,5-3-28 16,12-3 18-16,6-1-1 0,-2-1-14 15,1 1-10-15,1 0-17 0,-3 2-11 0,-3 4-30 16,-9 1-22-16,-5 4-64 0,-2-2-6 0,-10 5-42 15,-2-1-6-15,-7 3-32 0,-8 2 42 16,-3 0 7-16,-15 1 42 0,14 1-5 0,-14-1 36 16,0 0-4-16,-10 10 34 0,-4-7 13 0,-7 4 19 15,-4 1 20-15,-8-1 9 0,-7 3 8 0,-6 2 15 16,-1 0 2-16,-3 0 18 0,0 1-11 0,1-1-13 16,2 1-6-16,2-1-11 0,4 1-15 0,1 0-5 15,3 0-4-15,7-1-6 0,3 0-5 0,4-3 0 16,4-1-14-16,3 0-11 0,3-2-2 15,2 1 1-15,11-7 5 0,-12 7 4 0,12-7 0 0,0 0 1 16,0 0 5-16,19 2-4 0,-4-5 1 0,6-3 1 16,7-3 7-16,5 0 9 0,7-5 2 0,6-3 13 15,10-2 35-15,1-1 11 0,4 1-6 0,0 2-10 16,-4 1-13-16,-8 3-4 16,-6 1 4-16,1 1-27 0,-11 3-8 0,-1 0-2 15,-9 4-50-15,0-1 11 0,-5 3-17 0,-7-1 27 16,-11 3-12-16,16 2 25 0,-16-2-16 0,0 0 0 15,-7 7-19-15,-2-3-20 0,-4 2-10 0,-6 2-21 16,-2 2-8-16,-7 2-26 0,-7 2-117 0,-1 3 79 16</inkml:trace>
  <inkml:trace contextRef="#ctx0" brushRef="#br0" timeOffset="82288.22">14424 4967 231 0,'-12'6'236'15,"3"-3"-38"-15,9-3-52 0,-11 3-31 0,11-3-21 16,0 0-16-16,12-1-17 0,1 1-15 0,9-5 9 16,11 2-36-16,14-4 13 0,6-2-32 0,16-2 18 15,4-1-27-15,3-3 25 0,7-2-24 16,4 0 0-16,1-2 2 0,2 3 17 0,1-3-28 16,-4 4-26-16,-2 0-43 0,-4 1-34 0,-4 1 2 15,-5 1-41-15,-5 0-88 0,-14 1 78 0</inkml:trace>
  <inkml:trace contextRef="#ctx0" brushRef="#br0" timeOffset="83071.09">15850 4738 82 0,'-50'14'197'0,"-13"1"-17"0,-3 2-49 15,-1 2 0-15,0 1-31 0,-1 1-5 0,4 2-44 16,2-2 12-16,2 2-35 0,4 0 16 0,10-4-25 16,4-3 15-16,3 0-28 0,9-4 14 0,5-2-24 15,6-1 19-15,7-2-21 0,12-7 22 0,-8 7-22 16,8-7 21-16,17 0-15 0,0-2 12 15,10-4-22-15,13-3 3 0,8-2 23 0,14-5-17 16,5-3 26-16,7 0-13 0,1-1 27 0,4-3-13 0,1 3 21 16,-1-1-29-16,-2 2-3 0,-3 2 4 15,-7 0-5-15,-4 4-10 0,-14 3 0 16,-8 1-4-16,-8 3-5 0,-10 1-4 0,-5 2 2 16,-18 3 5-16,18-2-3 0,-18 2 0 0,0 0 3 15,-12 3 8-15,-3 2-6 0,-8 0 0 0,-7 3 19 16,-3 0-25-16,-8 4 21 0,-1 1-20 0,-1 1 15 15,0 0-6-15,4 1-1 0,1 1-23 0,3-2 15 16,7-1-22-16,5-1 19 0,4-1-7 0,5-3 11 16,3 0-20-16,5 0 26 0,6-8-20 0,0 0 22 15,7 14-16-15,5-11 18 0,6-3-18 0,4 0 26 16,10-1-12-16,13-6 28 0,6 1-8 0,5-4 6 16,14-1 32-16,3-3-1 0,0 1-8 0,5 0-1 15,1 0-5-15,-4 0-8 0,2 0-7 16,-7 2-8-16,-11 4-5 0,-5 0-4 0,-6 2-8 15,-8 1-21-15,-9 2-28 0,-3 2 5 16,-8 0 2-16,-6 3 11 0,-14-3 2 0,11 6 8 16,-11-6 19-16,-12 9 0 0,-3-2-20 0,-8 1 22 15,-8 3-20-15,-7 2 22 0,-3-1-22 0,-1 6 24 16,-2-4-17-16,1 2-3 0,-2-3 4 0,7-1 1 16,2 2-3-16,6-5 1 0,9 0-2 0,4-2 3 15,3 0 0-15,5-2 5 0,9-5 4 0,0 0 0 16,8 7 4-16,6-7 18 0,6-1-18 0,16-4 12 15,13-1-22-15,7-2 22 0,13-4-18 16,3-3 3-16,4 1 0 0,3-1 17 0,3 2-25 16,2-2 21-16,-4 1-23 0,-4 1 8 0,-4 6-15 15,-16 1-2-15,-2 0-13 0,-7 3-15 0,-11 2 11 16,-7 1-18-16,-7 1 31 0,-4 1-15 0,-7 1 24 16,-11-3-14-16,4 10 21 0,-10-4-11 15,-11 2 15-15,-7 2-20 0,-7 2 22 0,-8 1-17 16,-2 0 26-16,1 2-17 0,-2-1 23 0,2 1-14 15,2 0-1-15,2-2 4 0,8 0 0 0,3-3-2 16,6 2 9-16,4-4 2 0,8 0 1 0,7-8 5 16,-2 14-4-16,2-14 1 0,18 8-2 15,1-4 0-15,10-3 4 0,6 0 10 0,6-1 16 16,13-3-1-16,2-1 2 0,3 0 10 0,13-3 4 16,-1-1-1-16,1 1 6 0,-5-3-10 0,-10 3-16 15,-6 0 1-15,-3 0-5 0,-11 1-3 0,-3 1-15 16,-9-1 5-16,-6 4-56 0,-7-2-94 0,-12 4-86 15,0 0-338-15,-8-10-61 0</inkml:trace>
  <inkml:trace contextRef="#ctx0" brushRef="#br0" timeOffset="84820.01">16288 3571 83 0,'-15'-1'173'0,"-2"1"-30"16,1 0-42-16,-1 1 26 0,-1-1-41 0,1 2 4 15,4 1-36-15,0-2 5 0,1 1-29 0,2 1 39 16,10-3 28-16,-9 3 53 0,9-3-38 0,0 0 15 16,17 4-37-16,3-5 2 0,7 1-29 0,9-3 8 15,13 0-36-15,8-1 8 0,14-3-23 0,4 0 31 16,4-3-20-16,5-1 16 0,3 0-19 0,5-1 10 16,3 1-19-16,2-2 8 0,-3 2-23 15,1-1 21-15,-7 3-22 0,-6 2 10 0,-9 1-21 0,-17 3 21 16,-6 0-27-16,-12 1 13 0,-7 1-24 15,-4 2 25-15,-6 1-16 0,-7 1 20 16,-2 0-16-16,-12-3 16 0,0 0-13 0,0 12 11 16,-10-7-25-16,-6 0 5 0,-5 1-25 0,-10 3 18 15,-10-2-37-15,-8 3 16 0,0-2-10 0,-8 0 24 16,-8 5-20-16,-3-2 26 0,-3 1-12 0,-2 2 24 16,1 2-15-16,1-1 25 0,3 3-18 0,6 1 24 15,4 2-17-15,12-4 4 0,4 2 0 0,5 1 2 16,3-2-3-16,9-4 1 0,3 1 20 0,8-3-18 15,4-2 26-15,4-3-8 0,6-7 31 0,7 11-17 16,5-7-5-16,9-2 4 0,8-2-8 0,8-2 16 16,11-1-11-16,9-3-4 0,15-3-2 15,2-2-8-15,7 0 19 0,0-2-24 0,3 0 21 16,-1 0-26-16,-5 1 20 0,-2 0-18 16,-6 3 23-16,-16 0-35 0,-5 2 12 0,-11 1-35 15,-6 0 9-15,-9 3-14 0,-6 2 26 0,-17 1-14 16,10-4 22-16,-10 4-14 0,-14-2 24 0,-4 2-22 15,-10 2 28-15,-10 0-24 0,-13 1 20 16,-4 3-16-16,-14 3 19 0,0 0-18 0,-2 2 21 0,2 4-18 16,0-1 0-16,4 4 11 0,5 0-8 0,5 3-10 15,12-3 21-15,4 0-18 0,7 1 13 16,6-2-16-16,9-3 18 0,4-1-17 0,5-1 23 16,6-2-18-16,2-10 24 0,4 17-10 0,2-11 14 15,6 3-9-15,4-5 25 0,5-1-17 0,4-2 24 16,5-1-14-16,9-1 34 0,7-2-24 0,5-1 25 15,-1-2-26-15,3 2 7 0,-1-4-14 16,-3 2 3-16,-1 1-6 0,-9 2-11 0,0 0-4 16,-6 1-5-16,-3-1-6 0,-5 3 0 0,-2-2-11 15,-2 2-18-15,-3 0-7 0,-3 0 11 0,-3 2-7 16,-12-2 17-16,15 2 0 0,-15-2 2 0,0 0-3 16,-10 9 9-16,-4-6-22 0,-7 2 9 15,-9 1-22-15,-6 0 20 0,-10 3-20 0,-7 1 27 0,1 1-15 16,1 0 21-16,-9 5-12 0,9-1 18 15,2-1-16-15,3 3 21 0,5-1-21 0,2 2 19 16,7-2 5-16,7 0 4 0,5-1 2 0,6-2 48 16,6-2-11-16,6 0 28 0,3 0-21 0,5-2-10 15,7 1 0-15,6 0 19 0,11-2-24 0,5-1 26 16,13-1-29-16,5-5 16 0,6 0-21 16,2-1 13-16,5-1-23 0,9 0 8 0,2-1-19 15,-15 1-6-15,-2-1 1 0,-5 1 5 0,-11 1-48 16,-5 0-11-16,-10 0-22 0,-9 0 33 0,-20 0-13 15,11 1 23-15,-11-1-29 0,-28 5 27 16,-6-1-19-16,-17 0 24 0,-20 4-13 0,-7 1 22 0,-6-1-13 16,-3 3 26-16,-2-1-17 0,-1 4 23 15,6 0-23-15,5 2 22 0,6 0-11 0,7 0 11 16,15-2-18-16,8-1 2 0,6-1 3 0,10-2 26 16,9-2 25-16,7 1 28 0,11-9 13 0,-1 11-7 15,11-8-10-15,4 1-3 0,7 0-3 0,6-3 6 16,5-1-1-16,9-2-1 0,10-1-24 0,2-1 17 15,3 1 12-15,2-2 8 0,-3 1-10 16,1-2-17-16,-5 3-4 0,-3 0-17 0,-9 0-10 0,-5 2-12 16,-4-1-32-16,-7 2-37 15,-2 2-1-15,-3-1 4 0,-3-1-4 0,-4 4 9 0,-11-4-5 16,6 8-18-16,-6-8-7 0,-14 12-3 0,-6-5 6 16,-7 2 10-16,-13 1 5 0,-2 2 13 15,-8 0 8-15,-2 1-7 0,-8 1 35 0,-2 3-19 16,12-2 26-16,2-1-21 0,2 2 23 0,5-4 1 15,3 3 4-15,8-5-1 0,7-1 12 0,4-1 41 16,4-1 53-16,7 0 1 0,8-7 27 0,0 0-8 16,7 13-7-16,5-9-30 0,6-2 13 0,9 1-12 15,4-3 10-15,8 0-29 0,12 0 6 0,3 0-24 16,1 0-1-16,0 2-24 0,1-1 9 0,1 2-26 16,-4 0-2-16,-4 3-48 0,-1 1-15 15,-4 1-61-15,-10 1 5 0,-3-1-36 0,-5 3 30 16,-9-1 18-16,-6 1 4 0,-7 0-6 0,-6 1 4 15,-5 1 17-15,-10 1 33 0,-6 2-10 16,-10 3 31-16,-8-2-1 0,0-1 42 0,-3 1-11 16,1-2 28-16,1 1 26 0,0-1 19 0,3 0-4 15,10-3-3-15,1-1-4 0,7-1 5 0,1-2 26 16,8 1 19-16,4-1 18 0,8-8 8 0,-3 14-21 16,9-8-4-16,8 1-23 0,8-1-18 0,4-1-14 15,11 0-10-15,2-2-11 0,7 0-9 0,2-1-6 16,-6 0-33-16,0-1-65 0,0 1-70 0,-1-2-85 15,0 0-98-15,-9 0-456 0,-3-2-305 0</inkml:trace>
  <inkml:trace contextRef="#ctx0" brushRef="#br0" timeOffset="85738.69">17294 2917 47 0,'-17'2'384'0,"17"-2"-53"0,-14 4-29 0,5 2-48 16,3 0-16-16,1 3-18 0,1-1-16 0,1 3-1 15,1 0-19-15,2 3-32 0,1-1-19 0,2 3-20 16,2-1-22-16,-1 1-10 0,2-1-14 0,0-1-17 15,1 0-4-15,-2-3-27 0,1 2 15 0,-2-4-8 16,0 0 1-16,2-2-6 0,-6-7 2 16,5 13 11-16,-5-13 8 0,6 11 3 15,-6-11-6-15,0 0-8 0,4 9-3 0,-4-9-7 16,0 0-5-16,0 0-3 0,0 0-7 0,-8-6 4 16,8 6-4-16,-10-10-3 0,3 4-15 0,1-1 18 15,-2-2 2-15,2-2 3 0,-3 1 3 0,2-3 7 16,2 0-7-16,1-2 0 0,2-1 2 0,3-2-5 15,2-1-6-15,3-1-7 0,4-4 3 16,4 0 0-16,2 1-3 0,3 1-4 0,1 1 4 16,1 0-3-16,2 4-13 0,0-2 15 0,1 4-2 0,-2 2 0 15,-3 1-6-15,-2 3 0 0,-3 3 1 16,-1 1-2-16,-1 3 4 0,-12 2 3 16,13 2 6-16,-13-2-1 0,4 8 1 0,-4-8 4 15,-8 17-1-15,0-6-4 0,-3 5 3 0,0 0 0 16,-2 1 1-16,-1 0-2 0,0 6 5 0,1-6 0 15,4 4-1-15,0-2-2 0,1-1 1 0,5-2 0 16,1 1-17-16,4 0 16 0,5-4 7 0,5 3-1 16,2-3-3-16,5 0 0 0,4-1-1 0,2 0-4 15,1 0 2-15,2-2-1 0,0 1-2 0,-1-1-6 16,-5-1 5-16,-1 0-1 0,-4 1-2 0,-2-2-1 16,-4 1 8-16,-5-1-8 0,-6-8 15 0,-2 16-4 15,-8-7 2-15,-3-1-4 0,-6 1-1 0,-3-1-1 16,-8 0-4-16,-2-1 4 0,-1 0-17 15,-3-2-10-15,2 1-12 0,-1-2-17 16,8-1-34-16,3 1-16 0,4-2-33 0,3 0-19 16,4 0-65-16,13-2-33 0,0 0-40 0,0 0-84 15,0 0-228-15,0 0-115 0</inkml:trace>
  <inkml:trace contextRef="#ctx0" brushRef="#br0" timeOffset="86035.89">17762 2857 137 0,'0'0'494'0,"1"-12"-95"0,-1 12-41 0,1-11-36 16,-1 11-33-16,0 0-45 0,-1-15-55 0,1 15-44 15,-3-12-12-15,3 12-23 0,-6-8-23 0,6 8-22 16,-18-5-14-16,7 2-10 0,11 3-6 0,-26 0-7 15,8 1-6-15,3 3 0 0,0 1-4 16,0 1 4-16,3 2-5 0,2-2 6 0,2 5 15 16,3-3 3-16,5-8 2 0,1 18 0 0,4-9 3 15,7 0-23-15,3-2 16 0,5 1-7 0,6-3-4 16,1 0-5-16,6 1-54 0,0-3-105 0,3 0-86 16,1-2-95-16,-1 2-147 0,-6-3-309 0,0 0-290 15</inkml:trace>
  <inkml:trace contextRef="#ctx0" brushRef="#br0" timeOffset="88602.83">10055 3369 174 0,'-11'-6'418'0,"11"6"-97"0,0 0-35 16,0 0-75-16,-9-6-37 0,9 6-50 0,0 0-10 15,0 0 15-15,-7 7-1 0,7-7 13 0,-6 13 0 16,3-2-25-16,1 3-2 0,0 1 0 0,2 6-17 15,-2 3-14-15,2 3-12 0,0 1-12 16,2 10-3-16,-2 7-15 0,0 3 8 0,0 2 2 16,0 4-17-16,-2 1-4 0,1 2-4 0,-3-2-5 15,2 0-1-15,2 0-4 0,-3-2 0 0,-1-3-5 0,2-1 4 16,-2-2-16-16,0-2 12 0,3-2-8 16,-2-6 13-16,1-1-13 0,0-4 10 0,0-2-18 15,2-3 18-15,0-1-14 0,2-2 13 0,-2-4-7 16,2-2 9-16,0-2-14 0,1 0 14 0,2-4-27 15,-1-4-13-15,-1 2-50 0,-3-10-21 0,10 6-105 16,-10-6-95-16,12-6-66 0,-12 6-406 16,9-15-285-16</inkml:trace>
  <inkml:trace contextRef="#ctx0" brushRef="#br0" timeOffset="90087.24">9884 3448 26 0,'0'0'260'0,"-6"-7"-39"0,6 7-54 16,-5-7-38-16,5 7-23 0,0 0-7 15,1-13-10-15,-1 13 0 0,8-8 0 0,-8 8-1 16,9-11-16-16,-9 11 0 0,12-6-23 0,-12 6 10 16,13-8-19-16,-13 8 9 0,14-6-23 0,-14 6 7 15,13-3-18-15,-13 3 24 0,20-2 0 0,-7 2 14 16,0 0-14-16,6 0 11 0,4 3-19 0,4-1 22 15,9 1-25-15,3 0 23 0,10 0 2 16,2 0 22-16,3-2-5 0,2 0 17 16,7 1-2-16,-2-1 7 0,5 1-16 0,12-2 0 15,0 0-15-15,1-2-7 0,0 2-11 0,-2 2-6 16,-11-2-11-16,-1 1 0 0,0-1-11 0,0 2 1 16,-1-1-5-16,0 1 0 0,0 0-3 0,-5-1 0 15,1 1-3-15,-1 0 2 0,-1-1-7 0,-1 1 4 16,-1-1-2-16,0 1 3 0,-1-1-4 0,1 1 2 15,-1-1-3-15,1 1 4 0,-1-1-4 0,-1 1 4 16,1 0-3-16,0-1 2 0,0 1-7 0,-4-1 7 16,1 1-5-16,-2-1 7 0,-1 0-5 0,-6-1 3 15,-2 0-1-15,-1 0 1 0,-2 0 0 0,-7 0 8 16,-1-1-4-16,-4 0 28 0,-4-1 0 0,1 1 4 16,-3-1-4-16,-2 1-3 0,0-2-3 0,-3 2-15 15,1 0 2-15,-2-2-6 0,-2 1-2 0,1 2-4 16,-13 0-4-16,23-3 1 0,-23 3-3 15,19-1-1-15,-19 1 0 0,17-1 0 0,-17 1-2 16,13-1 2-16,-13 1-13 0,0 0 13 0,16-1-3 16,-16 1 5-16,0 0-2 0,0 0 2 0,15 1 1 15,-15-1-2-15,0 0-3 0,0 0 1 16,10 3 0-16,-10-3 3 0,0 0 0 0,0 0-1 16,5 11 1-16,-5-11 0 0,0 0 0 0,4 14 3 15,-4-14-3-15,0 16 4 0,0-16-4 0,-2 25 2 16,0-11-2-16,-1 2 7 0,-1 5-5 0,-2 1 4 15,1 2 1-15,-1 4 0 0,-1 2-4 16,2 2 7-16,1 1 0 0,-2 2 1 0,3 1-3 0,-1 6 1 16,1 1 1-16,1-5-1 0,1 0-3 15,1 0 2-15,-1 2-1 0,1-1 0 0,-2 0 2 16,2-1 0-16,0-1-2 0,-1 0-1 0,1 0 2 16,0-2-12-16,0-1 15 0,0 1-9 0,1-1 11 15,-1 0-12-15,0-5 11 0,2 0-14 0,-2 0 12 16,0-1 0-16,0 1-2 0,0-2-2 0,0-1-1 15,0 0 3-15,0 1-1 0,0-2-3 16,-2-2-1-16,1 2 3 0,0-4-2 0,0-2 2 16,-2 0-2-16,2-3 0 0,-3 1 0 0,1-1 2 15,1-4-2-15,1-1 5 0,-2 1-1 0,2-3-1 16,1-9 0-16,-3 17 4 0,3-17-1 0,-6 15 1 16,6-15-1-16,-12 14 0 0,12-14-3 0,-12 8 0 15,12-8-1-15,-18 9-1 0,7-7 1 0,0 2-2 16,-3-2-1-16,-2 0 0 0,-1 1-1 15,-1-1 4-15,-3-1-3 0,0 1-1 0,0-1 0 16,-3 1 1-16,-2-2-2 0,-1 1 0 0,-1-1-1 16,0 0 3-16,0 0 0 0,-1-1 0 0,-2-1-2 15,3 2 0-15,-5-1 0 0,1-1 0 0,-4 1 1 16,0-4-1-16,-2 3 0 0,-2 0-6 0,-1-2 8 16,-5 1-1-16,-1 0-1 0,1-3 0 0,5 3-1 15,-5-1 0-15,6 1 0 0,-7 0-2 0,7-2 3 16,0 3-1-16,0-1 1 0,0 0 0 15,2 2-2-15,-1-2-5 0,0 1 9 0,2-2-4 16,0 2 1-16,0 0-4 0,0 0 4 0,1 0 2 16,2 1-2-16,-2-2-1 0,0 2 4 0,4 1-2 15,-1-1 6-15,-4 0-6 0,0-1 0 0,0 0 4 16,-1 2-2-16,3-1-3 0,-5 0 2 0,3-2-3 16,-3 1-4-16,-2 1 1 0,2-1-1 0,0-1 0 15,-2 2 2-15,1 1-1 0,0-1 0 0,0-1 1 16,3 2-1-16,1 0 3 0,5 0 0 0,0 0-1 15,1 0 2-15,2 2 2 0,-2-2-3 16,4 1 0-16,0 0 1 0,2-1 0 0,3 1 1 0,-1-1 2 16,3 2-2-16,0-1 3 0,-1-1-2 15,3 0 2-15,0 1-1 0,0-1 0 16,3 0 0-16,-1 1-2 0,-2-1-1 0,2 1 1 16,-1-1 0-16,3 0 0 0,0 0-1 0,-1 0 2 15,2 0 2-15,0 1 0 0,2-2 1 0,11 1 2 16,-20 0 6-16,20 0 5 0,-17-1 6 0,17 1-1 15,-16-1 0-15,16 1 10 0,-14-2 13 16,14 2 8-16,-14-3-4 0,14 3-1 0,-10-4-6 16,10 4-2-16,-11-5 8 0,11 5 6 0,-10-8 15 15,10 8-9-15,-7-8-7 0,7 8-6 0,-8-12-1 16,8 12-12-16,-9-11-11 0,9 11-2 0,-6-14 6 16,6 14 55-16,-8-14-4 0,8 14-27 0,-4-19-2 15,2 7-12-15,-1-1-5 0,1-2-11 0,0-1 0 16,2-1-6-16,-2-2-2 0,2 0-12 15,0-6 5-15,0 0-15 0,0-2-78 0,0-2-175 16,2 4-172-16,5-7-223 0,3 2-446 0,4-4-720 16</inkml:trace>
  <inkml:trace contextRef="#ctx0" brushRef="#br0" timeOffset="90687.31">10889 3323 312 0,'0'0'374'0,"0"0"-56"16,0 0-11-16,0 0-65 0,3-11 11 0,-3 11-27 16,0 0-9-16,4-14-34 0,-4 14-40 0,4-17-21 15,-2 7 28-15,1-1-31 0,1-1-24 0,0-2-21 16,2-1-14-16,-1 1-15 0,0-2-5 0,2 0-13 16,-3 0-2-16,6-2-6 0,-4 2-5 0,1 0-3 15,-1 3-4-15,-1-2-4 0,2 2 0 0,-1-2-1 16,-1 3-4-16,2 0-1 0,-4 4-2 0,4-3 1 15,-3 3-1-15,-4 8-5 0,6-13 2 0,-6 13-2 16,8-11 3-16,-8 11-5 0,9-6 5 0,-9 6-1 16,11-3 4-16,-11 3-21 0,14 6 25 0,-6 2 2 15,1 1 3-15,1 3 2 0,0 5 0 16,1 0-2-16,-1 2 1 0,1 3 4 0,1 3-1 16,-3-4-1-16,1 1-14 0,-4 0-63 0,1 0-28 15,-1 0-62-15,-1-1 6 0,-1-4-46 16,1 1-2-16,-4-1-41 0,-1-3-44 0,-1-2-44 15,0-1-171-15,-5 0 5 0</inkml:trace>
  <inkml:trace contextRef="#ctx0" brushRef="#br0" timeOffset="90838.96">10937 3300 130 0,'7'-8'360'16,"3"1"-98"-16,3-2-42 0,4-1-53 15,3-1-24-15,4 0-54 0,2-1 3 0,-2-1-112 0,4 3-103 16,-8-1-296-16,3 2 119 0</inkml:trace>
  <inkml:trace contextRef="#ctx0" brushRef="#br0" timeOffset="91101.51">11250 2885 76 0,'-7'-9'354'0,"-1"2"-84"0,-1 0-26 0,0-2-47 15,-1 1-26-15,1 2-16 0,-2 0-28 0,3 0-25 16,0 2-25-16,-2 1-6 0,10 3-25 0,-14-6-15 16,14 6-2-16,-13 1-2 0,13-1-10 0,-10 5 18 15,10-5 2-15,-7 7 21 0,7-7-14 0,-1 12 24 16,1-12-18-16,5 12 1 0,-5-12-16 0,13 12 3 15,-3-6-13-15,2 0 4 0,3-2-17 0,1 2-7 16,0-3-71-16,2 1-51 0,2-2-77 0,2-1-62 16,0 0-69-16,1-2-153 0,0 1 34 0</inkml:trace>
  <inkml:trace contextRef="#ctx0" brushRef="#br0" timeOffset="91600.34">11636 3015 153 0,'-8'-7'412'0,"8"7"-104"0,0 0-19 0,-16-1-67 16,16 1-22-16,-14 3-17 0,14-3-25 0,-15 9-18 15,7-3 9-15,1 2-35 0,2 1-13 0,-1 1-16 16,4 1-10-16,-1 2-15 0,2-1 0 16,1 2-14-16,0-2-4 0,1 1-10 0,2-2-1 15,-3 1-10-15,3-3 2 0,1 1-6 0,-1-1 2 16,-3-9-1-16,3 14 1 0,-3-14 0 0,7 8-4 16,-7-8-2-16,0 0-1 0,0 0-9 15,0 0 2-15,12-5-1 0,-12 5 0 0,2-13-6 16,-2 13 7-16,0-19-7 0,0 7 4 0,-1 0-3 15,1-3 3-15,0 1-8 0,0 0 3 0,0-2-1 16,1 3 5-16,3-3 7 0,0 3 1 16,2-2-7-16,2 4 19 0,-1-1 2 0,5 1-8 15,-2 1-8-15,2 2 3 0,2 1-2 0,-1 0 1 16,0 2-4-16,0 2 1 0,0 0-3 0,0 3 5 16,-13 0-8-16,24 2 7 0,-14 2 5 0,2 1-1 15,-3 1-9-15,-3 1 3 0,1 2 1 0,-2 1 0 16,0 2-4-16,-1-1-19 0,-3 2-40 0,1 0-32 15,-2-1-19-15,0 1-50 0,0 0-7 0,-1-1-49 16,0 1-31-16,-2-1-55 0,2-1-288 0,1-11-99 16</inkml:trace>
  <inkml:trace contextRef="#ctx0" brushRef="#br0" timeOffset="92150.46">12113 3070 337 0,'-10'-9'307'0,"10"9"-35"0,-9-6-59 0,9 6-30 15,-8-5-55-15,8 5 14 0,0 0 8 0,0 0-11 16,0 0 14-16,-11 5-21 0,11-5-28 0,2 9-5 16,-2-9-30-16,8 13-3 0,-3-5-21 0,1 1-1 15,2 1-15-15,-1 0 0 0,1-1-5 0,0 1-2 16,-2-2-11-16,1-1 0 0,0-1-14 0,-1 2 4 15,-6-8-4-15,7 8-1 0,-7-8-29 16,0 0 1-16,8 5-17 0,-8-5 18 0,0 0-5 16,0 0 23-16,-2-11-10 0,2 11 12 0,-8-14-9 15,1 4 16-15,-2-1-14 0,2 1 6 0,-2-2 0 16,0-1 6-16,-1 1 38 0,1-1 5 0,1 1 6 16,-1 1 50-16,3 1 0 0,1 1-6 0,1 1-22 15,4 8-8-15,-2-19-22 0,2 19 1 0,7-18-13 16,-1 9-1-16,4 0-9 0,2 0-1 0,1 2-2 15,3 0-2-15,-2 1-11 16,3 1 3-16,-2 2-17 0,2-1-15 0,-4 2-7 16,-13 2 3-16,24 2-4 0,-24-2 15 0,18 6-2 15,-18-6 12-15,10 9-3 0,-10-9 11 0,5 13-8 16,-5-13 13-16,2 14-7 0,-2-14 7 0,-2 16-6 16,2-16-1-16,-1 17 6 0,1-17 7 0,3 17 4 15,-1-7 30-15,4 1 7 0,1-2-3 0,1 3-11 16,1 0 1-16,2-2-14 0,0 0 1 0,-3 2-9 15,5-1 2-15,-5-2-7 0,-3 3 5 0,-1-1 1 16,-6-1 2-16,-2 0-9 0,-5 2 4 0,-3-2-5 16,-5 0 3-16,-3 1-4 0,-1-2 4 0,-2 1-4 15,-1-4-4-15,1 1-39 0,2 0-14 0,4-1-32 16,0-1-2-16,5-2-63 0,2 0-61 0,10-3-74 16,0 0-68-16,0 0-209 0,0 0-78 0</inkml:trace>
  <inkml:trace contextRef="#ctx0" brushRef="#br0" timeOffset="92406.06">12426 2850 17 0,'0'0'450'0,"-5"-16"-105"0,5 16-57 15,-4-13-2-15,4 13-32 0,-2-9-28 0,2 9-29 16,0 0-39-16,-3-16-35 0,3 16-34 0,0 0-21 15,0 0-15-15,-5-8-11 0,5 8-10 0,0 0 0 16,-7 6-10-16,7-6-4 0,-6 8-2 16,6-8 12-16,-7 13-3 0,7-13 3 0,-4 16 8 15,4-16 7-15,0 13-5 0,0-13-2 0,6 12 1 16,3-8-9-16,0 1-7 0,3-1-27 0,2 0-76 16,3-4-94-16,3 2-126 0,1-1-146 0,0-2-189 15,0-1-147-15</inkml:trace>
  <inkml:trace contextRef="#ctx0" brushRef="#br0" timeOffset="106246.44">22896 7102 113 0,'0'0'161'0,"7"-6"-14"15,-7 6-11-15,0 0 2 0,0 0-11 16,0 0-6-16,0 0-9 0,0 0-11 0,8-7-13 15,-8 7-26-15,0 0 12 0,0 0-20 16,0 0 19-16,0 0-31 0,0 0 27 0,7-5-35 0,-7 5 22 16,0 0-24-16,0 0 23 0,0 0-20 15,0 0 13-15,0 0-33 0,0 0 20 0,0 0-35 16,0 0 25-16,0 0-32 0,0 0 29 0,0 0-28 16,0 0 36-16,6 7-20 0,-6-7 23 0,0 0-17 15,4 9 35-15,-4-9-26 0,0 0 19 0,4 11-34 16,-4-11 27-16,4 8-33 0,-4-8 28 0,3 10-27 15,-3-10 22-15,0 0-33 0,2 15 45 0,-2-15-31 16,2 12 32-16,-2-12-32 0,0 11 19 16,0-11-29-16,0 13 31 0,0-13-16 0,0 12 33 15,0-12-21-15,0 11 23 0,0-11-24 0,0 13 23 16,0-13-18-16,-2 12 19 0,2-12-27 16,-2 10 14-16,2-10-25 0,-2 12 18 0,2-12-19 15,-3 8 22-15,3-8-19 0,0 0 16 0,-2 14-18 16,2-14 16-16,0 0-10 0,-2 13 26 0,2-13-6 15,0 0 12-15,-2 12-21 0,2-12 9 0,0 0-18 16,-4 10 12-16,4-10-11 0,0 0 7 0,0 0-6 16,-2 13 21-16,2-13-16 0,0 0 12 0,-4 9-21 15,4-9 11-15,0 0-16 0,0 0 10 0,-4 12-6 16,4-12 10-16,0 0-5 0,0 0 26 16,-3 8-10-16,3-8 18 0,0 0-9 0,0 0 9 15,0 0-18-15,0 0 7 0,0 0-16 16,0 0 4-16,-4 9-13 0,4-9 4 0,0 0-10 0,0 0 9 15,0 0-15-15,0 0 11 0,0 0-11 16,0 0 8-16,0 0-6 0,0 0 3 0,0 0-23 16,0 0-19-16,0 0-47 0,0 0-53 0,0 0-86 15,0 0-83-15,0 0-139 0,0 0-435 0,-4-9-425 16</inkml:trace>
  <inkml:trace contextRef="#ctx0" brushRef="#br0" timeOffset="118259.82">11668 3903 171 0,'-13'-11'214'0,"13"11"10"0,-11-7-54 0,11 7 11 16,-9-9 12-16,9 9-30 0,-9-9-36 0,9 9-11 15,-9-10 14-15,9 10-34 0,-8-11 5 0,8 11-51 16,-7-10 18-16,7 10-17 0,-14-9-10 15,6 3-10-15,-1 2-10 0,-4 3-5 0,-1-2 3 16,-4 3-8-16,-1-2 6 0,-3 2-17 0,-2 0 45 16,-3 2 8-16,-2-2-2 0,1 3 3 0,-5-2-6 15,-1 3 0-15,1 1-6 0,1-2-5 0,3 0-3 16,0 3-8-16,3-2-2 0,-1 2-8 0,0 3-4 16,-2 0 7-16,3 3 16 0,1 1-2 0,-1 2-2 15,4 2-6-15,1 1-1 0,0 2 11 0,3 1 9 16,1 2-11-16,4 1-1 0,-1 0-4 0,7-2 4 15,1 1 9-15,2-1-1 0,4-1 8 0,1 2-3 16,2-2-2-16,4 3-7 0,3-5-5 16,2 4-1-16,4-1-12 0,3 0 13 0,-1-2-11 15,5-1 11-15,2-3-17 0,0-2 11 0,2 0-12 16,0-1 10-16,3-3-14 0,-1 0 13 16,-1 0-15-16,1-3 11 0,-1-3-15 0,0 0 16 15,-3 1-14-15,2-3 11 0,0 1-14 0,-2-1 11 16,-3-1-9-16,0-1 9 0,-2 0 1 0,0 0-8 15,0-1 43-15,-2 0-1 0,0 0 8 0,-1-3-16 16,-1 2 2-16,2-3-16 0,-3 2 13 0,0-2 21 16,0-1 18-16,0-2 31 0,-1 0-4 15,1-1-16-15,1-1 29 0,-1-3-11 0,-2 0-24 0,1-2 15 16,-3-2-14-16,1-1-4 0,-2-1-26 0,-2-1 5 16,-2-1-23-16,-2-1 4 0,-1 0-16 15,-2-2 10-15,-1 4-17 0,-1-6 9 0,-5 3-20 16,-1-5 9-16,-2 0-17 0,-3 0 9 0,-1 2-2 0,-2 1-2 15,1 0 0-15,-1 1 2 0,1 4-16 16,0 2 13-16,0 3-19 0,1 1 16 0,-4 1-45 16,1 2-40-16,0 5-55 0,-2 1-57 0,2 2-43 15,-2 3-50-15,0 2-31 0,-1 1-56 16,0 2-93-16,3 1-89 0,0-1-260 0,3 2-353 16</inkml:trace>
  <inkml:trace contextRef="#ctx0" brushRef="#br0" timeOffset="118831.08">12033 3807 68 0,'0'0'403'0,"0"0"-79"0,-4-12-37 0,4 12-38 15,-8-7-34-15,8 7-35 0,-10-10-20 0,2 5-25 16,8 5-13-16,-16-7-2 0,7 3-12 16,-2 1-20-16,-1-2-17 0,1 3-9 0,-2 0-8 15,-1 0-2-15,2 0 0 0,-2 1-12 0,-1 1-6 16,0 0-9-16,1 1-3 0,-4 1-8 0,3 1-6 15,-3 0 0-15,4 2 3 0,-3 2-2 0,2-2-4 16,-3 5 1-16,0 0 4 0,2 2 1 0,-2-1-2 16,0 4 0-16,-1 2 1 0,-1 0-1 0,1 2 8 15,0 2 9-15,2-1-6 0,0 2-2 0,0 0-1 16,2 1-4-16,0-1-2 0,4-2-5 0,2-1 6 16,1 1 4-16,3 1 7 0,0-2 6 0,5 0 0 15,0 0 0-15,5 3 0 16,2-1 8-16,2 0-5 0,1-2-2 0,4 3-3 0,4-3-3 15,1-1 30-15,3-2 0 0,1-2-16 16,0 0 7-16,1-3-15 0,-1-3 7 0,3-3-11 16,-2 0 15-16,3-3-6 0,0-2 9 0,-1-3 25 15,1-1 4-15,1-4-9 0,0-4-7 0,-2-3-16 16,-2-2-4-16,2-6-4 0,-3-2-6 0,-4-5-4 16,-2-1-5-16,-7 1-17 0,-2-2 6 0,-5-3-3 15,-3 1-4-15,-3 1 0 0,-6 1-4 16,-4-4 1-16,-6 2-19 0,-4 5-64 0,-4-1-70 15,-4 8-52-15,-2 1-73 0,6 7-117 0,-1 5-154 16,1 2-264-16,3 3-350 0</inkml:trace>
  <inkml:trace contextRef="#ctx0" brushRef="#br0" timeOffset="120656.78">10495 3488 21 0,'-24'3'206'0,"-3"-1"-21"15,-2 1-44-15,-5 2 14 0,0 1-31 0,-1 0-2 16,1-2-37-16,-2 3-2 0,5 1-33 15,2-2 10-15,5 1-35 0,-1 0 13 0,6 0-25 16,-1 0 12-16,4 0-22 0,2 2 15 0,3-2-21 16,-1 0 19-16,2 0-19 0,3 0 21 0,0 0-26 15,7-7 21-15,-9 14-19 0,9-14 16 0,-5 10 2 16,5-10-8-16,-4 9-14 0,4-9 21 0,0 0-13 16,0 0 16-16,0 0-13 0,5 10 36 0,-5-10-5 15,0 0 19-15,11-3-16 0,-11 3 18 16,16-9-11-16,-6 3 34 0,3-1-21 0,0-1 13 15,5-2-33-15,6-3 10 0,1 0-25 0,4 0 11 16,-2 0-22-16,2 0 13 0,0-1-27 0,-1 3 21 16,-1 0-21-16,0 0 22 0,-5 2-25 0,0 1 19 15,-1 1-22-15,-1 1 18 0,-3 1-20 0,-1 1 17 16,-2 2-19-16,3-2 16 0,-5 3-21 0,-1-1 1 16,-11 2-10-16,20-1 24 0,-20 1-17 15,11 1 24-15,-11-1-17 0,0 0 18 0,3 9-16 16,-3-9 26-16,-9 9-25 0,-1-2 21 0,-7 0-19 15,-2 4 22-15,-7 0-22 0,-2 2 23 16,-4 4-23-16,-1 2 23 0,-3 0-10 0,1 2-8 16,1 2 1-16,0 0-2 0,-1 4 10 0,2-1-3 15,-1 2-1-15,4-2-1 0,1 0 4 0,6-1-10 16,1-3 4-16,7-3-8 0,1-4 10 0,3-4-20 16,4 2 26-16,7-13-18 0,-4 14 22 0,4-14-5 15,11 5-4-15,1-7-1 0,12-3-4 16,7-2 3-16,15-8 1 0,10-2 3 0,9-6 16 15,6-4 14-15,3-2 35 0,23-7-10 0,0-1 19 16,1-1-19-16,1 3-2 0,-2 3-19 0,-17 5 0 16,-3 2-26-16,-5 3 2 0,-5 0-55 15,-8 4 9-15,-13 3-23 0,-5 3 12 0,-11 3-29 16,-7 2 17-16,-7 3-5 0,-6 2 30 0,-10 2-15 16,0 0 32-16,0 0-17 0,-9 5 28 0,-7 3-21 15,-6-1 32-15,-7 5-25 0,-10 1 21 0,-2 3-18 16,-1 2 23-16,-3-2-19 0,-1 4 19 15,-7 2-6-15,-1 2 6 0,3 1-55 0,0-2-14 16,10-2-19-16,-2 3-9 0,5-2-8 0,2 0 17 16,3 2-18-16,1-4 19 0,3 1-5 0,1-1 33 15,4-2-8-15,3-2 27 0,4-4-5 0,1 0 16 16,3-2-7-16,2-2 47 0,3-1-6 16,8-7 36-16,-8 6-12 0,8-6 26 0,0 0-19 15,12-2 22-15,2-2-3 0,5-6 26 0,7 1 2 16,15-5 11-16,2-3 14 0,13-2 3 0,6-2-21 15,2 0-10-15,2 4-24 0,2-1-14 0,-3 1-16 16,3 3 12-16,-3 1-46 0,-10 2-25 16,-4 2-50-16,-4 4-12 0,-6 1-45 0,-5 2 8 0,-8-1-1 15,-5 4 36-15,-6 1 2 0,-7 0 32 16,-10-2-4-16,6 8 33 0,-12-1-14 0,-8 1 39 16,-7 3-7-16,-13 5 28 0,-8 0 15 15,-6 0 6-15,-10 4 11 0,-4 1 4 0,-1 0 23 16,1-1-19-16,1-1 9 0,2 2-29 0,10-5 9 15,4 0-26-15,2 2 12 0,2-5-25 0,4 0 16 16,6 0-23-16,3-2 18 0,2-3-17 0,4 1 18 16,4-1-28-16,1-3 20 0,4 0-20 0,1 0 31 15,2-1-15-15,10-4 15 0,-11 3-19 0,11-3 19 16,0 0-23-16,8-3 22 0,3-1-26 0,5-3 20 16,7 1-24-16,9-5 1 0,-1 2 2 0,9-4 3 15,0 1 0-15,-1 2 3 0,5-2-5 16,-4 5 4-16,-4 0-5 0,-2 1 0 0,2-1-3 15,-7 5-9-15,-3-1-15 0,-5 1-15 16,0 1 23-16,-7 2-16 0,-3 2 31 0,-11-3-20 16,7 6 27-16,-7-6-19 0,-14 15 22 0,-3-5-17 15,-8 3 25-15,-10 3-22 0,-3 3 22 0,-7 0-17 16,-6 4 19-16,-5 1-26 0,1 0 21 0,-2 0-19 16,2 0 20-16,2-1-25 0,3 2 22 0,8-4-13 15,2-3 12-15,1 3-21 0,3-2-1 16,0-1-3-16,5-1-5 0,6-2-5 0,2-2 2 0,2-1 2 15,4-2 12-15,3-2-14 0,1 1-3 16,5-3 5-16,-2-2 6 0,10-4 8 0,0 0 4 16,0 0-1-16,0 0 24 0,18 3-21 15,1-8 24-15,4-2-22 0,9-3 15 0,9-3-21 16,1 0 21-16,4-1-15 0,0-2 16 0,0 2-20 16,-1-1 20-16,-4 3-20 0,-2-1 20 0,-10 4-24 15,-5 2 17-15,-3-1-20 0,-6 5 14 0,-7-1-19 16,-8 4 21-16,0 0-19 0,0 0 21 0,-14 4-14 15,-3 2 14-15,-11 2-17 0,-9 3 20 0,-6 4-15 16,-2-1 16-16,-3 1-18 0,3 1 21 16,-4-1-20-16,2 2 9 0,4 0-1 0,2-1-5 0,2-1-1 15,10-2-3-15,2-1-5 0,6-2-2 16,4 0 0-16,4-3 3 0,5-1 7 16,8-6 15-16,-5 7-3 0,5-7 6 0,0 0 10 15,20 0 4-15,-1-4 17 0,3-3 32 0,9-1-9 16,1-3 37-16,8 1-29 0,-2-2 9 0,-5 3-31 15,1 1 9-15,-5 0-38 0,-3 2 10 0,-2 2-36 16,-5 3 6-16,-6-1-24 0,1 2 28 0,-14 0-22 16,15 7 24-16,-15-7-20 0,0 12 6 0,-4-2-8 15,-5 2-7-15,-7 1-18 0,-1 4-18 0,-6 1-17 16,-5 2-17-16,-1 0-19 0,-2 1-9 0,4-2-16 16,2-3-13-16,3 1-21 0,3-3-109 0,3-2 271 15</inkml:trace>
  <inkml:trace contextRef="#ctx0" brushRef="#br0" timeOffset="120972.75">10738 4485 402 0,'52'-21'386'0,"-7"4"-76"15,1 0-74-15,-4 1-52 0,-2 2-40 0,-7 5-31 16,-4-1-24-16,-3 2-17 0,-3 2-25 0,-6 3-25 16,-4 0-13-16,-13 3-7 0,18 2-37 0,-18-2-8 15,0 0-35-15,-1 12 11 0,-6-5-22 0,-6 0 1 16,-8 4-15-16,-3 2 1 0,-5 1-5 15,-7 1-20-15,-1 0-5 0,-1 2 19 16,1 1 8-16,-1-1 6 0,4-1 21 0,4-2 7 16,4 0 18-16,1-3 7 0,6-1 10 0,3-2 17 15,3 1 38-15,4-4 43 0,9-5 47 0,-12 7 6 16,12-7 16-16,0 0 14 0,0 0 4 0,21-6-2 16,0-1 31-16,4-5-25 0,9-5 22 0,7 1-21 15,1-3 2-15,10-4-21 0,4 2-29 0,-4 0-29 16,-6 5-14-16,-2-1-14 0,-1 3-11 0,-1 3-27 15,-7 2-52-15,-2 1-48 0,-6 4-47 0,-2 0-23 16,-5 4-37-16,-3 0 0 0,-1 1-39 0,-6 4 7 16,-1-3-189-16,-9-2 118 0</inkml:trace>
  <inkml:trace contextRef="#ctx0" brushRef="#br0" timeOffset="121690.75">11259 4482 4 0,'-23'9'135'0,"-2"3"-3"0,3-2-27 0,1 0-29 15,0-1-8-15,4 1-9 0,3-4-16 0,1 3 1 16,1-5 67-16,5 2 62 0,7-6-15 0,-6 9-26 15,6-9 4-15,10 4-40 0,3-5 20 0,3 0-13 16,9-3 26-16,5-3-32 0,5 0 15 0,8-5-1 16,3 0-26-16,-1 2-17 0,1 0-16 0,-2-2-25 15,0 5-10-15,-8-1-26 0,-1 3-35 0,-1-1-30 16,-7 2-57-16,1 2-23 0,-6 2 6 0,-4 2 10 16,-4 2 14-16,-3-1 14 15,-11-3 25-15,5 11-3 0,-5-11 12 0,-13 17 14 0,-3-6 14 16,-2 0 12-16,-9 2 8 0,-1 0 6 15,-7 3 12-15,2-3 6 0,4 2 9 0,2-3 0 16,4-3-2-16,5 1-3 0,-1-1-4 0,5-2 21 16,2 1 2-16,6-3 36 0,6-5 0 0,0 0 6 15,4 12-8-15,-4-12 8 0,24-1 4 0,-5-2 7 16,10-2 23-16,5-2-2 0,9-2 47 0,4-3-42 16,0-1 3-16,-1 3 14 0,2-1-48 0,-4 0 17 15,0 2-45-15,-9 3 11 0,-2-1-34 0,-5 4 15 16,-2-2-35-16,-6 4 16 0,0 1-44 15,-4 0 30-15,-4 1-29 0,-3 2 36 0,-9-3-30 16,6 10 27-16,-6-10-25 0,-14 17 29 0,0-7-30 16,-9 3 24-16,-5 1-33 0,-6 1 37 0,-1 2-3 15,-2-1-19-15,2 0-30 0,2 2-26 16,5-5-30-16,6 0-13 0,4-1 31 0,7-1-5 16,4-4 30-16,7-7-6 0,3 12 30 0,4-6-44 15,6-4 20-15,8 0-3 0,4-4 11 0,10 0 14 16,8-4 30-16,4-4-1 0,5 1 30 0,13-5 42 15,-1-2 29-15,1 0 28 0,-1 1-18 0,-3 1 14 16,-11 3-37-16,1-1 14 0,-4 4-46 16,-3 2 20-16,-8-1-40 0,-3 3 24 0,-5 3-44 0,-5 2 25 15,-3 2-33-15,-5 0 33 0,-5 3-36 0,-4 2 28 16,-6-8-37-16,-5 17 14 0,-5-4-15 16,-6 1-12-16,-5 3-11 0,-7 6-5 0,-2-3-17 15,2 2-20-15,6-4 0 0,3-1-31 0,5 1 27 16,6-5-25-16,5-1 17 0,4-1-24 0,7-2 26 15,7-3-7-15,7 1 13 0,6-3 3 0,11-3 38 16,11-4 76-16,6-2 37 0,14-6 88 0,2-1 5 16,2-1 30-16,-1-3 14 0,-1 1-25 0,-6 3 9 15,-12 2-43-15,-7 1-4 0,-3 2-49 16,-14 1-6-16,-5 5-33 0,-6-1 5 0,-19 2-25 0,16 3 10 16,-16-3-6-16,-8 11-9 0,-7-1-5 0,-11 3-10 15,-9 2 0-15,-7 1-35 0,-3 0-50 16,-2 0-66-16,1-1-81 0,4-2-106 0,3-1-360 15,7-2-191-15</inkml:trace>
  <inkml:trace contextRef="#ctx0" brushRef="#br0" timeOffset="123656.39">11199 3682 112 0,'-18'3'234'0,"3"0"-31"0,1-2-45 16,1 1-2-16,0-1-39 0,3 2 11 15,10-3-27-15,-15 1 4 0,15-1 30 0,0 0 17 16,0 0 2-16,0 0-21 0,23 3-34 0,5-6-18 16,9-1-15-16,15-3 1 0,16-5-34 0,7 0 15 15,6-3-29-15,7 0 8 0,4 0-18 0,5-1 10 16,18-3-23-16,-19 5 11 0,-1 1-54 0,-3 2-16 16,-5 2-36-16,-6 1 5 0,-4 1-24 0,-15 2 16 15,-4 4-27-15,-5-2 24 0,-12 2-10 0,-4 1 8 16,-8 1 18-16,-2-1 9 0,-8 3 15 15,-5-2 14-15,-14-1 13 0,15 5 15 0,-15-5 22 16,-5 8-12-16,-9-3 36 0,-5 2-18 0,-10 0 22 16,-12 6-10-16,-4-2 20 0,-5 0-13 0,-10 3 46 15,-2 0-22-15,0 0 22 0,2 1-31 0,10-2 25 16,-1 0-21-16,8 0-11 0,-1 1-7 0,6-3-2 16,7 1-2-16,2-5-6 0,6 1-4 0,4 0-5 15,3-3 18-15,4 1 31 0,3-2 1 16,9-4-25-16,0 0 17 0,0 0-10 0,19 4-1 15,1-7-14-15,7 0-6 0,10-4 2 0,9-1-9 16,8-1-4-16,1-1 20 0,11-2-28 0,-1 0 20 16,-1 2-43-16,-9-1 2 0,0 3-31 15,-5 0-1-15,0-1-32 0,-7 4 23 0,-7-1-16 16,-8 2 33-16,-3 0-15 0,-5 0 30 0,-5 2-12 16,-3 0 24-16,-12 2-11 0,0 0 20 0,0 0-14 15,0 0 25-15,0 0-15 0,-19 1 19 0,1 2-11 16,-7 0 15-16,-5 3-19 0,-5 0 19 0,-7 2-10 15,0 3 12-15,-3-1-18 0,2 3 20 0,1 0-22 16,0 1 3-16,2-1 4 0,3 2 1 0,1 1-2 16,8-3-1-16,1 1 0 0,4 0 13 0,5-2-16 15,2-2 14-15,4 0-15 0,2 0 19 0,3-3-15 16,2 0 34-16,5-7 3 0,0 0 47 0,3 12-23 16,-3-12 10-16,20 3-4 0,-2-6-6 0,8 0-8 15,8-3-3-15,10-3-10 0,2-1-5 16,3 1-9-16,3-1-6 0,0 0-3 15,0-1-3-15,0 1-1 0,-4 1-16 0,-4 0 5 16,-7 4-7-16,-5-2 1 0,-8 3-21 0,-5-1 15 16,-5 3-15-16,-14 2 15 0,0 0-27 0,0 0-7 15,0 0-18-15,-20 5 7 0,-3 0 8 0,0 1 18 16,-8 4 0-16,-1 0-2 0,-2 4 2 0,-2-1 24 16,1 2-22-16,2 2 21 0,0 0-20 0,5-3 13 15,1 1-16-15,1-1 23 0,2 0-16 0,6-1 18 16,-2 0-17-16,6-3 23 0,-2 1-18 15,5-1 22-15,-1-3-16 0,3 1 27 0,2-2-14 16,7-6 25-16,-9 8-10 0,9-8 26 0,0 0-22 16,7 7 27-16,-7-7-20 0,23-2 15 0,-5-3-20 15,7 1 22-15,7-2-26 0,1 0 14 0,3-1-23 16,8-2-3-16,-2 2 3 0,4-2 14 0,-3 2-22 16,-1 1 19-16,-4 0-32 0,-3 3 16 0,-1 0-34 15,-6 0 13-15,-2 0-26 0,-6 3 9 0,-1-1-19 16,-4 1 25-16,-15 0-8 0,16 1 23 0,-16-1-25 15,0 0 12-15,-18 9-15 0,-4-3 26 16,-12 1-8-16,-10 2 23 0,-5 2-15 0,-14 0 27 16,-2 3-4-16,-2 0 46 0,2 2-14 0,0-1 30 15,4 2-29-15,10-3 19 0,3 1-26 16,5-2 10-16,7 2-30 0,8-5 23 0,9 0-15 16,5-1 34-16,7-1-18 0,7-8 20 0,3 11-22 15,5-7 8-15,4 0-19 0,6-3 37 0,7-1-23 16,4-3 30-16,11-1-26 0,7-3 23 0,3-1-22 15,1-2-6-15,1-1-8 0,-2 3-8 16,-3-3-5-16,-3 4 0 0,-7 0-7 0,-7 1-3 0,-5 1-20 16,-5 1-3-16,-2 1-21 0,-6 1 31 0,-12 2-16 15,0 0 14-15,0 0-18 0,0 0 21 0,-11 7-24 16,-6-2 16-16,-8 3-26 0,-5 0 21 0,-9 3-17 16,0-1 17-16,-2 3-14 0,2-2 20 0,7 0-20 15,3 1-12-15,1 1-33 0,2 0 22 16,8-1-23-16,2-1 26 0,6-3-8 0,3 1 31 15,7-9-7-15,-1 15 21 0,1-15-14 0,15 10 28 16,1-6-7-16,0-2 45 0,6-2 1 16,5 0 43-16,3-3 2 0,6-1 40 0,1-1-34 15,0-1 10-15,0 1-35 0,-1-1 11 0,-3 1-44 16,-6-1 20-16,-1 3-30 0,-3-1 13 0,-4 1-28 16,-4 0 19-16,-2 2-17 0,-13 1 14 0,14 0-24 15,-14 0 21-15,0 0-24 0,0 0 26 0,-14 10-24 16,-1-4 7-16,-3 1-4 0,-6 1 15 15,-3 0-24-15,-4 3 24 0,2-1-45 0,-2 0 2 16,3 1-41-16,0 0 4 0,2-1-32 0,6 0 2 16,2 1-16-16,4-3 38 0,2 0-6 0,7 1 33 15,5-9-7-15,3 13 32 0,-3-13-10 0,19 9 27 16,-5-4-14-16,5-4 32 0,4 1 14 0,4-2 61 16,2-3-13-16,6 0 41 0,2-2-3 0,0 1-2 15,0-3-7-15,1 1-9 0,-2-2-10 0,-1 2-14 16,-3 1-13-16,-6-1-17 0,-1 2-3 0,-6 1-10 15,-1-1-7-15,-3 2-19 0,-2 0-3 0,-13 2 0 16,0 0 5-16,0 0-10 0,0 0-30 0,-9 5-12 16,-13 0 5-16,-10 0-8 0,-11 1 2 0,-4 1-1 15,-6 2 18-15,-2 0-39 16,-10-1 8-16,-1 4-18 0,2 1 31 0,9-4-15 16,1 3 13-16,5-1 6 0,4 0 9 0,4 0 5 15,1 0 7-15,11-2 7 0,0 1 5 0,7-2 1 16,0-1 4-16,3 0 2 0,2-1 3 0,2-1 4 15,1 2 1-15,1-3 22 0,0-1 13 0,3 2 50 16,10-5 2-16,-18 6 35 0,18-6-32 0,-14 4 41 16,14-4-18-16,-9 4-7 0,9-4-44 0,0 0 2 15,0 0-39-15,0 0 8 0,18 0-63 0,-18 0-4 16,24 0-54-16,-10 0 2 0,-1 0-29 16,1 2-31-16,1-2-18 0,0 1-10 0,0 1-27 0,-4-1-186 15,2-1 157-15</inkml:trace>
  <inkml:trace contextRef="#ctx0" brushRef="#br0" timeOffset="123939.29">12173 4553 395 0,'-2'11'87'15,"2"-11"20"-15,-18 7 16 0,1-2 6 0,0-1-6 16,-7 1 12-16,0 1-23 0,0-1 8 0,-2 1-43 16,4-1 6-16,-1-1-38 0,2 2 12 0,4-2-32 15,0 1 23-15,3 0 4 0,3-2-30 0,0-2 30 16,11-1-22-16,0 0 34 0,0 0-39 0,0 0 14 16,12 5-26-16,7-7 22 0,7-2-34 0,10-1 28 15,9-3-34-15,4 0 28 0,2-1-37 16,4-2-8-16,-2 2-61 0,-1 1-2 15,-1-2-19-15,-2 1-10 0,-1 0-3 0,-4 3 5 16,-7 0-1-16,-4 1-1 0,-6 2-2 0,-7 0 23 16,-1 1 26-16,-6 2 23 0,-13 0 41 0,17 0 12 15,-17 0 13-15,0 0 17 0,0 0-1 0,-14 6 2 16,2-1-3-16,-4-3-3 0,-1 4 2 0,-5 0-8 16,1 1-13-16,1-1-4 0,2 0-5 0,4 1-5 15,0 1-24-15,4-4-14 0,4 3-7 0,6-7-24 16,-4 11-27-16,4-11-20 0,15 9-20 0,2-6-69 15,2 1 61-15</inkml:trace>
  <inkml:trace contextRef="#ctx0" brushRef="#br0" timeOffset="124111.46">12751 4604 182 0,'47'-8'203'16,"-2"-2"-39"-16,-4 2-21 0,2-1-26 0,-10 1 15 15,-2 2 21-15,-7 1 26 0,-6 2-6 16,0-2-49-16,-5 2-4 0,-2 0-50 0,-11 3 10 16,0 0-43-16,0 0 28 0,-12 5-32 0,-5 1 18 15,-7 1-37-15,-8 2 29 0,-8 4-38 0,-3-1 25 16,-1 3-33-16,1 0 26 0,3 1-42 0,4 1-16 15,3-1-35-15,6-1-17 0,4 1-14 16,8-3-5-16,1 3-6 0,6-5 14 0,6 0-31 16,2-11 8-16,5 19-39 0,2-9-7 0,7-3 4 15,1 0-80-15,2-1 77 0</inkml:trace>
  <inkml:trace contextRef="#ctx0" brushRef="#br0" timeOffset="124256.52">12760 4809 519 0,'21'1'96'0,"-2"0"-20"0,-2 1 39 16,-2-2 6-16,-3 1 27 0,-12-1 26 15,24 2-13-15,-24-2-29 0,14 1-26 0,-14-1-11 16,0 0 3-16,5 8 13 0,-5-8-10 0,-15 9-15 0,2-4-13 15,-3 3-11-15,-5 0-13 0,1 1-14 16,-7 3-5-16,1-2-3 0,5 0-10 0,3-1-20 16,-1 1-37-16,6-2-42 0,0 1-29 0,4-1 8 15,3 0-19-15,6-8-45 0,-4 11-57 0,4-11-272 16,0 0 13-16</inkml:trace>
  <inkml:trace contextRef="#ctx0" brushRef="#br0" timeOffset="124992.45">11211 4809 105 0,'0'0'367'0,"0"0"-83"0,0 0-56 16,0 0-43-16,-7-8-46 0,7 8-31 0,-17-3-12 15,7 0-11-15,-1 0-14 0,-4 2-8 0,-2 0-10 16,-2 0-13-16,-3 1-8 0,-2-1-6 0,-3 2-5 16,-2 0-10-16,0 0-9 0,-1 1-23 15,2 2-5-15,0-1-19 0,1 1-13 0,1 1 16 16,3 0-19-16,4 1 17 0,-1-1-22 16,5 2 16-16,0-1-20 0,2 1 34 0,-1 1-16 0,3 0 24 15,1-2-8-15,0 1 24 0,2-1-17 16,8-6 21-16,-12 10-13 0,12-10 43 0,-6 8 13 15,6-8 12-15,0 0-18 0,13 4 22 0,-2-4-23 16,12-3-5-16,8-1-4 0,12-5 2 0,10 3-9 16,12-5 12-16,5 1 4 0,6-1 2 0,3-1-3 15,3 1-5-15,2 0-5 0,-2 0-14 0,0 3-37 16,-5-1-49-16,-2 4-46 0,-14 0-25 16,-4 1-32-16,-2 0 12 0,-7 2 24 0,-10 0 24 15,-7 1 19-15,-10 1 30 0,-3 1 31 0,-7 0 68 16,-11-1 8-16,10 6 58 0,-10-6 3 15,-8 7 33-15,-2-1-14 0,-3-2 0 0,-4 1-12 16,0 2-8-16,-3 0-10 0,-1 0-24 0,1 1 9 16,3-2-32-16,0 0 14 0,3-2-31 0,0 2 14 15,2-2-27-15,2 1 18 0,10-5-24 0,-16 7 25 16,16-7-19-16,0 0 23 0,0 0-23 0,0 0-1 16,3 11 1-16,-3-11 2 0,17 0 3 0,-17 0-2 15,24-2-4-15,-11 0-32 0,4 2-25 0,-3 0-8 16,1-1-44-16,0-1 9 0,-1 1-30 0,-1-1 19 15,-1 2-9-15,-12 0 36 0,19-1 3 0,-19 1 35 16,0 0 8-16,0 0 42 0,0 0 2 0,0 0 36 16,0 0-18-16,-17 1 21 0,3-1-46 0,-6 2-5 15,-2-2-115-15,-6-2-83 0,-9 2 62 16</inkml:trace>
  <inkml:trace contextRef="#ctx0" brushRef="#br0" timeOffset="125555.13">10561 4672 187 0,'-21'-3'278'0,"3"1"-59"15,-4 1-53-15,-3-2-29 0,-2 0-26 16,1 2-20-16,6-1-16 0,-1-1-17 0,3 2-12 0,0-1-11 15,0 1-8-15,5-1 0 0,0 2-12 16,-1-1-4-16,1-1-8 0,-1 2-15 0,2 2-12 16,-2-1-3-16,3-1-7 0,-1 3-7 15,0-1 9-15,-1 2-21 0,1-1-14 0,1 0 5 16,2 1 9-16,-3 1-1 0,2-2 9 0,1 1 9 16,0 1 3-16,9-5-1 0,-14 7 7 0,14-7 2 15,-9 6 9-15,9-6 15 0,0 0 18 0,0 0 5 16,9 3 4-16,2-5 0 0,9 1 7 0,4-4-1 15,9-1 16-15,9-2 20 0,6-1 18 16,4-3 16-16,11-3-9 0,1 1 22 0,-2 1-36 16,2-1 6-16,-11 3-41 0,-2 1 15 0,-2 2-30 15,-5-1 9-15,-8 3-15 0,-4 2-39 0,-7-1-29 16,-5 4 4-16,-5 1 8 0,-15 0 8 16,18 3 6-16,-18-3 7 0,-4 11 8 0,-6-3-4 15,-9 3-4-15,-5 5-3 0,-10 1 1 0,-2 2-10 16,-6 0 4-16,0 0 3 0,-4 0 19 0,1 1 2 15,0-2 4-15,1 0-23 0,1-3 5 0,4 1 0 16,2-3 5-16,9-4-1 0,6 0 15 0,1-2 31 16,6-1 16-16,1-1 12 0,3-2 11 15,11-3-5-15,0 0 18 0,0 0-16 0,9-5 10 16,7-1-3-16,10-7 2 0,3 1-8 0,10-4-21 16,1 0-33-16,1-1 18 0,3 1-54 0,-3-2-20 15,-3 1-87-15,3 1-39 0,-5 1-58 0,-7 4-43 16,-4 0-27-16,-1 3-141 0,-5-1 103 15</inkml:trace>
  <inkml:trace contextRef="#ctx0" brushRef="#br0" timeOffset="126021.73">10282 4103 98 0,'6'-15'367'16,"-6"15"-83"-16,5-10-30 0,-5 10-61 0,9-12-32 15,-9 12-47-15,10-13-4 0,-10 13-42 0,12-12 6 16,-12 12-36-16,10-7 11 0,-10 7-30 0,9-10 12 15,-9 10-34-15,6-6-3 0,-6 6-16 16,0 0 10-16,0 0-38 0,0 0-1 0,-15 3-19 16,6 0 29-16,-2 2-11 0,-4 0 36 0,0 2-17 15,0 0 19-15,-1 1-16 0,1-1 24 0,1 0-20 16,3 1 18-16,-2-1-17 0,8-1 21 0,-2-1-1 16,7-5 47-16,-5 11-4 0,5-11 28 0,0 0-10 15,16 3 28-15,-2-6 4 0,5-1 38 0,6-3-14 16,6-3 8-16,7-3-15 0,3-3-5 15,0-1-21-15,-1 1-16 0,1-1-12 0,-3 2-12 16,-2 1-4-16,-7 3-12 0,-7 1-9 0,-3 3-24 16,-4 1-14-16,-6 1-3 0,-9 5-5 15,0 0 1-15,0 0-5 0,-9 3-18 0,-7 3-13 16,-5 3-15-16,-7 1-11 0,-8 5-64 0,-1-1-50 16,0 3-122-16,3-2-136 0,5-2 53 0</inkml:trace>
  <inkml:trace contextRef="#ctx0" brushRef="#br0" timeOffset="137433.79">6072 3196 43 0,'0'0'526'0,"-14"0"-81"16,14 0-21-16,0 0-28 0,-14 2-16 0,14-2-54 16,0 0-28-16,-12 2-23 0,12-2-19 0,0 0-19 15,0 0-37-15,0 0 17 0,0 0-36 0,0 0 11 16,2-11-48-16,-2 11-8 0,8-10-52 0,-8 10 8 15,12-12-30-15,-5 3 5 0,0-1-28 0,1 1 9 16,2-2-37-16,-1-1 27 0,-1 0-11 0,2-1-20 16,-2 1 15-16,-1 0-21 0,0 2 24 0,2-1-8 15,-4 3 16-15,0-1-8 0,0 3 10 16,-5 6-20-16,8-13 7 0,-8 13-21 0,6-9 11 16,-6 9-21-16,5-7 11 0,-5 7-13 0,0 0 9 15,0 0-12-15,0 0 18 0,0 0-12 16,0 0 14-16,0 0 3 0,4 13-3 0,-4-13-17 15,-4 21 12-15,3-5-3 0,-2 1 15 0,1 1-33 16,-3 5-6-16,2-1-12 0,-1 2 12 0,2 1-29 16,-2 0-13-16,0 1-6 0,1-1 18 0,0-1-13 15,-2 1-18-15,1-3 0 0,0 2-8 0,-1-2 3 16,1 0 15-16,-3-3 8 0,4-2 7 0,-4-1 5 16,2-2-1-16,0 1 22 0,0-3-1 0,-1-1 16 15,3-2-1-15,-2 1 9 0,1-2 2 16,4-8 8-16,-6 13-7 0,6-13 18 0,-5 11-4 15,5-11 25-15,-6 9 16 0,6-9 24 0,0 0 12 16,-5 11 5-16,5-11 4 0,0 0-10 0,0 0 0 16,-6 8-15-16,6-8 10 0,0 0-10 0,0 0 4 15,0 0-24-15,0 0 6 0,0 0-11 0,8-6 10 16,-2 1-21-16,4 0 14 0,4 1-16 0,2-4 12 16,4 1-21-16,-1 0 8 0,4-1-24 0,0 3-15 15,2-2-71-15,-4-1-108 0,4 3-132 0,-1 0-178 16,-1 0-230-16,-1-2-343 0,-1 1-692 0</inkml:trace>
  <inkml:trace contextRef="#ctx0" brushRef="#br0" timeOffset="137671.73">6581 3289 201 0,'0'0'686'0,"0"0"-113"16,-17 0-72-16,17 0-58 0,0 0-73 0,0 0-60 15,0 0-48-15,0 0-38 0,0 0-24 0,14-10-20 0,3 5-19 16,6 1-26-16,1-1-19 0,3 2-29 16,-3-2-7-16,3 0-35 0,1 1-16 0,-2 2-93 15,1-2-134-15,-4 0-144 0,0 0-172 0,-4 2-575 16,0-3-706-16</inkml:trace>
  <inkml:trace contextRef="#ctx0" brushRef="#br0" timeOffset="139368.85">7347 2976 126 0,'0'0'514'15,"0"0"-91"-15,-7-6-48 0,7 6-52 0,0 0-54 16,0 0-58-16,0 0-54 0,0 0-40 0,0 0-27 16,0 0 19-16,-9 3-7 0,9-3-16 0,-3 14-29 15,2-3 7-15,0 0-5 0,1 3 10 0,0 4-9 16,0 1-11-16,0 0-6 0,0 1-9 0,0 4-4 15,0 1-8-15,1 0 0 0,-2 0-3 0,2 0-3 16,-2-2-2-16,1-2 1 0,0 0-1 16,-1 0-2-16,0-4-1 0,1 1-9 15,-2-5 0-15,2-1-1 0,0-12 1 0,-3 22 2 16,3-22 0-16,-3 14-1 0,3-14-2 0,-6 8-8 16,6-8-2-16,0 0 14 0,-10-6-3 0,10 6 3 15,-6-16 1-15,2 4 3 0,1-4 17 0,2-2 18 16,-1-1 18-16,0-5-3 0,2-1 21 0,2 0-5 15,0-3 7-15,1 2 6 0,2-3 12 0,0-2-16 16,4 1-3-16,-1 2-24 0,2 0-2 0,1 3-15 16,3 1-6-16,1 2-13 0,4-1-1 0,1 4-8 15,2 1-3-15,1 4-6 0,1 1-5 0,-2 4 10 16,1 1-9-16,-5 4-4 0,-2 2 9 0,2 2-11 16,-4 4-2-16,-1 0-41 0,0 5-38 0,-7 1-44 15,-2 2-20-15,-4 2-28 0,-5 1-17 0,-2 6-25 16,-4 1-3-16,-7-1-9 0,-4 4 3 0,-3-1 26 15,-2 0 52-15,0-4 7 0,2-1 41 16,2-2-2-16,2-3 42 0,3-2-9 0,4-1 22 16,2-3-27-16,3-1-8 0,9-7-75 0,-6 7-61 15,6-7-217-15,0 0 88 0</inkml:trace>
  <inkml:trace contextRef="#ctx0" brushRef="#br0" timeOffset="139882.95">7841 2827 39 0,'0'0'333'0,"0"0"-36"15,0 0-63-15,0 0 18 0,0 0-54 0,0 0 3 16,0 0-35-16,0 0 2 0,0 0-24 15,0 0 1-15,0 0-16 0,-12-1-6 0,12 1-10 16,0 0-2-16,0 0-9 0,0 0-6 0,0 0-14 16,0 0-11-16,0 0-4 0,0 0-4 0,0 0-6 15,0 0-3-15,0 0-2 0,0 0-7 0,0 0-4 16,0 0-6-16,0 0-6 0,0 0-11 0,0 0-1 16,0 0-11-16,0 0 1 0,0 0-4 0,-11 6-4 15,11-6 1-15,-10 9 0 0,4 0 1 0,-2 3 1 16,1 1-1-16,-2 6 2 0,-3 6-10 15,1 1 15-15,-3 10 1 0,3 2 3 0,-1 1-1 16,1 5 1-16,3-1-4 0,0 0 1 0,5-2 0 0,1-4-1 16,4 0-5-16,0-1 8 0,7 2-10 15,-1-5 11-15,4 0-45 0,4-6-54 0,0-4-125 16,2-3-105-16,4-3-154 0,5-4-318 0,-4-4-311 16</inkml:trace>
  <inkml:trace contextRef="#ctx0" brushRef="#br0" timeOffset="140219.07">7942 3384 551 0,'0'0'603'0,"0"0"-75"15,0 0-64-15,-5-8-99 0,5 8-30 0,5-13-59 16,-5 13-35-16,6-19-37 0,1 3-42 0,1 0-31 15,4-4-31-15,-3-1-14 0,3-2-14 0,-1-2-19 16,3-2-3-16,-5 1-9 0,1-2-8 0,2 3-1 16,-5 4-1-16,0 1 14 0,-1 2 37 0,-3 4-1 15,3-2-2-15,-1 7-27 0,-3-3-9 0,2 3-23 16,-4 9-6-16,4-15-16 0,-4 15 6 16,0 0-9-16,10-6 10 0,-10 6-5 0,9 7 2 15,-6 3 5-15,5 2-6 0,-3 2 12 0,3 4-12 16,2 2 2-16,-2 5-10 0,3 2 14 0,-1 0-1 15,-1 0-22-15,0 0-65 0,2-1-58 0,-4-5-44 16,-3 1-87-16,1-1-95 0,1-4-85 0,-2-2-74 16,-2-2-351-16,-2-13-430 0</inkml:trace>
  <inkml:trace contextRef="#ctx0" brushRef="#br0" timeOffset="140385.73">7998 3314 747 0,'0'0'578'0,"0"0"-93"0,0 0-36 0,0 0-76 16,4-13-49-16,5 7-55 0,4-1-59 0,3-2-32 15,7 0-42-15,2-2-23 0,4-2-29 0,-2 3-41 16,0-2-112-16,1 2-111 0,0 0-160 0,-1 0-160 16,2-2-411-16,-6 3-477 0</inkml:trace>
  <inkml:trace contextRef="#ctx0" brushRef="#br0" timeOffset="140733.85">8404 3048 379 0,'0'0'592'0,"0"0"-86"0,0 0-92 16,0 0-51-16,0 0-96 0,0 0-46 0,0 0-58 15,0 0-19-15,0 0-34 0,-11 6-10 0,11-6-25 16,0 0-6-16,0 15-22 0,0-15 7 0,3 17-23 15,-1-7 11-15,2 6-8 0,0-2-6 0,1 1-4 16,1 3-4-16,4 0 0 0,-1 0-1 0,2 0 0 16,1-4-8-16,1 1-10 0,3-2-17 15,-1-1-39-15,1-1-35 0,-1-4-32 0,2-2-19 16,-2-3-13-16,1-2 10 0,1-2 22 0,0-3 27 16,-2-1 44-16,1-2 50 0,-5 0 58 15,1-3 3-15,-3-3 19 0,-2 3 37 0,1-3 16 16,-3-1-13-16,-3-1-19 0,0 1 15 0,-4-1 4 15,-2 0 5-15,1 1-5 0,-1 0-12 0,0 5-19 16,3-2-25-16,-1 3-16 0,-2-1-22 0,4 10-66 16,-1-13-40-16,1 13-67 0,5-9-99 0,-5 9-123 15,16-6-121-15,-5 3-405 0,4 1-461 0</inkml:trace>
  <inkml:trace contextRef="#ctx0" brushRef="#br0" timeOffset="141282.53">8997 2992 327 0,'-13'-1'508'0,"13"1"-67"0,-20-1-74 0,20 1-62 15,-14 0-41-15,14 0-27 0,-14 6-42 0,14-6-49 16,-9 11-12-16,9-11-14 0,-1 14-5 0,1-14-13 16,0 23-17-16,6-10-15 0,-2 1-14 0,4 1-7 15,1 3-9-15,2-2-3 0,0 1-10 0,0-3 0 16,-2-2-7-16,1-2 1 0,-4 2-4 0,3-3-8 15,0-3-8-15,-9-6-27 0,14 7-31 16,-14-7-18-16,0 0 5 0,13-6 11 0,-13 6 15 16,6-15 5-16,-6 2 9 0,-2-1 9 0,2-3 12 15,-4-4 38-15,-1-1 18 0,-3 0 14 16,3 2 12-16,-3-2 21 0,0 1 7 0,2 2 43 16,-1 3 3-16,3 2-9 0,0 1-25 0,0 2-23 15,4 11-35-15,-2-20-13 0,2 20-6 0,6-14-6 16,0 5-10-16,2 5 2 0,1-1-9 0,0 4-8 15,3-2 3-15,-12 3-3 0,19-2-1 0,-19 2-39 16,22 3-58-16,-22-3-16 0,19 5-14 0,-19-5-19 16,14 7-11-16,-14-7 28 0,6 9 27 0,-6-9 15 15,2 12 17-15,-2-12 12 0,-4 10-2 0,4-10 3 16,-2 12 14-16,2-12 18 0,-5 11 1 16,5-11 5-16,0 12-1 0,0-12 39 0,3 12 2 15,3-5 29-15,2-1-18 0,0 1 9 0,3 0-16 16,-1-1 14-16,3 2-9 0,0-2 14 0,-1 0-17 15,-1 3 9-15,0-2-9 0,-2 2 41 0,-2-2-21 16,-1 2 10-16,-1 1-16 0,-2 1 13 0,-6 0-4 16,-2 1-3-16,-3 0-13 0,-1 0-12 0,-7 0 1 15,3 0-5-15,-4-3 3 0,0 2-6 0,1-2-22 16,3-2-35-16,1 0-30 0,1-1-31 0,2 0-44 16,9-6-52-16,-14 7-69 0,14-7-115 0,0 0-109 15,0 0-326-15,0 0-348 0</inkml:trace>
  <inkml:trace contextRef="#ctx0" brushRef="#br0" timeOffset="141466.38">9359 2894 889 0,'0'0'703'16,"-6"-11"-102"-16,6 11-109 0,0 0-76 0,-3-10-65 15,3 10-65-15,0 0 32 0,0 0-39 0,16 8-42 16,-3-1-2-16,7 5 4 0,5 4-29 0,2 6-33 15,0-2-36-15,-4 6-32 0,-8-3-60 16,-1 2-67-16,-7 3-61 0,-3-3-137 0,-8 7-198 0,-8 3-186 16,-8 1-801-16,-7-1-1002 0</inkml:trace>
  <inkml:trace contextRef="#ctx0" brushRef="#br0" timeOffset="142082.21">7759 3529 263 0,'0'0'504'0,"-10"3"-88"16,10-3-92-16,0 0-56 0,0 0-55 0,0 0-45 15,0 0-34-15,13-8-33 0,-1 5-21 16,5 1-13-16,6 0-16 0,4 1-24 0,2-2 9 16,5 1-6-16,4 0-14 0,-2 0-12 0,2 0-15 15,2-1-6-15,-1 2-5 0,0-2-5 0,-1 3 5 16,-1-3 0-16,-1 2 4 0,-6-1 6 0,1-1 1 15,-6 2-13-15,-5-1-30 0,0 1-36 0,-2-2-75 16,-5 0-146-16,-2 1-283 0,-11 2-107 0</inkml:trace>
  <inkml:trace contextRef="#ctx0" brushRef="#br0" timeOffset="145449.16">7894 3617 271 0,'0'0'295'0,"0"0"-69"15,0 0-21-15,0 0-52 0,0 0-16 0,-11 4-41 16,11-4 19-16,-9 6-27 0,-1 1 30 0,4 0 5 15,-3 2-15-15,1 4-41 0,-6 1 32 0,1 4 7 16,-3 3-7-16,0 4-45 0,-2 7 21 0,-2 2-13 16,2 0-16-16,-5 3-9 0,4 2-4 0,-2 1-7 15,1-1-5-15,1 0 0 0,-2 2-3 0,0-3-2 16,1 2 0-16,0-3-3 0,2-2-19 0,1-1 17 16,2-8-9-16,4-1 12 0,0-4-27 0,1-3 22 15,4-2-24-15,-1-4 24 0,2 1-18 0,0-4 29 16,5-9-15-16,-6 11 15 0,6-11-23 0,0 0 9 15,0 0-27-15,0 0 21 0,8-7-6 0,-8 7-6 16,6-19-1-16,-4 7 0 0,3-2 4 16,-2 0 0-16,0-2 1 0,-1 1 5 0,-1-3-20 15,3 4 27-15,-4-1 21 16,3 1 20-16,-2 0 4 0,0 3 16 0,0 0 4 0,1-2-6 16,-2 13-8-16,4-19-8 0,-4 19-11 15,2-17-9-15,-2 17-9 0,3-13-7 0,-3 13-22 0,2-12-24 16,-2 12-8-16,4-11-15 0,-4 11-23 0,4-8-43 15,-4 8-61-15,8-7-71 0,-8 7-125 0,0 0-254 16,9-10-146-16</inkml:trace>
  <inkml:trace contextRef="#ctx0" brushRef="#br0" timeOffset="146000.66">7234 4241 83 0,'0'0'549'0,"-8"-7"-116"0,8 7-49 0,-5-6-38 15,5 6-42-15,0 0-62 0,-11-7-62 0,11 7-42 16,0 0-31-16,0 0-23 0,-8-4-19 0,8 4-16 15,0 0-11-15,0 0 1 0,-5 8 1 0,5-8-5 16,0 0-6-16,-3 16-2 16,3-16-7-16,0 16-1 0,0-16-3 0,1 16 0 15,2-5-1-15,-3-11 4 0,5 19 5 0,-1-9 2 16,0-2-14-16,0 3 12 0,2-3-3 16,0 0 20-16,1-2 2 0,1 1 18 0,2-1-13 15,-1 0 38-15,2-3 5 0,3-1 27 0,-1-2-5 0,2-2 2 16,2-3-1-16,6 0-12 0,-1-4-12 0,-2 0-5 15,2-1-2-15,1 0-16 0,-5-1-3 16,2 1-30-16,-2 1 7 0,-3-1-13 0,2 4-2 16,-7-2-54-16,2 1-90 0,-3 1-85 0,0 2-123 0,-9 4-136 15,13-7-140-15,-13 7-367 0,12-4-556 16</inkml:trace>
  <inkml:trace contextRef="#ctx0" brushRef="#br0" timeOffset="152762.82">9742 6642 471 0,'0'0'497'0,"-12"-3"-97"0,12 3-56 0,0 0-73 16,0 0-36-16,-9-3-70 0,9 3-23 0,0 0-37 15,0 0 12-15,0 0-12 0,0 0 10 0,19 5-16 16,-5-4 6-16,1 1-8 0,6 1 7 0,4-3-30 16,2 3-1-16,9 1-20 0,6-2-6 0,10 1-1 15,4-1-19-15,5 3 8 16,11 0-19-16,5-1 6 0,1-1-12 0,5 0 3 15,0 0-6-15,2 1-1 0,-1-4-3 0,-1 3 12 16,-1-2-14-16,-5 1 9 0,-11 1-9 0,-6-3 5 16,-3 1-17-16,-3 0-21 0,-13-1-46 0,-4 1-21 15,-8-1-51-15,-3 2-1 0,-2-2-61 0,-7 0-38 16,1 0-80-16,-4 1-122 0,-14-1-202 0,24 1-163 16</inkml:trace>
  <inkml:trace contextRef="#ctx0" brushRef="#br0" timeOffset="153112.48">12926 6822 167 0,'0'0'604'16,"0"0"-163"-16,0 0-2 0,0 0-52 0,0 0-61 16,0 0-75-16,10-7-47 0,-1 3-43 0,5 0-27 15,1 2-29-15,7-1-19 0,5-1-16 0,4 3-12 16,6-2-10-16,5 1-9 0,6 0-6 0,6 0-4 16,2 0-5-16,3 1-7 0,2-2-2 0,5 2 4 15,9-1-5-15,2 2-5 0,3-1-1 0,-1 1 1 16,-2 1-3-16,1-1-1 0,-11 0 0 0,-4 2-5 15,1-1 0-15,-4-1 3 0,-5-1 3 0,-4 1 0 16,-11 0 1-16,-8 1 2 0,-4-1 3 0,-7-1-16 16,-2-1-134-16,-5 1-182 0,-14 1-184 0,11-5-374 15,-11 5-433-15</inkml:trace>
  <inkml:trace contextRef="#ctx0" brushRef="#br0" timeOffset="153896.1">17736 6657 230 0,'-18'-3'361'0,"6"-1"-61"0,0 1 30 0,1 2-55 16,11 1 21-16,-15-4-32 0,15 4 5 0,0 0-50 16,0 0-12-16,0 0-43 0,16-1-14 0,3 2-26 15,4-1-6-15,9 2-25 0,7 1-5 0,14 3-27 16,1-3-1-16,9 2-17 0,14 1-4 0,5 3-18 16,2-1-4-16,7 0 0 0,6 2-3 0,5-1-4 15,21 2-6-15,1-1-2 0,1 0-3 16,-20-3-1-16,20 1-1 0,-17-4-5 15,-2 4-2-15,0-5-2 0,-1-2 3 0,-4 2 1 16,-6-1 1-16,-8-4 7 0,-5 1-2 0,-9-2 2 16,-15-1 3-16,-6 0 1 0,-7-1 2 0,-7 0 3 15,-5 0 5-15,-7 0-2 0,-3-3-3 0,-1 3 5 16,-6-3-28-16,-2 2-43 0,-3-2-96 0,-1 2-65 16,-4-3-113-16,-6 9-117 0,5-14-362 0,-5 14-343 15</inkml:trace>
  <inkml:trace contextRef="#ctx0" brushRef="#br0" timeOffset="169907.09">1657 13090 20 0,'0'0'460'0,"0"0"-111"0,-18 0-7 16,18 0-73-16,-12-1 5 0,12 1-44 0,0 0-3 15,-13-3-46-15,13 3-18 0,0 0-46 0,0 0-11 16,-14-1-38-16,14 1-2 0,0 0-29 0,0 0-6 16,0 0-6-16,0 0 3 0,0 0-19 15,-12 1 7-15,12-1-22 0,0 0 21 0,0 0-17 16,0 0 20-16,5 7-12 0,-5-7 18 0,9 4-17 16,-9-4 17-16,12 6-14 0,-3-2 14 0,2-2-15 15,1 3 15-15,1-4-15 0,2 2 13 0,3 0-17 16,1-1 9-16,0 1-17 0,1-1 14 0,2 0-15 15,-3 1 13-15,6 0-13 0,0 0 15 0,0-2-15 16,1 0 15-16,-2 3-18 0,1-3 16 0,1 1-16 16,0 2 19-16,-2-3-19 0,-2-1 15 0,1 0-15 15,0 0 19-15,4-1-18 0,-3-1 18 0,2-2-17 16,-1 1 17-16,-1-1-17 0,-1-2 16 0,0 0-6 16,0 0 6-16,-1-1-9 0,0-2 7 15,-3 1-14-15,0-2 1 0,-1 1 13 0,-1-3 18 16,-1 1 2-16,0 0 1 0,-2 0 1 0,0 2 6 15,-3-1-8-15,1-1-4 0,-2-1-8 0,1 2 3 16,1-1-12-16,-2 0 8 0,-1 0-12 0,2-1 14 16,0 0 9-16,-2 0 35 0,1 0 14 0,-1 1 30 15,0-3 1-15,0 3-16 0,-2-3 12 0,1 0-9 16,-1 0 2-16,1 1-11 0,-3-1 18 0,2 0 6 16,-3-1-14-16,1 2-22 0,-2-1-1 0,0 0-7 15,-1 3-6-15,1-3-9 0,-1 3-8 0,0-3-4 16,-1 1-5-16,1 2-8 0,-1-1-6 0,0 0-3 15,-1 0-3-15,2 0-1 0,-2 12 6 16,0-23 13-16,0 11 4 0,-2 2-2 0,2-3-4 16,-2 2-6-16,0 0-2 0,-1 0-4 15,0 1 2-15,-2-1 0 0,-1-1 2 0,1 1-3 16,-3-1-24-16,1 2 28 0,-1-2-20 0,-1 2 23 16,0 0-23-16,0 1 20 0,0-1-15 0,0 1 11 15,-1-1-22-15,1 2 14 0,0-1-13 0,1 2 18 16,-1-2-20-16,-1 3 17 0,2-2-17 0,-2 1 10 15,2 1-10-15,1 0 17 0,-2-1-22 16,-1 1 16-16,0 2-19 0,0 0 20 0,-1-2-22 16,1 1 24-16,-1 2-19 0,0-1 23 0,-1 1-24 15,2-1 23-15,-3 1-20 0,2 0 13 0,-2 0-15 16,2 1 15-16,-2-1-15 0,0 1 18 0,1 0-18 16,-2 1 18-16,2-1-18 0,-2 2 19 0,1-2-19 15,0 2 17-15,-1 0-20 0,-1 2 23 0,-2-1-22 16,0 1 20-16,-1 2-22 0,-1-1 24 0,1 2-24 15,-3 1 24-15,-1 2-2 0,3-2-2 0,-3 3-2 16,2 0-3-16,-1-2 1 0,1 4 1 0,-1-3 0 16,3 4-2-16,-2-3-17 0,2 2 24 0,-1-1-6 15,1 1 2-15,0 0-4 0,-1-1 2 0,2 2-2 16,-3-1-1-16,2 1 0 0,0 0-2 0,-2 1 3 16,2 3 0-16,-1-3-1 0,1 0 2 15,2-1-1-15,0 3 0 0,0-1-5 0,0 0 4 16,2 1-1-16,-2 0-1 0,4-1-1 0,0 0 7 15,-1 1-4-15,3 0-1 0,0 2 1 0,1 0-2 16,3-2 0-16,0 1-1 0,3 2 2 0,1-1-22 16,1 0 28-16,2 1-22 0,1-1 22 0,1 1-21 15,3 2 27-15,0 1-24 0,2-2 24 16,3 0-23-16,-1-1 26 0,3 0-26 0,1-1 27 16,3 1-25-16,1 0 21 0,2-1-6 0,-1-1 6 0,4-1 0 15,0-2-4-15,1 0 1 0,-3-2-18 0,6-3 20 16,1 3-1-16,-4-5-3 0,3 0-10 15,1-1 9-15,0-2 1 0,2-2 2 0,0 0-2 16,2-1-19-16,0-1 22 0,4-1-14 0,0 0 10 16,-2-3-16-16,1 1 18 0,-7 0-15 0,0 0 18 15,-2 0-19-15,-2 1 20 0,-6-1-21 0,1 0 26 16,-4 2-26-16,-1 0-14 0,-2-1-66 0,-12 3-21 16,20-2-150-16,-20 2-45 0,13-1-105 0,-13 1-141 15,0 0-156-15,0 0-277 0,0 0-583 0</inkml:trace>
  <inkml:trace contextRef="#ctx0" brushRef="#br0" timeOffset="171689.42">1330 14083 367 0,'-13'0'323'0,"13"0"-26"0,-11-3-24 0,11 3-32 16,0 0-13-16,-14-3-11 0,14 3-13 0,0 0-18 15,-10-3-19-15,10 3-9 0,0 0-20 0,0 0-22 16,0 0-22-16,-9-6-17 0,9 6-12 0,0 0-11 15,0 0-10-15,9-4-5 0,-9 4-6 0,0 0-6 16,18 0-7-16,-18 0-4 0,23 2-6 0,-8 1 1 16,3 0 0-16,4 2-2 0,3 1-2 0,1 0 0 15,7 1 1-15,2-1-2 0,6 3-2 0,5 0-5 16,0-2 7-16,4 0-1 0,1-1-1 16,4 0 1-16,1-2 1 0,1-2-2 15,2-1 1-15,-1-1 1 0,-2 0-9 0,0-1 12 16,-1-1 2-16,0-1 5 0,-4 0-14 0,-1 0 8 15,-1-1-1-15,-2 1-1 0,-6-1-15 0,-2 1 15 16,0 0-15-16,-2 1 14 0,-1 0 0 0,-6 1-4 16,0 1 0-16,-1 0 1 0,1 1-15 15,-2-1 16-15,0 1-14 0,0 0 16 0,0-1-13 16,0 2 14-16,1-2-16 0,-1 0 17 0,2-2-14 0,-2 1 14 16,0-1-14-16,7-3 14 0,-3 0-10 0,1-2 10 15,-1 1-11-15,-2-3 9 0,1 0-14 0,0 2 16 16,-3-2-17-16,-1 0 18 0,-4 0-17 15,-1 1 16-15,-1 0-13 0,-3 0 10 0,0-1-9 0,-3 2 11 16,-1 0-14-16,-1 0 13 0,0 0-11 16,-1 0 12-16,-2 0-11 0,1 0 26 0,-2 2-2 15,0-1 16-15,0-2-16 0,-1 4 8 0,-1-5-12 16,1 1 5-16,1 1-11 0,-1 1 12 0,-2-3-1 16,1 0 16-16,0 1-5 0,-3-1 7 0,2 0 4 15,-1-2-7-15,1 2-5 0,-2-2-4 0,-1-1-5 16,2 4-4-16,-3-6-5 0,0 3 40 0,1-1-8 15,-1-1-1-15,0 1-1 0,-1-1 0 16,-1 0 10-16,0 1 4 0,-1-3-11 0,-2 2-7 16,0-1-7-16,-2 1-3 0,-2 0-9 0,-1 0-4 15,-2-2-15-15,-4 0 6 0,0 1-8 0,-3 1 12 16,0-2-4-16,0 2 0 0,-3 1 3 0,-1-2-5 16,-2 1 3-16,2 1 1 0,2 1-11 0,-5-3 0 15,2 4 0-15,3 0 1 0,-4-1-4 0,3 3-1 16,-2-3 5-16,0 3-2 0,-24-10 4 15,23 8-7-15,-4 2 6 0,-1-2-9 16,4 3 9-16,-6-2-5 0,5 4 5 0,-5-2-4 16,5 0-9-16,-2 1 5 0,0 1 11 0,0-1-9 15,-3 1 4-15,-1-1 2 0,0-1 7 0,3 3-1 16,-4-1-1-16,4-1-8 0,0 2 2 0,1 0 0 16,-1 0 0-16,0 1 2 0,1 0-2 15,-1-1-1-15,0 1 1 0,0 0-6 0,2 1 9 16,1 0-17-16,-2-1 19 0,1 1-5 0,2-1 4 15,0 1 2-15,1 1 1 0,1 0-3 0,0-1 5 16,-1 1-26-16,0 0 20 0,1 0-6 0,-1 1 9 16,0-1-1-16,1 1 4 0,1-1-11 0,-2 1 10 15,0 0-15-15,0 0 13 0,2 1-8 16,-1-1 6-16,0 1-6 0,1 0 6 0,0 0-8 16,-1 0 7-16,3 1-5 0,-2-1 5 0,1 0-9 15,1-1 6-15,-2 4-2 0,2-3 3 0,0 1-4 0,0 0 5 16,1 1-7-16,-3-1 6 0,2 2-2 15,1 1-3-15,-2-1-8 0,1 0 11 0,-3 2 8 16,3 2-8-16,-2-3-5 0,3 2 5 0,-2 1-9 16,3 0 6-16,0 0-6 0,0 0 4 0,2-1-2 15,-3 3 4-15,4-2-2 0,1 1 2 0,-3-1 1 16,4 0 1-16,-2 2-2 0,-2 1 3 0,2 2-3 16,1-5 1-16,1 3-2 0,0 0 5 0,2 0-4 15,-1 0 2-15,2 1-1 0,-1 1-1 0,3 1-2 16,2-1 4-16,0 2-2 0,1-1 2 0,3 3 2 15,1-3 3-15,0 3-2 0,1 0 3 16,1 1-5-16,2-1 1 0,3 4 1 0,1 0-1 16,2-1 0-16,1 4-4 0,3-1 1 0,0-1 7 15,4 2-3-15,-1-2 4 0,2 0-5 16,5 3 10-16,4-1-8 0,-1-1-3 0,-1-1 3 16,3-2 2-16,2-1-3 0,1 0 3 0,2-1-9 15,-1-1 14-15,3-3-16 0,0 3 15 0,1-4-7 16,0 0 11-16,3-3-12 0,-1 2 10 0,1-2-12 15,-5-3 3-15,3 0 2 0,-3 1 1 0,3-3-3 16,-1-1 11-16,0 0 10 0,0-3 2 0,-5 0-10 16,0 0 6-16,-2-1 1 0,2-1-5 0,-2 0-1 15,-1 0-11-15,-3-1 5 0,-1 1-13 0,-3 0-24 16,-2 0-3-16,-2 1-3 0,-2 0-3 0,-2-1-17 16,0 1-14-16,-14 0-13 0,20 0-17 0,-20 0 6 15,18 1-47-15,-18-1-37 0,16 1-70 16,-16-1-20-16,12 1-60 0,-12-1-66 0,0 0-99 15,13 1-233-15,-13-1-231 0</inkml:trace>
  <inkml:trace contextRef="#ctx0" brushRef="#br0" timeOffset="173555.48">1944 15101 6 0,'-13'-4'258'16,"1"4"-45"-16,1-3 3 0,11 3-42 0,-21-3 15 16,21 3-4-16,-20-4 11 0,20 4 13 0,-17-2-2 15,17 2 2-15,-16-3-5 0,16 3-8 0,-12-5-10 16,12 5-5-16,-12-3-13 0,12 3-20 0,0 0-20 15,-14-4-20-15,14 4-19 0,0 0-18 16,-9-4-12-16,9 4-15 0,0 0-12 0,0 0-8 16,0 0-4-16,0 0-4 0,0 0-6 0,0 0-2 15,0 0-7-15,13-1 7 0,-13 1 0 0,27 3-3 16,-7 1 1-16,7-2-3 0,6 1 1 0,6 2-13 16,8-3 15-16,5 1-11 0,3 1 11 0,5 1-9 15,2-2 10-15,12 0-10 0,-2 2 13 0,3-3-12 16,1 1 12-16,0 1-14 0,0-2 14 0,0 1-11 15,-12-2 10-15,10 1-11 0,-11 1 12 0,0-1-13 16,1-2 14-16,0 0-9 0,-1 0 6 0,-1 0-13 16,0 0 13-16,-1-2-14 0,-1 1 17 15,0-1-15-15,-1 1 13 0,-2 0-15 0,0 0 11 16,-5-1-8-16,-1 2-1 0,-1-1-6 0,-6 2 22 16,-3-1-12-16,2 0 11 0,-2 0-13 15,-2 2 6-15,1-1-17 0,-3-1-9 0,0 0-10 16,-5 0 14-16,0 0-14 0,0-1 17 0,-1 1-10 15,-1-2 8-15,0 1-20 0,-1-1 15 0,1 0-11 16,-2 0 23-16,1-2-12 0,-2 3 18 0,1-2-12 16,0 0 17-16,-2-2-7 0,1-1 7 0,0 2-7 15,0 0 11-15,2-3-16 0,-1 0 17 0,-4 1-14 16,4 0 15-16,-1-3-14 0,1 0 15 0,0 1-15 16,0-1 14-16,-3 0-15 0,-4 1 16 15,5-2-11-15,-6 0 11 0,2 1-10 0,-4 0 12 16,1 0-13-16,-2-2 26 0,-6 3-12 0,3-1 21 15,-2 0-13-15,-2 0 12 0,1-1-19 0,-2 0 7 16,-1 2-12-16,0-3 8 0,1 3-13 0,-2-4 14 16,0 5-18-16,-2-3 13 0,1 0-14 0,1 1 11 15,-2-2-10-15,-1-1 15 0,-1 0-13 16,0 0 14-16,-2-2-8 0,-2 2 7 0,0-6-11 16,-2 1-10-16,-2-2 7 0,-1-4 0 0,-4 4 4 0,2-2-1 15,-1 0 1-15,-3 2-2 0,1-1 4 16,-1 2 7-16,-3-2 3 0,0 0 1 0,-2 1 14 0,3 1-6 15,-3 0 15-15,-1 0-16 0,-1 1 10 16,-1-1-17-16,-1 2 6 0,-2-2-23 0,-1 1 20 16,0 1-17-16,-4-3 11 0,-2-1-19 0,0 0 20 15,0 1-9-15,0 1 2 0,-1 0-6 0,-1 1 7 16,0-1-11-16,-2 2 12 0,-1-1-12 0,0 1 11 16,-2 2 3-16,0 2 14 0,-3 0-10 0,2 1 5 15,-1 1-7-15,-1 0 6 0,-3 2-11 0,7 3 5 16,-1-1-8-16,0 2 3 0,-1 0-3 15,0 1 4-15,3 0-8 0,-3 3 5 16,0-4-4-16,1 4 3 0,-1-1-3 0,-1 2-10 0,-1-1 14 16,-1 3-3-16,1-2 1 0,0 0 4 15,-2 2 3-15,1-1-7 0,-7 2 0 0,8-1 2 16,-2-2-5-16,1 2 1 0,0 0-1 0,2-2 2 16,-3 0-1-16,2-1 3 0,0 1 7 0,-1-2 4 15,3 1-6-15,0 0-1 0,0-2 0 0,0 1-2 16,3-1-3-16,-1 0-1 0,-1 1-2 0,1 1 3 15,0-1-3-15,3 1-3 0,-5 0 3 0,0 0-6 16,1 0 7-16,-1 1 2 0,-2-1-1 0,1 3-3 16,0-1 4-16,0 1-2 0,-2 0-3 0,3 1-1 15,-1-1-1-15,2 4 2 0,0-2-1 0,1 1 1 16,2 0 1-16,1-1 0 0,1 3-2 0,0-2 1 16,5 0-2-16,1 0 1 0,0 1 2 0,1-2-1 15,1 0-2-15,0 2 5 0,-1-1 2 16,1-1-10-16,3 0 4 0,1 0 5 0,1-1-2 15,0 0 2-15,0 0 0 0,2 0-6 0,-2 1-10 16,1-2-15-16,0 1-6 0,-1-1 14 0,1 3-4 16,-1-2 15-16,-3-1-6 0,3 4 7 0,-4-1-7 15,0-1 11-15,0 1-9 0,0 2 14 16,-1-2-9-16,-1 0 11 0,2 3-9 0,0 0 8 16,0-2-9-16,-1 4-4 0,2-4 7 0,2 1 8 0,-1 2-9 15,2-3 6-15,5 2-6 0,0-2 9 0,0 1-10 16,1-1 9-16,1 1-10 0,1 0 6 15,2 1-6-15,0-2 8 0,2 0-6 0,0 2 6 16,0 2-8-16,0-3 11 0,2 2-7 16,0 0 5-16,0 2-7 0,1 1 10 0,0 0-10 15,2-1 10-15,0 1-8 0,0 1 8 0,4 3-8 16,1-1 7-16,1 1-1 0,1 3 7 0,3-1-4 16,-1 1 15-16,5-1-3 0,-1 1 3 0,2-1-10 15,2 0 5-15,3 1-6 0,-1-2 8 0,2 1 0 16,0-2 1-16,3 0-5 0,2 0-1 0,-1 0 0 15,9 1-2-15,1 0-1 0,2-2 0 0,3 1-7 16,2 0 0-16,5 1 2 0,2-2 1 16,11 3-7-16,3 2 1 0,1-4-1 0,4 1 9 15,2 0-5-15,0 0 13 0,0-2 2 0,1-1 8 16,3 0-2-16,-5-1 12 0,1-1-8 0,-3 1-8 16,-2-1 0-16,-9-3-17 0,-5 2-18 0,-1-3-3 15,-4 1-25-15,-3-4-36 0,-7 1-32 0,-2 2-33 16,-7-5-78-16,-2 1-59 0,-4-2-117 0,0 0-84 15,-4-2-404-15,-2-1-446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37:32.666"/>
    </inkml:context>
    <inkml:brush xml:id="br0">
      <inkml:brushProperty name="width" value="0.05292" units="cm"/>
      <inkml:brushProperty name="height" value="0.05292" units="cm"/>
      <inkml:brushProperty name="color" value="#FF0000"/>
    </inkml:brush>
  </inkml:definitions>
  <inkml:trace contextRef="#ctx0" brushRef="#br0">1561 8663 193 0,'-13'-3'244'0,"13"3"-41"16,0 0-24-16,0 0-13 0,0 0 2 0,0 0-7 16,0 0-43-16,-10-3 29 0,10 3-32 0,0 0 27 15,0 0-26-15,0 0 32 0,0 0-27 0,0 0 11 16,0 0-37-16,0 0 5 0,0 0-33 0,0 0 6 16,0 0-22-16,0 0 10 0,0 0-9 0,0 0 27 15,0 0-3-15,3 9 10 0,-3-9-9 0,15 4 1 16,-5 0-24-16,4 0 12 0,4-1-23 15,6 1 13-15,3-2-11 0,9 4 11 0,3-5-18 16,10 2 10-16,2-1-12 0,5-1 16 0,2 2-15 16,2-3 7-16,0 1-8 0,1 0 4 0,2-1-2 15,1-1 0-15,-3 1-12 0,2 0 3 0,-3 0-14 16,-1-1 7-16,-2 1-9 0,-2 0 2 0,-2 0-7 16,-2 1 6-16,-9-1 13 0,0 1 15 0,-2 0 4 15,-2-1-8-15,-6 1 1 0,-1-1 9 0,-2 1 9 16,-2-1 0-16,-4 0-6 0,-3 1 6 0,1-1 23 15,-2 0-10-15,-4 0-12 0,0 0 10 0,-2 3 5 16,-13-3 1-16,23 0-5 0,-23 0-1 16,17 0 1-16,-17 0 0 0,17 0-25 0,-17 0 22 15,0 0-22-15,17 0 16 0,-17 0-26 0,0 0 11 16,14 0-24-16,-14 0 6 0,0 0-17 0,0 0 18 16,13 0-25-16,-13 0 13 0,0 0-21 0,0 0 22 15,0 0-21-15,14 0 22 0,-14 0-22 16,0 0 21-16,0 0-22 0,0 0 21 0,0 0-22 15,0 0 8-15,0 0-9 0,0 0-11 0,0 0-57 16,0 0 15-16,0 0-20 0,0 0-11 0,0 0-25 16,-4-11-50-16,4 11-54 0,0 0-45 15,-14-6-61-15,14 6-49 0,-11-2-98 0,11 2-82 16,-15-6-354-16,15 6-475 0</inkml:trace>
  <inkml:trace contextRef="#ctx0" brushRef="#br0" timeOffset="8731.03">7993 8422 167 0,'0'0'179'15,"0"0"-54"-15,0 0-21 0,0 0-25 0,0 0-14 16,0 0-22-16,0 0 0 0,0 0-19 0,0 0 5 16,0 0-17-16,0 0 6 0,0 0-16 0,0 0 6 15,0 0-12-15,10 3 9 0,-10-3-8 16,0 0 6-16,0 0-8 0,0 0 9 0,0 0-10 0,0 0 10 16,0 0-8-16,8 6 8 0,-8-6-9 15,0 0 12-15,0 0-6 0,0 0 9 0,0 0-9 16,0 0 5-16,0 0-6 0,0 0 7 0,0 0-10 15,0 0 9-15,0 0-7 0,0 0 9 0,0 0-13 16,0 0 11-16,0 0-9 0,0 0 8 0,0 0-7 16,0 0 5-16,0 0-6 0,10 2 11 0,-10-2-13 15,0 0 9-15,0 0-8 0,0 0 9 0,0 0-6 16,0 0 10-16,0 0-8 0,0 0 7 16,0 0-12-16,0 0 11 0,0 0-11 0,0 0 9 15,0 0-8-15,0 0 11 0,0 0-8 0,0 0 7 16,0 0-9-16,0 0 9 0,0 0-10 15,0 0 10-15,0 0-11 0,0 0 11 0,0 0-8 16,0 0 9-16,0 0-12 0,0 0 10 0,0 0-15 16,0 0-3-16,0 0-53 0,0 0-42 0,0 0-146 15,0 0 80-15</inkml:trace>
  <inkml:trace contextRef="#ctx0" brushRef="#br0" timeOffset="24859.01">2003 5576 290 0,'0'0'236'0,"0"0"6"0,0 0-32 15,-6-7-9-15,6 7-22 0,0 0-16 0,0 0-12 16,0 0-20-16,-6-9-23 0,6 9-21 16,0 0-18-16,0 0-12 0,0 0-7 0,0 0-11 15,7-7-4-15,-7 7-2 0,0 0-3 0,13-5 7 16,-13 5-5-16,14 0 4 0,-14 0-2 0,15 0 2 15,-15 0 3-15,22 0 7 0,-10 0-1 16,4 0 1-16,-1-1-1 0,4 1 3 0,3-2-6 16,1 2 2-16,1-2-8 0,5 1-6 0,0 0-6 15,2 1-8-15,1 0-2 0,1 0-3 0,5 1 0 16,2 0-3-16,-2 3 2 0,3-3-4 0,6 4 2 16,2-1-2-16,-2-2-1 0,0 2 0 0,2 0 1 15,-1-2-1-15,0-1 3 0,0 2 2 0,-5-3 11 16,0 2 5-16,-1-1-2 0,2-1-2 15,0 0 0-15,5-1 6 0,1-1-2 0,-1 1 3 16,-1-1 1-16,1-1-5 0,-1 0-4 0,1-1-2 16,0 1-1-16,-3-1-4 0,0-1-2 0,-6 4 0 15,0-4-2-15,-1 2-1 0,1-1-13 0,-2 1 12 16,-1-1-13-16,2 2 13 0,-1-2-12 0,-2 2 14 16,2-1-17-16,-1 2 17 0,3-1-14 0,-3-1 11 15,0 2-14-15,1 0 12 0,-1-2-12 16,2 1 13-16,-2 1-15 0,0 0 16 0,0 1-14 15,-5-2 13-15,-1 2-13 0,-1-1 13 0,1 0-13 16,-3 1 14-16,1 0-14 0,-2 0 13 0,0-1-12 16,0 1 19-16,-3 0-15 0,2-1 13 0,1 1-12 15,1-1 9-15,0 1-14 0,0-2 15 0,1 1-12 16,-1 0 13-16,3-1-14 0,-2 2 15 0,2-3-14 16,-2 3 12-16,2-1-14 0,-3 1 14 15,2 0-13-15,-2 0 13 0,-3 0-12 0,4 1 16 16,-1-1-15-16,-2 0 13 0,3 3-13 0,0-3 12 15,0 1-12-15,0-1 13 0,4 0-13 0,-1 0 12 16,0 0-16-16,0 0 15 0,5-1-14 0,-5 1 15 16,5-3-12-16,1 3 23 0,-6-1-13 15,0 1 11-15,0-1-12 0,0 1 5 0,0-2-14 16,-2 2 11-16,1-1-13 0,0 1 14 0,-1 0-14 16,2 0 13-16,-2 1-12 0,0-2 9 0,1 2-10 15,0-2 11-15,-1 1-12 0,1 0 19 0,2-1-21 16,3 1 16-16,1-1-16 0,-1-1 17 0,3 0-12 15,0 0 8-15,-1 0-10 0,1-2 20 0,1 3-7 16,-1-1 5-16,-2 1-7 0,0-1 6 0,-6 1-12 16,-1 0 12-16,1 1-15 0,-3-2 16 0,0 2-14 15,-1-1 15-15,-3 1-18 0,-1 1 13 0,-1-1-11 16,2 2 15-16,2-2-10 0,2 1 5 0,-1 0-12 16,0-1 12-16,1 2-11 0,2-1 9 0,2 1-9 15,2-1 12-15,3 1-15 0,0 0 13 16,1-2-11-16,4 1 11 0,-2 0-13 15,0 0 14-15,-3 0-14 0,6-1 14 0,-5 2-9 16,2-2 6-16,1 0-8 0,-3 1 9 0,0-1-12 16,0 0 11-16,1 0-12 0,1 0 14 0,-2-1-16 15,3 1 12-15,0 0-9 0,0-2 7 0,1 2-6 16,7-2 9-16,-2-2-11 0,-5 2 5 0,-2 1-16 16,1-2 28-16,-2 1-11 0,1 0 11 0,1-1-12 15,-3 1 10-15,0-2-8 0,0 2 39 16,0-2-6-16,-2 1 0 0,-2-2-8 0,2 3-2 15,-7-3-8-15,0 4 2 0,0-4-11 0,3 1 5 16,-3 2-11-16,0-2 11 0,1 1-13 0,-1 0 6 16,0 0-5-16,1 2 6 0,-2-1-8 0,3-1 5 15,-2 2-6-15,1-3 1 0,3 3-1 0,-4 0 2 16,3 0-1-16,2 0 1 0,-4 0 3 0,3 1-3 16,-3-2 4-16,3 2-3 0,-4 0-2 0,3 0 2 15,1 0 7-15,-1 0-9 0,6 0 9 0,0 0-10 16,-7 0 7-16,3 0-3 0,-3 2 4 0,0-4-7 15,3 2 7-15,3-1-5 0,-6 1 4 0,-1 0-9 16,3-1 9-16,-1 1-7 0,-1 0 0 16,1-2 0-16,-1 2-1 0,0 0 2 15,-1-1 4-15,3 2-1 0,-2-1-3 0,1 0 1 0,6 2 2 16,0-2-5-16,3 2 4 0,-1-2-5 16,0 2 11-16,2-1-10 0,-3 0 13 0,1-1-15 15,1 1 6-15,-2-1-3 0,1 1 8 0,-3-1-10 16,3 0 7-16,-3 0-10 0,-5 0 14 0,4 0-8 15,-2 1-1-15,-3-1 0 0,3 0 2 0,-3 0 2 16,2 2 2-16,-1-2-4 0,-1 2 4 0,1-1-5 16,6-1-1-16,-1 0 2 0,1 2 0 0,0-1 8 15,-1 1-8-15,0-1 4 0,-1 1-5 0,2-1 3 16,-1 1-5-16,-1-1 10 0,2 0-5 0,-5 2 2 16,4 0-16-16,-6-3 19 0,5 3-17 15,-4-1 20-15,-2-1-14 0,6 1 13 0,1-1-11 16,-5 1 11-16,4-2-22 0,-5 0 14 15,0 1 17-15,0 1-15 0,1-2-2 0,0 1 0 16,0-1 8-16,4 2-10 0,0-1 10 0,-4 0-9 16,3 1 10-16,-4-1-13 0,6 1 6 0,-6-1-7 15,-1 2 2-15,1-1 1 0,0-1 7 0,-1 3-9 16,1-3 10-16,-3 1-10 0,2-1 7 0,0 2-5 16,1-2 10-16,0 0-11 0,4 2 6 0,-4-1-3 15,1-1 11-15,0-1-10 0,4 0 5 16,-3 2 12-16,-1-2-1 0,0 2 14 0,0-2 5 15,-1 1 2-15,-1-1-12 0,1 1-5 0,0 0-4 16,-2-1-1-16,2 1-2 0,-1-1-5 16,2 2 1-16,0-1-7 0,4-1-1 0,1 0 3 15,3 1-3-15,-2 0 2 0,0 0-3 0,1-1 0 16,-1 1-1-16,-1 1 0 0,-1-2 1 0,-3 1 3 16,-2-1 15-16,1 1 12 0,-2-1 5 0,0 0 14 15,-2 0-10-15,0 0-5 0,-1 0-3 0,1 0-6 16,-1 3-8-16,0-2 0 0,0-1-3 0,1 1-2 15,0-1 1-15,0 1-7 0,1 0-1 0,1 1 6 16,-2-2-4-16,1 0 1 0,0-2-4 0,0 2 3 16,-3 0-4-16,3-1-1 0,-1 1-1 0,0 0-2 15,0 0-2-15,0-1 2 0,1 1 2 0,2 0 0 16,-1 0 0-16,1 0-1 0,-1 0-1 16,-1 0 1-16,1 0 0 0,-2-1 0 15,1 1 8-15,-2 0-10 0,1-1-5 0,-1 1 6 16,1 0 1-16,0 0-4 0,-1 1 3 15,0-1 0-15,-4 0-9 0,-1 0 10 0,-2 0 3 0,0 0-3 16,-2 0 2-16,-1 0-3 0,-2 0 2 0,1 0 5 16,-3-1 0-16,2 1-3 0,-1-3-5 0,1 3 3 15,2-1-2-15,-2 0-3 0,1-1 3 0,4 0 0 16,0 1-4-16,1-1-2 0,3-1 7 0,4 2 1 16,0-1-1-16,2-2-2 0,6 1 1 0,-2 0-46 15,2 1 55-15,-2-1-50 0,3 0 56 16,-2-2-47-16,1 4 46 0,-3-4-46 0,-2 4 56 15,-2-2-52-15,-1 1 50 0,0 1-49 0,-1-2 50 16,0-1-49-16,-4 4 54 0,-1-3-55 16,-2 1 46-16,1 1-41 0,-1-2 40 0,0 1-44 15,-2 1 33-15,4-1-30 0,-2 1 48 0,0-1-49 16,3 1 51-16,0 0-52 0,-2 1 48 0,6 0-49 16,1-2 54-16,-1 4-50 0,3-2 45 0,-1 0-47 15,0 1 58-15,-1 0-59 0,-2-1 50 0,-3 2-50 16,-1-1 50-16,-1-1-46 0,1 0 42 15,-4 2-39-15,2-2 36 0,-1 0 7 0,0 0 27 16,1 0-41-16,-1 1 35 0,3-1-46 0,-2 0 39 16,0 2-52-16,1-2 48 0,1 0-54 0,0 1 49 15,1 1-49-15,2-1 44 0,1-1-47 0,1 2 47 16,-3-1-44-16,3 1 47 0,0 1-50 0,-1 0 46 16,0-2-48-16,2 0 47 0,-1 1-44 15,1 1 47-15,-2-2-50 0,2 2 48 0,1 0-48 16,-1-1 47-16,0 1-48 0,1-1 52 0,-1 2-50 15,0-2 45-15,0 1-47 0,0 0 49 0,-1 1-49 16,0-1 48-16,1 0-44 0,0 0 45 0,0 1-4 16,7-2-5-16,-1 4-2 0,1-2-9 0,0 0 2 15,1 1 2-15,0-1-1 0,-2 1-2 0,2-2 0 16,0 1-1-16,0-1-2 0,-2 1 1 16,-4 0-1-16,0-2-1 0,0 0 0 0,-1 1 1 15,-2-1-7-15,1-1 2 0,-1 2 6 0,1 0 0 16,-2-3-1-16,0 3 0 0,0-1 1 0,1-2 0 15,-5 0-44-15,1 1 51 0,3 1-43 0,-3-2 43 16,3 0-44-16,1 1 43 0,-2-1 5 0,2 2-5 16,0-2-1-16,0 1-2 0,0 0 1 0,1 2 0 15,-1-1-5-15,0-1-5 16,1 1 6-16,0 1 0 0,-1-2 0 0,-1 1-1 0,0 1-7 16,-2-2 8-16,1 2 0 0,-2-1-1 15,-2-1-3-15,1 0 3 0,0 1-11 0,2-2 12 16,1 3-2-16,1-2-1 0,-2-1-1 0,3 2 4 15,0-1-3-15,0 1-41 0,0-1 49 0,1 1-39 16,-1 0 41-16,-2-1-43 0,2 1 47 0,1-1-43 16,-1 2 51-16,0-2-8 0,1 0-1 0,-1-1-2 15,-2 2-6-15,-1-1-4 0,1 1-1 0,-2-1 5 16,0-1 2-16,-1 3-3 0,-1-3-1 0,1 1-2 16,-1-1-1-16,0 0-1 0,0 1 1 0,0 0 1 15,0 0-2-15,1 0-1 0,-1-1-4 0,1 2 1 16,1 0 6-16,3-1-1 0,-1 1 5 15,2 0-5-15,-1 0-2 0,1 1 0 16,-1-2-42-16,2 1 56 0,1 1-47 0,-3-1 46 16,2 0-41-16,-1-1 50 0,0 1-47 0,-1-2 49 15,1 0-45-15,-1 0 44 0,1 0-50 0,-4-2 49 16,-1 1-4-16,0 0-3 0,1 0-17 0,-3 0-33 16,1 0 4-16,-2 1 6 0,1-2 2 0,1 2 4 15,-2-1-3-15,0 1 6 0,1-1 3 0,0 0 4 16,-1 1 1-16,1-1-5 0,-1 1 4 0,2-3 15 15,-1 3-8-15,3 0 0 0,-2 0-2 0,1 0 1 16,0 0 2-16,-1-1 0 0,2 1 0 16,-1 0-6-16,1 0 11 0,-4 0-15 0,3-1 15 15,-2 1 3-15,-1-2 1 0,0 1-3 0,-1 0-2 0,1-1 0 16,1-1-3-16,-4 1 1 16,2 0 0-16,1-2-1 0,0 1 2 0,2 0 0 15,1-1 5-15,1 2-9 0,1-1-1 16,1-1 0-16,1 1 2 0,0 0-1 0,1 0 1 0,1 0-2 15,-2 2 4-15,4-2 0 0,-3 0-2 0,0 0 3 16,-1 0 4-16,2 0 4 0,-3 0-10 0,2-3 2 16,-3 2 0-16,1 0 0 0,-3-1 2 0,-4 0-4 15,2 1-1-15,-2 0-1 0,0 0 5 0,1 1-45 16,-1-2 54-16,0 2-52 0,1 0 49 0,-1 0-41 16,1 0 49-16,-1 1-48 0,4-1 51 0,-5 1-47 15,2 1 39-15,0-2-30 0,-2 2 43 16,1 0-28-16,-2 0 52 0,-1-1-49 0,-2 0 47 15,2 1-50-15,0-1 47 0,-1-2-52 16,-1 4 85-16,3-2-47 0,-5 0 30 0,2 0-49 16,1 1 38-16,-1-1-51 0,1 0 40 0,-1 1-45 15,1 1 39-15,-1-1-50 0,-2 1 49 0,3 0-50 16,-14 0 46-16,27 0-45 0,-16 1 40 0,-11-1-39 16,23 0 44-16,-23 0-44 0,19 1 43 0,-19-1-42 15,16 2 40-15,-16-2-48 0,14 1 44 16,-14-1-50-16,0 0 19 0,20 1-75 0,-20-1 27 15,0 0 1-15,0 0-18 0,13 1-46 0,-13-1-41 16,0 0-49-16,0 0-75 0,0 0-44 0,0 0-54 16,-11 5-77-16,11-5-359 0,-13-3-361 0</inkml:trace>
  <inkml:trace contextRef="#ctx0" brushRef="#br0" timeOffset="32022.25">7672 6565 39 0,'0'0'333'15,"-13"4"-40"-15,13-4-55 0,-14 6 27 0,14-6-22 16,-9 3-16-16,9-3 9 0,-12 2-6 0,12-2-24 16,0 0-40-16,-13 1-31 0,13-1-13 0,0 0-6 15,-13-1-1-15,13 1-12 0,0 0-16 0,0 0-17 16,-14-2-17-16,14 2-8 0,0 0-8 16,-13-5-4-16,13 5 20 0,0 0-7 0,-13-2 11 15,13 2 14-15,0 0 7 0,-12-3-1 0,12 3-1 16,0 0-2-16,0 0 0 0,-11-3-8 0,11 3-1 15,0 0 0-15,0 0-1 0,0 0-6 0,0 0-9 16,0 0-13-16,0 0-3 0,0 0-10 16,0 0 1-16,0 0-11 0,0 0-6 0,7-8 1 15,-7 8 0-15,16-2 6 0,-16 2-6 0,18-1-1 16,-4 1 0-16,5-1 2 0,1 1-2 16,3 0 1-16,6 0-1 0,3-2-3 0,4-1 2 15,4 2-8-15,7-3 10 0,1 2 11 0,5-1 42 16,0-3-2-16,1 3-40 0,3-2 56 0,-1-2-24 15,3 3 33-15,-1 0-39 0,-1-2 30 0,-2 0-1 16,-1 1-33-16,0 2 16 0,-2 0-15 0,-3-1-8 16,-1 1-5-16,-8 2-28 0,0-1 24 0,-1 1-31 15,-1-1 27-15,-2 1-24 0,-1 1 22 0,3 0-26 16,-6 0 62-16,2 0-26 0,-2-2 13 0,-1 2-21 16,1-1 16-16,-1-1-21 0,1 2 14 0,-3-1-26 15,0-1 19-15,-1 2-18 0,2-3 17 0,-3 2-23 16,4 0 13-16,-6-1-16 0,4 1 19 15,0-1-25-15,-1 1 23 0,-2 1-18 0,2-2 17 16,1 1-18-16,-5-1 21 0,3 1-13 0,0 1 31 16,0-2-6-16,-2 1 14 0,2-2-2 0,-2 2 14 15,-1-1-18-15,-1 0 7 0,2 0-5 0,-5-1-1 16,0 1 3-16,0 1-5 0,-3-3 5 0,-2 3 0 16,0-1-3-16,-3 0 4 0,1 1 4 0,-13 1-5 15,20-2 0-15,-20 2-5 0,16-1-6 16,-16 1-12-16,15-1 7 0,-15 1-16 0,10-3 6 15,-10 3-10-15,0 0 3 0,15-1-6 0,-15 1 4 16,0 0-5-16,0 0 8 0,14 0-7 0,-14 0 9 16,0 0-8-16,0 0 8 0,0 0-9 0,12-1-2 15,-12 1-22-15,0 0-13 0,0 0-32 16,0 0-112-16,0 0-85 0,0 0-236 0,0-16-198 16,0 16-826-16,-6-9-1159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38:14.086"/>
    </inkml:context>
    <inkml:brush xml:id="br0">
      <inkml:brushProperty name="width" value="0.05292" units="cm"/>
      <inkml:brushProperty name="height" value="0.05292" units="cm"/>
      <inkml:brushProperty name="color" value="#FF0000"/>
    </inkml:brush>
  </inkml:definitions>
  <inkml:trace contextRef="#ctx0" brushRef="#br0">15009 7365 21 0,'-40'-18'83'0,"-1"-1"-17"15,2 0-25-15,-2 1-22 0,0 1-31 0,-41-18-113 16</inkml:trace>
  <inkml:trace contextRef="#ctx0" brushRef="#br0" timeOffset="4298.6">11342 6613 154 0,'0'0'215'0,"-14"-9"-42"0,14 9-17 0,-15-7-17 16,15 7-24-16,-14-9-9 0,6 5-9 0,-1-1-5 15,9 5-5-15,-14-11-5 0,14 11-8 0,-13-9-10 16,13 9-1-16,-16-8-18 0,16 8 13 16,-13-10-28-16,13 10 24 0,-15-9-31 0,15 9 26 15,-14-8-29-15,4 3 30 0,10 5-30 0,-13-8 22 16,5 4-44-16,-2 0 39 0,10 4-28 0,-17-9 19 15,8 6-32-15,-1-2 26 0,-1 1-30 0,3 1 29 16,-4-1-36-16,1 1 35 0,2 0-35 0,-3 0 34 16,1-2-33-16,-3 3 33 0,4 0-35 15,-2 1 34-15,-2-1-35 0,14 2 29 0,-24 2-30 16,11 1 32-16,-2-2-32 0,3 5 37 0,-2 0-30 16,0 1 34-16,-1 2-29 0,1 2 39 0,1 1-32 15,-1 2 55-15,1 1-26 0,2-1 20 0,-2 1-35 16,6 1 20-16,-2 2-24 0,1-4 23 0,1 1 8 15,1 0 6-15,2 2-3 0,0-1 14 0,1-2 3 16,-1 2-2-16,4-1 10 0,0-1-4 0,4 0-4 16,0 2-5-16,-1-1-1 0,4-2-5 15,-1 1-5-15,5 0-7 0,-1 1 4 0,1-1-4 16,2-1 0-16,2 1-10 0,1-1-6 0,0-1-3 16,2-1-1-16,2 2 4 0,0-4-10 0,3 2-1 15,0-2 12-15,2-2-17 0,3 1 9 0,-1 0-4 16,-2-2 5-16,3-2-18 0,-1 1 13 15,0-3-14-15,0 3 12 0,-3-3-13 0,2 1 22 16,-6-2-7-16,3-1 26 0,-2-1-11 0,-1 1 4 16,0-2 4-16,-2-1-1 0,0 2 2 0,-1-1-4 15,-1-2 6-15,0 0 21 0,-2 0 4 0,1-1 14 16,-1-2-27-16,-1-1 54 0,1 0-49 16,-5-1 60-16,3-2-44 0,-1 0 44 0,-3-2-62 15,-1-1 33-15,-1 1-40 0,1 1 26 0,-3-5-23 16,-2 3 32-16,1-2-48 0,-2 1 26 0,-1 0-46 15,-1-1 32-15,-2-1-12 0,1 2-3 0,-4-2-10 16,-1 2-8-16,-2-2-2 0,0 1 3 0,-3 0-4 16,-1 1-11-16,-2 0 8 0,-1 1-2 0,-2 0 1 15,-2 0-3-15,-2-1 0 0,-3 2-1 0,1 0-2 16,-2 1 2-16,3 0 0 0,-4 1 0 16,-1 1-2-16,-1 1-6 0,0 1 7 15,0 0-1-15,-3 1 2 0,6 3-1 0,0-2-1 16,0 3 2-16,0-2-3 0,0 1 4 0,0 3-2 15,-1-2-15-15,0 1-118 0,0 1-86 0,2 2-69 16,-2 2-106-16,0 0-105 0,0 3-149 0,0 0-292 16,2 0-515-16</inkml:trace>
  <inkml:trace contextRef="#ctx0" brushRef="#br0" timeOffset="7569.08">7800 3265 393 0,'0'0'483'15,"-9"-8"-46"-15,9 8-48 0,0 0-33 0,-8-8-69 16,8 8-62-16,-3-8-5 0,3 8-14 0,-6-9-1 16,6 9-11-16,0 0-19 0,-7-12-26 0,7 12-12 15,0 0-30-15,-5-9-25 0,5 9-25 0,0 0-18 16,0 0-11-16,0 0-8 0,0 0-2 0,0 0-5 15,-11 3-1-15,11-3-4 0,-2 18-3 0,-2-4 4 16,3 0 2-16,-3 3-3 0,3 1 0 0,-1 3-8 16,2 2 5-16,-2 2 4 0,2 2-6 0,-4-1 4 15,4 2 0-15,-1 0-3 0,-1-1-4 16,0 0 7-16,0 0-3 0,0 0-3 0,1-2-1 16,-1-2 5-16,0 2 0 0,1-6 1 0,0-1-1 15,1-2 0-15,-2 0-1 0,2-2 2 0,-3-3-1 16,3-11 1-16,-2 21 3 0,2-21 1 0,0 16 5 15,0-16 57-15,-1 13 43 0,1-13 16 0,0 0 8 16,-2 15-1-16,2-15-25 0,0 0-46 0,0 0 9 16,0 0-39-16,0 0 10 0,2-17-28 0,-2 17 17 15,0-23-8-15,1 9-7 0,-1-4 4 16,0-2-27-16,-1 0 13 0,-1-4-24 0,2-2 24 16,-2 1-14-16,1-1 12 0,-2-3-12 0,1-1 12 15,-2-1-20-15,2-2 17 0,0 1-16 0,-1-1 14 16,3 3-16-16,0 2 15 0,0-1-12 0,2 0 17 15,-1 2-3-15,4-4 3 0,0 2 1 0,0-1-15 16,4 7 15-16,-4 0-14 0,5-3 12 0,-1 5-9 16,0-1 14-16,0 3-16 0,0 0 16 0,1 2-12 15,-2 4 18-15,1-1-2 0,0 2 7 0,0-1-17 16,0 2 5-16,2 3-13 0,1-1 9 16,1 0-18-16,1 2 16 0,1 1-14 0,2 3 12 15,-1-1-5-15,3 2 7 0,-2 0-7 0,2 4 5 16,0-2-12-16,2 3 11 0,-3 3-12 0,2-2 18 15,1 4-18-15,-1 0 13 0,0 3 5 16,-2-1-5-16,-1 4 3 0,0 0-11 0,-1 0 10 0,-1 2-14 16,-1-1 15-16,-3 2-12 0,0-4 10 15,-3 2-13-15,0-1 21 0,-3 0-17 0,-1-1 14 16,-2 1-12-16,-2 0 12 0,-4 1-8 0,-1-1 8 16,-4 0-11-16,-2 2 13 0,-5-3-16 0,-4 3 15 15,-3-3-12-15,-4 2 9 0,1-2-5 0,-3-1 5 16,-4-1-25-16,1-2 31 0,-2 1-12 0,2-2 12 15,-2-1-14-15,3-1 11 0,4-2-18 0,1 0 18 16,3-1-30-16,0-3-32 0,3 0-47 0,2 0-58 16,2 0-36-16,3 0-101 0,2-3-128 15,11 3-184-15,-14-8-594 0,14 8-810 0</inkml:trace>
  <inkml:trace contextRef="#ctx0" brushRef="#br0" timeOffset="7929.26">8480 2960 167 0,'0'0'528'15,"0"-12"-63"-15,0 12-26 0,0-12-26 0,0 12-45 16,2-12-55-16,-2 12-28 0,0 0-30 0,2-14-34 15,-2 14-39-15,0 0-37 0,0 0-35 0,0-14-33 16,0 14-19-16,0 0-6 0,0 0-12 0,-14 6-3 16,7 0-6-16,-2 5 2 0,-5 5-4 0,1 4 8 15,-3 6-4-15,1 5-8 0,-4 3 2 0,2 5-6 16,-1 0-3-16,1 2-1 0,2 3 1 0,-3 1-5 16,5 2-2-16,0 0 2 0,1 1-3 0,3 1-1 15,1-2 1-15,4-1 4 0,2-2-2 0,4-6-5 16,0-1 0-16,6 2 4 0,-1-6 2 0,3 2 0 15,4-7 3-15,-1-1-5 0,6-4-21 0,-2-2-53 16,4-5-82-16,2-2-151 0,2-4-135 16,-2-4-177-16,4-3-350 0,2-5-544 0</inkml:trace>
  <inkml:trace contextRef="#ctx0" brushRef="#br0" timeOffset="8901.43">8602 3320 353 0,'0'0'484'0,"-11"-10"-84"0,11 10-78 15,-9-4-47-15,9 4-27 0,0 0-20 0,0 0-54 0,0 0-32 16,-14 3-19-16,14-3-14 0,0 0-9 16,-4 14 14-16,4-14-14 0,0 15-15 0,0-15-16 15,0 16-11-15,0-16-8 0,2 17-7 0,-2-17 2 16,2 18-7-16,-2-18-6 0,0 18-7 0,0-18-3 15,2 14-5-15,-2-14-2 0,0 17-2 0,0-17 1 16,0 14-1-16,0-14-2 0,-2 16-1 0,2-16-2 16,0 14-2-16,0-14-1 0,-2 14-2 0,2-14 1 15,-2 14-1-15,2-14 1 0,-2 10-1 0,2-10-1 16,0 0 2-16,-2 15-1 0,2-15 7 16,0 0-4-16,-1 11 2 0,1-11 9 0,0 0 53 15,0 0 3-15,0 11 26 0,0-11 10 0,0 0-3 16,0 0 9-16,0 0-7 0,0 0 2 0,0 0-20 15,0 11-8-15,0-11-27 0,0 0 0 0,0 0-21 16,0 0 1-16,0 0-2 0,0 0-10 0,0 0-2 16,0 0-16-16,0 0 12 0,0 0-14 0,0 0 13 15,0 0-13-15,0 0 18 0,0 0 20 0,0 0 34 16,0 0-6-16,0 0 0 0,0 0-26 0,0 0 0 16,0 0-17-16,-6-9 6 0,6 9-19 0,-5-16 10 15,3 7-17-15,-3-2 12 0,3-3-26 0,0-3 20 16,-1-2-16-16,1-2 1 0,0-3-3 15,-1-2 16-15,3 1-16 0,0-2 14 0,3 0-19 0,-1 2 25 16,1-3 3-16,1 3 13 0,1-1 1 16,2-2 13-16,-1 1-5 0,3 1-13 0,1 0 10 15,0 2-25-15,1 3 15 0,1 2-18 0,-3 2 12 16,0 1-18-16,-2 3 11 0,2 1-24 0,-1 1 11 16,-1 2-9-16,0 2-1 0,2 1-25 0,-9 6 3 15,12-5-23-15,-12 5 17 0,15 3-23 16,-15-3 14-16,11 10-21 0,-4-2 26 0,-1 4 8 15,-1 1-8-15,0 3 26 0,-1-2-9 0,1 3 21 16,-3 1-16-16,0-2 18 0,-2 1-10 16,0 2 12-16,0-1-12 0,-4 0 19 0,2 0-17 15,-3-1 20-15,1-1-20 0,-4 2 19 0,2 0-14 0,-3-4 16 16,2 0-16-16,1-1 16 0,-2-2-15 16,2-1 18-16,1-1-13 0,1-1 9 0,4-8-10 15,-11 12 20-15,11-12-8 0,-5 12 41 0,5-12 6 16,-6 7 13-16,6-7-37 0,0 0 6 0,-5 7-22 15,5-7 7-15,0 0-15 0,0 0 10 0,0 0-18 16,0 0 14-16,0 0-18 0,0 0 9 0,13-5-15 16,-13 5 10-16,12-2-14 0,-12 2 14 0,14-2-16 15,-14 2 16-15,20-1-15 0,-20 1 13 16,22 3-13-16,-11-1 14 0,2 2-15 0,1 1 16 0,-1-1-17 16,1 2 15-16,-1 1-14 0,-2 1 14 15,1-1-12-15,-1 1-4 0,-2 2-11 0,1-1 13 16,-2 1-11-16,1 0 16 0,-5 0-29 0,2 1 29 15,-2-1-25-15,-2 0 32 0,0 2-20 0,-2-12 21 16,0 20-17-16,-4-10 29 0,-1 1-14 0,0 0 8 16,-4 0 0-16,-1 0-21 0,-2-2 25 0,-1 1-5 15,-4-2 2-15,0 1 6 0,-4-1-11 0,2-1 4 16,-4-2 1-16,0 0-3 0,6-2 1 0,-4 0 1 16,1 0-1-16,0-2 0 0,0 1 4 0,4-4-2 15,0 1 0-15,2 0-1 0,-3-4-2 0,3 2-27 16,0-3-63-16,6 0-46 0,2-1-66 0,-4-2-110 15,6 1-40-15,0-1-88 0,4 9-106 16,2-22-545-16,2 8-703 0</inkml:trace>
  <inkml:trace contextRef="#ctx0" brushRef="#br0" timeOffset="9201.54">9062 2886 97 0,'0'0'609'0,"0"0"-62"0,0 0-60 16,14-3-68-16,-14 3-58 0,20 8-54 0,-6-3-16 16,3 4-23-16,1 2-37 0,5 5-11 0,-3 0-38 15,0 5-36-15,5 5-17 0,-4 2-24 0,-4 3-14 16,-1 3-25-16,-6 1-2 0,0 4-19 0,-6-5-2 15,-1 5-12-15,-8 7 6 0,-1 0-18 0,-3 1 13 16,-5 0-1-16,-6 8-5 0,-4-4-47 0,-1-1 55 16,-2-4-5-16,-3-3-51 0,3-8-49 0,1-2-69 15,-1-3-68-15,-4-2-112 0,4-3-109 0,-1-1-164 16,4-8-390-16,1-2-576 0</inkml:trace>
  <inkml:trace contextRef="#ctx0" brushRef="#br0" timeOffset="10848.7">9826 3319 20 0,'-13'0'601'0,"13"0"-137"16,0 0-33-16,-14 0-33 0,14 0-32 0,0 0-40 16,0 0-29-16,-13-2-32 0,13 2-44 0,0 0-29 15,0 0-21-15,0 0-21 0,0 0-29 0,0 0-23 16,0 0-18-16,6-11-11 0,3 7-17 0,5 0-10 16,3 1-8-16,0-1 5 0,4 2-14 15,-2 0-1-15,2 0-8 0,1 1 5 0,2 1-13 16,-1 0 1-16,4 0-6 0,-2 1 4 0,2 1-1 15,-5-2 0-15,2 1 1 0,-3 0-1 0,0-1-4 16,-4 1 3-16,1-1 1 0,-4 1-2 0,-14-1 2 16,24 0 1-16,-24 0-5 0,19 0-6 0,-19 0-41 15,17 0-20-15,-17 0-28 0,14 0-38 0,-14 0-69 16,0 0-52-16,13-1-66 0,-13 1-47 0,0 0-52 16,0 0-61-16,0 0-233 0,0 0-216 0</inkml:trace>
  <inkml:trace contextRef="#ctx0" brushRef="#br0" timeOffset="11116.15">9765 3576 376 0,'-9'3'461'0,"1"2"-30"15,8-5-29-15,-12 5-19 0,12-5-40 0,-8 4-62 0,8-4-36 16,0 0-21-16,0 0-26 0,0 0-23 0,0 0-5 15,10 7-11-15,-10-7-19 0,23 0 13 0,-7-2 6 16,4 2-6-16,3 0-32 0,3-3-8 16,2 1-31-16,1 0 0 0,4 1-24 0,3-1 0 15,0 1-23-15,0-1 5 0,-5 1-26 0,1 1 13 16,-1 0-29-16,-1 0 26 0,-3 0-38 0,-3-2-52 16,-3 2-62-16,-2-1-74 0,-4 1-54 0,-1 0-70 15,1-2-82-15,-3 0-156 0,-1-1-418 0,1-1-576 16</inkml:trace>
  <inkml:trace contextRef="#ctx0" brushRef="#br0" timeOffset="11546.4">10916 2969 150 0,'-14'-3'593'16,"4"1"-93"-16,10 2-54 0,-17-2-35 0,17 2-75 0,-9-5-85 16,9 5-31-16,0 0-44 0,0 0-28 0,0 0-20 15,0 0-8-15,13-8-4 0,-13 8-11 0,25-3 6 16,-7 3 6-16,2-1-9 0,7 1 6 0,3 0 2 15,1 0-19-15,8 0-5 0,1 0-33 0,2 1-2 16,6-1-5-16,2 2-11 0,0-1-12 16,-8 1 6-16,1-1-11 0,-2-1 2 0,-1 3-14 15,-1-1 4-15,-3-2-6 0,-5 1 8 0,-3-1-15 16,-4 2 8-16,-3-2-8 0,-2 0-1 0,-2 0 6 16,-1 2 7-16,-3-2-15 0,-13 0 3 0,22 0-8 15,-22 0 12-15,16 0-37 0,-16 0-15 16,12-2-35-16,-12 2-47 0,0 0-36 0,0 0-60 15,0 0-36-15,0 0-37 0,0 0-71 0,0 0-26 16,0 0-92-16,-8-8-281 0,8 8-280 16</inkml:trace>
  <inkml:trace contextRef="#ctx0" brushRef="#br0" timeOffset="12179.12">10808 2983 450 0,'0'0'486'0,"-19"2"-43"16,19-2-47-16,-12 3-39 0,12-3-54 0,0 0-54 0,-18 1-46 16,18-1-38-16,0 0-29 0,0 0-31 15,-12 2-22-15,12-2-16 0,0 0-11 0,0 0 4 16,-5 7 7-16,5-7 37 0,0 0 0 0,3 14-24 15,-3-14-11-15,8 11-14 0,-2-2-7 16,1 0-11-16,1 0-5 0,1 2 0 0,2 1-6 16,1 1-5-16,0 2-4 0,2 0-1 0,1 2-5 15,2 2 3-15,1 0-3 0,0 2-6 0,8 4-2 16,-8-4 9-16,3 0-3 0,2 4 0 0,-6-5-5 16,5 2 0-16,-3 0-1 0,-2-1-4 0,-2-1 4 15,0 3-2-15,-4-4 1 0,-1 0 10 16,-3 1-6-16,-2-1-4 0,-1-1 3 0,-1-1 1 0,-3 1 2 15,-3 0 2-15,-2 3 0 0,-1-2-4 16,-2 0 1-16,-1 0-3 0,-4 0 1 0,-1 3 1 0,-4-2-3 16,2 2 4-16,-3-2-2 0,-2 1 2 15,1-2 2-15,-2 1-9 0,0 0 8 0,-2-1 36 16,3 0 17-16,0-2-7 0,-2-1 15 0,3 1-12 16,3-3 9-16,1-1-24 0,1-3 7 0,3 1-23 15,1-4 10-15,1 2-14 0,2-2 13 0,1-1-12 16,7-6 31-16,-12 10 2 0,12-10 53 0,-6 11 29 15,6-11 32-15,0 0 13 0,6 10 1 0,6-6-10 16,3-2-16-16,6-1-1 0,4-1-33 0,4 0-9 16,11-3-25-16,8 2 11 0,3-3-40 15,3 0 16-15,0-1-40 0,1 1 16 0,2 0-38 0,-1 0 24 16,1-1-26-16,-4 1 8 0,-1 2-32 16,-3-2 37-16,-1 1-43 0,-9 0 31 0,-2 0-37 15,-7 2 13-15,-2-2-16 0,-3 3 24 0,-4-3-29 16,-2 2 27-16,-5 1-37 0,1 0 13 0,-3-2-27 15,1 1 4-15,-13 1-37 0,16-3-63 0,-16 3-43 16,9-3-48-16,-9 3-69 0,0 0-89 0,0 0-57 16,-1-13-102-16,-4 4-1337 0,5 9-142 15</inkml:trace>
  <inkml:trace contextRef="#ctx0" brushRef="#br0" timeOffset="13012.02">12295 3238 58 0,'-13'1'582'16,"13"-1"-149"-16,0 0-62 0,-9 5-70 0,9-5-47 15,0 0-45-15,0 0-5 0,-10 7-13 0,10-7-23 16,-6 11-4-16,6-11-18 0,-5 15-26 0,3-5-19 16,-1 1 32-16,1 0-20 0,0 1-20 0,1 2 2 15,-2-1-8-15,1 2-14 0,1-1-12 0,1 0-8 16,-2 2-10-16,1-2-8 0,1 0-8 0,0-1-3 16,0 2-5-16,-1-1 5 0,2 0-5 15,-1-3-5-15,0-11-1 0,0 22-5 0,0-22-1 16,0 19-2-16,0-19 2 0,-1 14-3 0,1-14 7 15,0 13 1-15,0-13 7 0,0 0 0 0,0 0 2 16,-1 12 2-16,1-12 11 0,0 0 3 0,-6-11-27 16,3 2 31-16,-1-4-5 0,-1-2 17 0,1-6-10 15,-4 0 32-15,3-4-16 0,0-5 1 0,1 0-4 16,1 0 5-16,2 1-24 0,1 1 8 0,3-4-22 16,3-1 16-16,2 2-9 0,5-2-21 0,2 0 9 15,3 2-16-15,2 2 8 0,5 2-15 0,1 2 15 16,3 4-17-16,1 2 14 0,-2 4-13 0,-1 3 1 15,0 2-5-15,-4 4 20 16,-1 0-23-16,-3 3 13 0,-2 1-13 0,-3 2 25 16,-3 3-23-16,-2 2 5 0,-1 1 8 0,-5 2 3 15,-3-8-13-15,-2 21-47 0,-6-7 9 0,-1 2-15 16,-2 1 10-16,-3-1-7 0,0 2-1 0,-5 1-13 16,1-1-10-16,-1 0-27 0,2-4-30 0,2 0-36 15,-1 0-34-15,5-1-66 0,0-3-57 16,1 1-74-16,5-2-51 0,5-9-340 0,-5 13-323 0</inkml:trace>
  <inkml:trace contextRef="#ctx0" brushRef="#br0" timeOffset="13628.48">13014 2944 196 0,'0'0'529'0,"0"0"-69"0,0 0-69 0,0 0-43 16,0 0-44-16,4-9-50 0,-4 9-47 0,0 0-38 15,0 0-31-15,0 0-31 0,-7-8-20 0,7 8-20 16,0 0-14-16,-11-7-12 0,11 7-8 0,-9-3-10 15,9 3 1-15,0 0-4 0,-10-4-8 0,10 4-1 16,0 0-26-16,0 0 26 0,-12-3-3 0,12 3 0 16,0 0 1-16,0 0 1 0,0 0-2 0,-9-3 3 15,9 3 12-15,0 0 5 0,0 0-1 0,0 0-2 16,0 0-7-16,0 0-3 0,-7-7-1 0,7 7-5 16,0 0-4-16,0 0 1 0,0 0-3 0,0 0-3 15,0 0 0-15,0 0 0 0,0 0-2 0,0 0 0 16,0 0 1-16,0 0 1 0,0 0-1 0,0 0 0 15,0 0 3-15,0 0 2 0,0 0 10 16,0 0 12-16,0 0 15 0,0 0 11 16,0 0 14-16,0 0 10 0,0 0 16 0,-4-8 6 15,4 8-11-15,0 0 0 0,0 0-8 0,0 0-8 16,0 0-10-16,0 0 0 0,0 0-27 0,0 0-12 16,0 0 0-16,0 0-5 0,0 0-13 0,0 0 3 15,0 0-7-15,0 0-8 0,0 0-5 0,0 0-3 16,0 0 1-16,-8 6 4 0,8-6-5 15,-8 16 12-15,3-3-2 0,-1 4 3 0,-2 4 16 0,1 6-15 16,-2 4 4-16,-5 7 1 0,3 3 6 0,0 2-9 16,-2 3 9-16,2-1-3 0,2 3 1 0,0-1-6 15,2 1 8-15,5-3-6 0,2 2 13 16,2-2-2-16,4-2-42 0,2-2 44 0,3-3-3 16,1-2 9-16,5-3-15 0,0-3-48 0,4-8-79 15,1-3-116-15,0-3-134 0,2-3-163 0,2-7-542 16,-2-2-690-16</inkml:trace>
  <inkml:trace contextRef="#ctx0" brushRef="#br0" timeOffset="14194.96">13142 3264 323 0,'-7'-7'655'0,"7"7"-141"16,-8-11-90-16,8 11-69 0,-7-7-79 0,7 7-60 15,0 0-41-15,-6-7-33 0,6 7-24 0,0 0-25 16,0 0-20-16,0 0-9 0,0 0-11 0,-6 12-10 16,6-12-7-16,0 0-6 0,2 13-5 0,-2-13-2 15,0 0-9-15,1 13 1 0,-1-13 0 0,0 0-1 16,1 11-1-16,-1-11 1 0,0 0 1 0,0 0 3 16,0 0-13-16,0 0-37 0,0 0 5 0,0 0 5 15,0-15 1-15,-2 4 6 0,-1-3 1 16,-1-3 1-16,-2 0 2 0,2 1 5 0,-2-4 29 0,2 3 49 15,-1 2 23-15,2-1 43 0,-3 1-2 16,5 3-20-16,-1-1-4 0,2 13-19 0,0-22-10 16,3 11-40-16,3 2 11 0,2-3-38 0,2 3 40 15,3 1-18-15,1-1-4 0,1 4-16 16,1-2 9-16,0 3-15 0,-2-1 1 0,2 1-12 16,-3 2-7-16,-2 0-5 0,-11 2 10 15,20 0-3-15,-20 0 16 0,16 3-20 0,-16-3 10 0,7 8-6 16,-7-8 7-16,0 0-6 0,-1 18 5 0,1-18-12 15,-8 16 16-15,3-8-9 0,0 1 5 0,0-1-9 16,1 2 1-16,0-1-2 0,1-1 3 0,1 3-6 16,2-11 19-16,2 17-11 0,0-6 12 0,3-1-7 15,2 1 2-15,0-1-7 0,2 2 7 16,0-1-6-16,0 1 7 0,1 0-10 0,-1-2 4 16,-1 1-13-16,0-1 16 0,-2 1 6 0,-2-2 0 15,-3 3-7-15,-1-12 12 0,-4 19-9 0,-3-11 7 16,-2 1-13-16,-3-1 3 0,-3 0-8 0,0-2-9 15,-3 1-21-15,0-3-6 0,-1 1-6 0,1-3-8 16,1 2-10-16,1-1-20 0,1-1-4 0,15-2-23 16,-23 0-71-16,23 0-66 0,-15-4-80 0,15 4-95 15,-5-9-29-15,5 9-352 0,8-14-339 16</inkml:trace>
  <inkml:trace contextRef="#ctx0" brushRef="#br0" timeOffset="14730.73">13466 2873 130 0,'8'-6'477'16,"-2"-1"-73"-16,2 1-27 0,-1 1-47 0,3 0-13 15,-10 5-20-15,14-10-39 0,-14 10-35 0,10-7-37 16,-10 7-30-16,10-6-34 0,-10 6-19 0,7-6-26 15,-7 6-10-15,0 0-21 0,10-7 0 16,-10 7-11-16,0 0 12 0,0 0 12 16,9-6 20-16,-9 6 2 0,0 0 3 0,0 0 8 15,0 0 0-15,7-6-3 0,-7 6-11 0,0 0-11 16,0 0 2-16,0 0-10 0,0 0-4 0,0 0-3 16,7-5-1-16,-7 5 6 0,0 0 2 0,0 0-22 15,0 0 17-15,0 0-15 0,0 0 13 0,0 0-14 16,0 0 15-16,0 0-12 0,0 0 16 15,0 0-19-15,0 0 7 0,6-6-21 0,-6 6 3 16,0 0-29-16,0 0 25 0,0 0-23 0,0 0 19 0,0 0-15 16,0 0 1-16,0 0-10 0,0 0 18 15,0 0-18-15,0 0 16 0,0 0-19 0,0 0 2 16,0 0-9-16,0 0 13 0,0 0-9 0,0 0 16 16,0 0-28-16,2 14 22 0,-2-14-14 0,-6 20 5 15,4-5-4-15,-4 4 18 0,0 5 7 0,-1 6-2 16,-4 8 38-16,1 2-8 0,-2 2 14 0,-1 2-13 15,-1 1 10-15,0 1-21 0,-3-1 16 0,4 0-22 16,-1-1 9-16,0 1-7 0,0-4-1 0,3-2-5 16,-1 0-9-16,2-1-4 0,1-9-14 0,-1 1-36 15,4-8 7-15,1 0-51 0,-1-2 10 0,2-3-70 16,2-3 22-16,-1 0-52 0,3-3-72 16,3 0-93-16,-3-11-152 0,11 14-203 15,-2-9-320-15,3-5-625 0</inkml:trace>
  <inkml:trace contextRef="#ctx0" brushRef="#br0" timeOffset="15247.58">13776 3288 211 0,'-8'-7'549'0,"8"7"-120"16,0 0-80-16,-9-7-57 0,9 7-52 15,0 0-38-15,0 0-28 0,0 0-25 0,-13 3-13 16,13-3-26-16,-5 8-16 0,5-8-6 0,-5 15-16 16,1-6-8-16,2 2-9 0,-2 0-7 0,0 2-5 15,1 2-6-15,-2-1-5 0,2 1-3 0,-2-1-5 16,2 1-4-16,-1 0-1 0,1-1-3 0,-1-1-4 16,2-2-1-16,-1 0 1 0,0 0-2 0,3-11 1 15,-5 17-3-15,5-17 16 0,-4 12 9 16,4-12 91-16,-4 9-4 0,4-9-28 0,0 0-14 15,0 0-2-15,-8-10 10 0,8 10-6 0,-1-20-9 16,0 6-7-16,1-3-26 0,1-4 5 16,0 2 28-16,0-5 13 0,3-1-14 0,0 2 34 15,0 1-18-15,0 0-2 0,5 0-9 0,-3 2 25 16,1 1 17-16,0 1-13 0,2 1-11 0,-1 2-7 16,-2 2-7-16,3 1-1 0,1 2-8 0,-2 0 0 15,1 1-11-15,-3 1-7 0,3 1-12 0,-1 1-8 16,0 0-15-16,-8 6-5 0,15-5 1 0,-15 5-8 15,17 1 8-15,-9 3-8 0,4 4 0 0,-3 3-13 16,0 1 17-16,0 5-23 0,0 3 23 0,-3 1-15 16,1 3 12-16,-1 1-21 0,-2 0 7 0,0 1-35 15,-2 2-9-15,1 0-35 0,-3-3 1 0,1 1-8 16,-2 0-36-16,1-1-84 0,-1-5-16 0,1-1-37 16,-2 0-25-16,0-2-72 0,0-3-59 0,2-1-80 15,-1-2-37-15,4-2-326 0,-3-9-414 16</inkml:trace>
  <inkml:trace contextRef="#ctx0" brushRef="#br0" timeOffset="15460.69">13791 3432 517 0,'0'0'625'0,"0"0"-69"16,8-8-63-16,-8 8-66 0,15-7-54 0,-3 4-30 0,1-1-47 15,5-1-24-15,4-1-58 0,-1 2-29 0,3-3-51 16,-1 3-19-16,1-1-31 0,0-1-10 16,-2 2-27-16,1-1-2 0,-2 2-85 0,-3-1-87 15,1 2-88-15,-4-1-112 0,2-1-110 0,-4 2-113 16,2 0-421-16,-4-1-561 0</inkml:trace>
  <inkml:trace contextRef="#ctx0" brushRef="#br0" timeOffset="16126.91">14247 3434 479 0,'0'0'422'0,"0"0"-28"0,0 0-39 16,0 0-18-16,-9-6-22 0,9 6-54 0,0 0-24 16,0 0-23-16,0 0-20 0,0 0-28 0,0 0-27 15,0 0-28-15,0 0-28 0,0 0-25 0,0 0-13 16,0 0-8-16,0 0-8 0,-11 6-6 15,11-6-6-15,-4 12-4 0,4-12-3 0,-7 18 9 16,4-7-14-16,-2 2 21 0,0-1-11 16,-1 2 10-16,3 2-9 0,-1-1 1 0,1 0-7 15,0-1 11-15,2 0-13 0,0-2 10 0,2 1-7 0,0-3 6 16,3 3 0-16,0-4-1 0,3 0 2 16,2-2-4-16,1-2-73 0,0-2-92 0,4-2-122 15,-1-2-84-15,1-4-99 0,3 0-60 0,2-6-246 16,0 1-275-16</inkml:trace>
  <inkml:trace contextRef="#ctx0" brushRef="#br0" timeOffset="16295.57">14260 3259 568 0,'0'0'657'0,"-9"-5"-96"0,9 5-64 0,0 0-75 15,-8-8-31-15,8 8-56 0,0 0-43 16,0 0-63-16,0 0-37 0,0 0-46 15,2-11-22-15,-2 11-37 0,0 0-8 0,0 0-98 16,5-8-120-16,-5 8-135 0,0 0-169 0,6-7-170 16,-6 7-355-16,0 0-555 0</inkml:trace>
  <inkml:trace contextRef="#ctx0" brushRef="#br0" timeOffset="16610.43">14518 2771 660 0,'12'-2'606'0,"-12"2"-82"16,14 0-71-16,-3 2-63 0,1 4-31 0,5 3-52 15,2 3-15-15,2 5-12 0,5 7-41 0,-1 1-5 16,-2 5-22-16,2 3-13 0,-6 4-21 0,-1 2-2 0,-3 4-26 16,-3 0-8-16,-4 3-38 0,-1 0-9 15,-6 0-58-15,-2 0-10 0,-6 1-34 0,-1-3-56 16,-7-1-32-16,-2-4-89 0,-1-1-101 0,-4-3-62 16,-2-2-119-16,2-3-99 0,1-2-581 0,1-4-759 15</inkml:trace>
  <inkml:trace contextRef="#ctx0" brushRef="#br0" timeOffset="17493.89">15147 2894 366 0,'-10'-5'614'0,"10"5"-114"16,0 0-84-16,-13-4-80 0,13 4-75 16,0 0-59-16,0 0-40 0,0 0-34 15,-9-4-29-15,9 4-19 0,0 0-15 0,0 0-14 0,0 0-13 16,0 0-8-16,0 0-12 0,0 13 2 16,0-13-6-16,0 0-3 0,0 0-1 0,0 0-1 15,0 0 1-15,3 8 2 0,-3-8 3 0,0 0 15 16,0 0 34-16,0 0 29 0,0 0-4 0,0 0-7 15,0 0-15-15,0 0-10 0,0 0-2 0,0 0 25 16,0 0-1-16,7-4-13 0,-7 4-20 0,0 0-5 16,4-9-6-16,-4 9-4 0,0 0-7 0,0 0-2 15,5-11-4-15,-5 11-7 0,0 0 0 0,0 0-22 16,0 0 19-16,3-9 2 0,-3 9-3 16,0 0-5-16,0 0 6 0,0 0-6 0,0 0-11 15,3-10 7-15,-3 10 4 0,0 0-2 0,0 0-4 16,0 0 4-16,0 0 15 0,0 0 10 15,0 0 15-15,0 0 4 0,0 0 0 0,0 0 39 16,0 0 25-16,0 0 29 0,0 0-6 0,0 0 27 16,0 0-7-16,0 0-5 0,3-9-37 0,-3 9-4 15,0 0-35-15,0 0 3 0,0 0-33 0,0 0 6 16,0 0-25-16,0 0 12 0,0 0-22 0,0 0 15 16,0 0-24-16,0 0 17 0,0 0-16 0,0 0 13 15,0 0 2-15,0 0 44 0,0 0-18 0,0 0 18 16,0 0-21-16,0 0 19 0,0 0-23 0,0 0 9 15,0 0-18-15,0 0 16 0,0 0-24 0,0 0 15 16,0 0-24-16,0 0 13 0,0 0-22 16,0 0 14-16,0 0-21 0,0 0 14 0,0 0-26 15,0 0-12-15,0 0-34 0,0 0-10 0,0 0-41 16,0 0-16-16,0 0-53 0,0 0-30 0,0 0-76 16,0 0-89-16,0 0-82 0,0 0-25 0,0 0-68 15,12-2 13-15,-12 2-32 0,10 3-247 0,-10-3-353 16</inkml:trace>
  <inkml:trace contextRef="#ctx0" brushRef="#br0" timeOffset="17993.34">15198 2869 90 0,'0'0'388'0,"0"0"-39"0,0 0-84 0,0 0-9 15,0 0-41-15,-9-6 6 0,9 6-13 16,0 0-1-16,0 0-12 0,-5-9-9 0,5 9-10 16,0 0-9-16,0 0-2 0,-4-12 8 0,4 12-1 15,0 0-10-15,0 0-13 0,0 0-19 0,-1-10-16 16,1 10-16-16,0 0-15 0,0 0-17 0,0 0-22 15,0 0-4-15,0 0-12 0,0 0-11 0,0 0-14 16,0 0-8-16,0 0 1 0,0 0 0 0,0 0-1 16,0 0 3-16,-7 16 11 0,6-6 57 0,-1 5-11 15,-1 4-11-15,-1 2 5 0,2 4 0 0,1 3 53 16,-1 4-40-16,2 2 17 0,2 1-20 0,-1 0 4 16,1 0-23-16,3-2 7 0,-1 1-20 0,1-2 5 15,0-1-15-15,-1-6 14 0,0 0-25 16,1-4 18-16,0-4-21 0,-2-2 21 15,-1 1-13-15,1-4 18 0,0-1-7 0,-3-11 53 16,2 15-6-16,-2-15-15 0,0 0-27 0,0 0 4 16,0 0-27-16,0 0 10 0,1-20-36 0,-3 4 14 15,1-5-23-15,-1-4 9 0,1-4-27 0,1-7 9 16,0-2 6-16,3-5-4 0,0 1 5 0,3 1 9 16,-1-2-10-16,3 4 16 0,2 0-8 0,-3 9 6 15,5-2-2-15,-2 4 7 0,2 2 3 0,0 3 2 16,0 3-5-16,2 3 6 0,0 0 8 15,1 4 6-15,-1 1-11 0,0 4-5 0,0 0 0 16,-1 4 3-16,0 2-2 0,-13 2 2 0,19 3 3 16,-19-3 1-16,13 14 3 0,-11-6 13 0,-2 4-13 15,-2 1 8-15,-5 2-16 0,-1 2-15 0,-3 0-58 16,-4-1-23-16,2 0-51 0,-5 3-29 0,2 0-3 16,0-2-34-16,4-1 1 0,0 0-28 0,1-2-18 15,2 0-30-15,2-2-19 0,3-1-10 16,2-1-436-16,2-10-275 0</inkml:trace>
  <inkml:trace contextRef="#ctx0" brushRef="#br0" timeOffset="18281.45">15712 2873 542 0,'-4'-14'521'0,"4"14"-55"0,-3-10-44 0,3 10-61 16,-2-10-92-16,2 10-61 0,0 0-51 0,-5-10-37 16,5 10-20-16,0 0-16 0,-12 4 25 0,12-4-10 15,-14 13-6-15,6-2 19 0,-3 1-18 0,1 5-22 16,-2 1-4-16,0 5-32 0,-3 4 5 16,3 7 4-16,0 1-7 0,4-3-6 0,3 2-1 15,0 1-5-15,5 0-3 0,4 0-4 16,0-2 0-16,2-1 2 0,5-2-17 0,-1-2-95 15,1-1-98-15,3-4-97 0,3-4-130 0,2 0-132 16,-1-7-303-16,2-2-399 0</inkml:trace>
  <inkml:trace contextRef="#ctx0" brushRef="#br0" timeOffset="18693.22">15824 3088 598 0,'0'0'559'0,"0"-17"-35"16,0 17-52-16,0 0-89 0,0-14-64 0,0 14-72 16,0 0-43-16,0-13-56 0,0 13-29 15,0 0-28-15,0 0-13 0,0 0-19 0,-11-2-5 16,11 2-20-16,-13 12 2 0,4-3-11 0,0 1 4 16,-1 3-4-16,1 2-3 0,0 1-4 0,-1 2-4 15,3-3-1-15,1 0-1 0,1-1-4 0,0 1 1 16,0-2 3-16,2-1 0 0,2-1-19 15,1-11-15-15,1 16-13 0,-1-16-27 0,8 11-17 16,-8-11-3-16,0 0 8 0,15-6 12 0,-7-4 13 16,-1-2 9-16,2-6 9 0,-1-2 4 0,0-6-5 15,2-2 21-15,-1-2 23 0,-1 0 13 0,-2-2 21 16,2 1 16-16,-3 1 38 0,-1 4 85 0,-1 4-2 16,1 0-14-16,0 4-18 0,1 3-33 0,-2 1-36 15,0 3-28-15,1 1-8 0,-4 10-20 0,12-9 5 16,-12 9-7-16,16 2 7 0,-5 5 12 15,0 4 24-15,5 3-17 0,-2 7 2 0,2 1-3 16,-2 2-4-16,2 3-11 0,-4-1-20 0,1 2 10 16,-3-1-64-16,-1 1-49 0,-1-6-108 0,-2 2-99 15,-3-3-95-15,-3-3-142 0,-1-1-624 0,-4-2-773 16</inkml:trace>
  <inkml:trace contextRef="#ctx0" brushRef="#br0" timeOffset="19009.96">15751 3162 423 0,'15'0'580'0,"6"-2"-103"0,6 1-54 0,4-1-69 15,7-2-76-15,8-1-61 0,4-3-43 0,0 1-37 16,-2 0-44-16,1-2-41 0,-4-1-50 16,-2-1-40-16,-3 3 3 0,-8-1-5 0,-4-1 6 15,-5 4 3-15,-7-3 1 0,-2 1 1 0,-7 1 0 16,-7 7 8-16,5-13 2 0,-5 13 7 0,-7-9-1 15,-1 4 4-15,8 5 11 0,-18-5 13 16,18 5 7-16,-21 0 29 0,12 3 22 0,0 4 3 16,-2-1 44-16,3 4-12 0,2 1 18 0,1 3 59 15,2 1 14-15,2 3 8 0,2-2 7 0,3 3-50 16,1 1-25-16,0-1-38 0,3 0-4 0,1-2-29 16,-2-2 3-16,1-4-27 0,0 1 2 0,2 0-49 15,-1-4-69-15,0-3-150 0,-9-5-186 0,15 2-238 16,-6-5-498-16,-2-3-758 0</inkml:trace>
  <inkml:trace contextRef="#ctx0" brushRef="#br0" timeOffset="19148.15">16282 2813 568 0,'0'0'683'15,"-5"-12"-174"-15,5 12-62 0,5-12-102 0,0 5-72 16,-5 7-56-16,14-11-43 0,-6 6-103 0,2-1-168 15,1-2-171-15,1 4-237 0,-1-2-262 0,5 2-282 16</inkml:trace>
  <inkml:trace contextRef="#ctx0" brushRef="#br0" timeOffset="19344.24">16578 2720 86 0,'0'0'744'15,"7"18"-159"-15,0-8-112 0,5 5-58 0,4 5-78 0,5 10-4 16,2 3-42-16,0 6 20 0,4 9-15 0,-3 4-25 16,-3 1-31-16,-8-6-60 0,-3 1-25 0,-7 0-40 15,-5-2-28-15,-9 0-67 0,-4-2-122 0,-9 2-157 16,-7-4-193-16,-7-4-289 0,-4-6-315 0,0-9-672 16</inkml:trace>
  <inkml:trace contextRef="#ctx0" brushRef="#br0" timeOffset="20126.16">11013 4260 249 0,'-8'7'508'16,"8"-7"-80"-16,-5 9-36 0,5-9-57 0,-8 10-7 15,8-10-73-15,-11 16-21 0,4-8-35 16,0 3-28-16,-1 0-42 0,0 0-14 0,-1 3-31 0,3-1-3 16,-3 2-25-16,4 0 2 0,-4 2-20 15,6 0-7-15,1 0-3 0,1 0 0 0,-1 0-4 0,4 1-2 16,-1-2 0-16,0 0-1 0,2-1-2 16,1-1-2-16,2 0-9 0,-1-2 6 0,1-1-15 15,1-2-76-15,4-3-81 0,-1-1-157 0,1-3-125 16,-11-2-471-16,27-3-480 0</inkml:trace>
  <inkml:trace contextRef="#ctx0" brushRef="#br0" timeOffset="20308.5">11013 4226 431 0,'0'0'632'0,"-8"-9"-106"0,8 9-60 0,-1-10-57 15,1 10-93-15,-2-11-52 0,2 11-63 0,3-11-32 16,-3 11-45-16,4-11-80 0,-4 11-146 0,4-9-101 16,-4 9-165-16,4-10-545 0,-4 10-482 0</inkml:trace>
  <inkml:trace contextRef="#ctx0" brushRef="#br0" timeOffset="20508.43">11327 4354 360 0,'0'0'672'0,"-5"7"-68"0,5-7-70 0,0 0-104 16,0 0-64-16,0 0-74 0,0 0-54 0,0 0-50 16,10-2-30-16,0 0-37 0,4-2-26 0,2 1-45 15,3 1-100-15,-2-3-96 0,0 4-93 0,1-1-108 16,-4 1-98-16,0 1-460 0,-1 1-470 15</inkml:trace>
  <inkml:trace contextRef="#ctx0" brushRef="#br0" timeOffset="20648.63">11262 4548 127 0,'-10'7'565'0,"10"-7"-59"0,-4 6-64 0,4-6-74 15,0 0-61-15,15 2-76 0,1-6-47 0,1 2-55 16,9-4-70-16,2-3-117 0,10-2-67 0,1-1-100 15,3-1-51-15,-3-1-86 0,2 0-224 0,0-3-99 16</inkml:trace>
  <inkml:trace contextRef="#ctx0" brushRef="#br0" timeOffset="20829.95">11908 4295 276 0,'0'0'545'0,"6"-13"-72"0,-6 13-42 16,0 0-15-16,2-15-57 0,-2 15-45 0,0 0-67 15,1-10-47-15,-1 10-46 0,0 0 22 0,0 0 20 16,0 0-35-16,-3 9 11 0,3-9 29 15,-2 16-23-15,2-16-28 0,2 21-17 0,-2-8-4 16,2 5-18-16,1-2-35 0,1 4 12 0,-1 1-39 16,4-1 16-16,-2-3-31 0,-1 0-30 0,0-1-109 15,-1-1-69-15,1-1-135 0,-2-3-165 0,1-2-151 16,-3-9-520-16,5 15-760 0</inkml:trace>
  <inkml:trace contextRef="#ctx0" brushRef="#br0" timeOffset="22724.58">11211 2666 1 0,'0'0'428'15,"-3"-12"-63"-15,3 12-33 0,0 0-51 0,0 0 0 16,0-15-16-16,0 15-11 0,0 0-51 0,0 0 10 16,-1-10-25-16,1 10-23 0,0 0-27 0,0 0-33 15,0 0-29-15,0 0-25 0,0 0-31 0,0 0 18 16,0 0-7-16,0 0-8 0,-1 10-2 0,1-10-2 15,0 25 0-15,0-12-6 0,0 6 3 16,1 0-2-16,-1 4-3 0,1 0 1 0,0 1 2 0,1 1-3 16,-2-1 4-16,4 0-2 0,-2 0-4 15,-1-4-1-15,2-2 2 0,-1 0 0 0,0-4-3 16,-1-1 0-16,-1-2-12 0,0-11-6 0,3 18-9 16,-3-18-47-16,2 9-15 0,-2-9 2 0,0 0-12 15,0 0 10-15,8-5 14 0,-8 5 3 0,4-10 1 16,0 1 4-16,-1-1 12 0,4-2 1 0,-2-1 12 15,1-1-4-15,2 1 14 0,1 0-4 0,-3 0 16 16,4 0-2-16,-1 4 16 0,2-2-5 16,-4 2 17-16,0 1-2 0,-1 1 6 0,-6 7-10 15,10-10-1-15,-10 10-3 0,8-8 4 0,-8 8-2 16,0 0 6-16,0 0-4 0,0 0 4 0,0 0-10 16,0 0 8-16,0 0-7 0,0 0 6 15,0 0-8-15,0 0 6 0,-12-2-7 0,12 2 12 16,0 0-12-16,0 0 7 0,-11 3-9 0,11-3 7 15,0 0-7-15,0 0 6 0,0 0 0 0,0 0 11 16,0 0-4-16,-10 4 12 0,10-4-11 0,0 0 13 16,0 0 5-16,0 0 19 0,0 0 4 0,-2 12 3 15,2-12 5-15,7 11 4 0,-1-5 1 0,4 2-15 16,2 1-8-16,6-1-20 0,1 2-115 16,5-3-147-16,6 2-202 0,2-2-401 0,2-2-386 0</inkml:trace>
  <inkml:trace contextRef="#ctx0" brushRef="#br0" timeOffset="42204.73">9353 5742 39 0,'0'0'247'0,"0"0"-43"0,0 0-31 16,0 0-21-16,0 0-13 0,0 0-8 16,-9-3-16-16,9 3-7 0,0 0-5 0,0 0 4 15,0 0-32-15,0 0 31 0,0 0-24 0,-8-5 31 16,8 5-32-16,0 0 31 0,0 0-26 15,0 0 26-15,0 0-24 0,0 0 23 0,0 0-33 16,-8-6 17-16,8 6-24 0,0 0 11 0,0 0-21 16,0 0 7-16,0 0-20 0,0 0 8 0,0 0-24 15,0 0 12-15,0 0-23 0,0 0 10 0,0 0-19 16,0 0 12-16,0 0-16 0,0 0 7 0,0 0-16 16,0 0 15-16,0 0-15 0,0 0 16 0,0 0-17 15,0 0 17-15,0 0-18 0,0 0 13 0,0 0-12 16,0 0 33-16,0 0 3 0,0 0 15 0,18 0-16 15,-5-2 9-15,0 2-19 0,1-1 9 0,1 1-15 16,6 0 9-16,0 0-23 0,0 0 19 16,2 0-18-16,0 0 13 0,-1 1-15 0,-2-1 13 0,3 2-16 15,1-2 15-15,-4 1-13 0,1 1 16 0,-1-2-2 16,-2 1 22-16,-2 1-7 16,-1-2 15-16,-1 0 6 0,-1 1 6 0,0-1-17 15,-13 0 3-15,23 1-8 0,-23-1 6 0,18 0 3 16,-18 0 7-16,16 0-8 0,-16 0-10 0,0 0-1 15,18 0-3-15,-18 0-1 0,0 0-9 0,14 0-4 16,-14 0 1-16,0 0-3 0,0 0-6 0,15 0-20 16,-15 0-27-16,0 0-53 0,0 0-53 0,0 0-119 15,13-2-107-15,-13 2-178 0,0 0-360 16,0 0-480-16</inkml:trace>
  <inkml:trace contextRef="#ctx0" brushRef="#br0" timeOffset="42786.5">11208 5795 63 0,'0'0'256'0,"0"0"-40"0,0 0-11 15,0 0-26-15,0 0-1 0,0 0-7 0,0 0 1 16,0 0-27-16,0 0 37 0,0 0-30 0,0 0 25 16,0 0-36-16,0 0 1 0,0 0-37 0,0 0 3 15,0 0-36-15,0 0 7 0,12 2-19 0,-12-2 15 16,0 0-14-16,0 0-4 0,12-6 13 0,-12 6 17 15,0 0-20-15,13-5 13 0,-13 5-24 0,14-1 9 16,-14 1-11-16,18-4 9 0,-18 4-13 0,24-2 11 16,-10 1-19-16,4 0 11 0,1-1-16 15,2 1 4-15,0 0-13 0,3 0 13 16,2 0 7-16,0 0 6 0,0-2-7 0,-1 2 12 0,1-1-8 16,-5-1 2-16,-1 3-5 0,-1-1-2 15,-1 0-3-15,-4-1-1 0,-1 1 15 0,-2 0 2 16,-11 1 16-16,22-2-25 0,-22 2-11 0,15-1-2 15,-15 1-10-15,13-5-41 0,-13 5-96 0,11-3-88 16,-11 3-126-16,0 0-112 0,11-6-138 0,-11 6-387 16,9-6-547-16</inkml:trace>
  <inkml:trace contextRef="#ctx0" brushRef="#br0" timeOffset="43252.56">14288 5879 389 0,'0'0'475'16,"0"0"-80"-16,0 0-25 0,0 0-46 0,0 0-14 16,0 0-68-16,0 0-35 0,0 0-61 15,3-9-13-15,-3 9-43 0,0 0-51 0,0 0-127 16,0 0-134-16,0 0-221 0,0 0-309 0,0 0-262 15</inkml:trace>
  <inkml:trace contextRef="#ctx0" brushRef="#br0" timeOffset="44367.36">19081 3276 252 0,'0'0'575'15,"-10"-6"-103"-15,10 6-80 0,-8-5-60 0,8 5-65 16,-8-5-73-16,8 5-50 0,0 0-28 0,0 0-24 16,-13 3-19-16,13-3-1 0,-9 13 15 15,4-5-7-15,-1 4-11 0,-1 1-16 0,0 1-6 16,2 1-3-16,0 2 6 0,0-1-1 0,2 5-6 15,0-1-8-15,1-3-3 0,2 4-4 0,0-2-3 16,1 0-1-16,2 0-8 0,-1-2 3 0,2 5-9 16,1-5 6-16,0-2-9 0,4-1 14 0,0 0-17 15,1-3 13-15,6 1-11 0,-1-2 10 16,3-1-43-16,-1-2-24 0,4-2-69 16,0-2-8-16,-1 0-35 0,3-2-63 0,1-2-62 15,2-2-89-15,-4 0-385 0,2-3-274 0</inkml:trace>
  <inkml:trace contextRef="#ctx0" brushRef="#br0" timeOffset="44551.23">18998 3509 417 0,'0'0'617'15,"0"0"-126"-15,-11-2-60 0,11 2-53 16,0 0-69-16,9-11-52 0,0 8-52 0,3-2-43 15,-1-1-34-15,3 1-23 0,3 1-24 0,-2-2-93 16,3 2-106-16,0-2-121 0,-2 1-108 0,2 1-128 16,-1-1-284-16,-2 1-271 0</inkml:trace>
  <inkml:trace contextRef="#ctx0" brushRef="#br0" timeOffset="44734.35">19083 3239 423 0,'0'0'581'0,"8"-12"-66"0,1 4-74 0,2 0-74 15,3-1-85-15,5 1-58 0,0-2-45 16,1 2-36-16,2 2-34 0,-2 0-49 0,-1 2-130 0,0 2-146 16,-1 2-129-16,0 1-125 0,-1 2-235 15,1-1-212-15</inkml:trace>
  <inkml:trace contextRef="#ctx0" brushRef="#br0" timeOffset="45034.8">19473 3399 440 0,'-4'10'512'0,"0"-1"-58"0,4-9-52 0,-5 16-66 16,5-16-54-16,-5 18-48 0,5-18-20 15,-5 17-40-15,5-17-20 0,-6 19-16 0,6-19-24 16,-2 19-22-16,2-19-16 0,2 19-11 0,-2-19-18 15,5 20 8-15,-3-11-23 0,3 2 6 0,1-1-12 16,0-2 11-16,3 1-12 0,1 0 7 0,-1-2-11 16,0-3 6-16,2 0-7 0,1-4 5 0,-12 0-12 15,24-3 5-15,-12-2-10 0,2-2-1 0,-1-3 2 16,-2 0-9-16,-1-2-1 0,-2-3-6 0,-2 1 3 16,1 0-1-16,-4 0 3 0,0 2-6 15,-2 0 0-15,-1 0-1 0,-1 2 4 0,1 10-5 16,-1-19-8-16,1 19-29 0,0-14-43 0,0 14-24 15,0 0-11-15,4-13-16 0,-4 13-29 0,0 0-107 16,19-1-89-16,-19 1-491 0,23 1-405 16</inkml:trace>
  <inkml:trace contextRef="#ctx0" brushRef="#br0" timeOffset="45904.07">19789 3507 503 0,'-10'6'508'16,"-1"-3"-64"-16,11-3-47 0,-14 5-50 0,14-5-51 15,-11 6-39-15,11-6-38 0,0 0-37 16,0 0-32-16,0 0-28 0,0 0-26 0,0 0-17 16,20-1-15-16,-8-4-16 0,-1 1-31 0,2-2-29 15,-2 0-1-15,2-1-4 0,-4 2-2 16,-1-2 3-16,-1-1-1 0,-2 1-1 0,-1-1 1 0,-4 8 1 16,0-13 2-16,0 13 1 0,-9-13 9 15,1 8 13-15,-1 0 22 0,-2 2-3 0,-1 0-1 16,12 3-9-16,-22 0-9 0,22 0-4 0,-22 2-1 15,13 2 0-15,9-4 2 0,-14 10 1 0,9-4 0 16,5-6 3-16,-3 16 3 0,6-6 2 0,2 2 8 16,3 0-8-16,4-1 0 0,3 1 1 0,2-1-2 15,1 0 3-15,3-3-2 0,0 0 0 16,1-2-1-16,0-1 2 0,0-2-2 16,-2-1-3-16,-1-4-2 0,2 1 3 0,-2-2-1 15,-1-2 0-15,-4 0 18 0,1 0 43 0,-4 1 7 16,0 0 2-16,-2 1-2 0,-1-3-23 0,-8 6-20 15,7-5-14-15,-7 5-11 0,0 0-2 0,0 0-3 16,0 0-3-16,0 0-8 0,-18 2-4 0,18-2 5 16,-12 9 0-16,12-9-2 0,-8 14-1 0,8-14 7 15,-4 19 0-15,8-8 2 0,-3-1 3 0,6 4 0 16,0-3-2-16,2 1-3 0,0 0 2 0,1-2-17 16,-1-1-16-16,2-2 7 0,0 2 3 0,-1-6 5 15,1 0 3-15,-11-3 7 0,23-2-2 16,-13-2 3-16,2-5 2 0,-1 2 10 0,-2-5-3 15,2-4 4-15,-3 0 23 0,-2-4 21 0,-1 0 13 16,3-1-4-16,-4 1 11 0,1-1 8 0,-2 0-2 16,0-1-6-16,1 1-9 0,0 0-27 0,1-1 21 15,0 0-18-15,2 0 7 0,-1-2-24 16,1 2 11-16,1 0-20 0,1 1 5 0,-1 1-16 16,1 2 12-16,1 1-11 0,-3 3 5 0,-1 1-26 15,0 2 21-15,1 1 0 0,-4 2-19 0,1-1 6 16,-4 9-16-16,5-12 8 0,-5 12-3 0,0 0 11 15,0 0-6-15,0 0 12 0,-11 9-7 0,2-2 8 16,3 4-15-16,-2-1 17 0,0 5-5 0,2 0 19 16,1 0-16-16,0 2 13 0,2-1-19 0,3 3 21 15,0-3-3-15,0 2 9 0,3 0-12 16,3 2 14-16,2-2-17 0,2 0-10 0,-1-1-54 16,5-2-51-16,1-2-43 0,2-1-32 15,0-2-30-15,4-2-21 0,-2-5 15 0,1-2 28 16,-1-2 40-16,0-4 21 0,1-2 40 0,-2-1 73 15,0 0 65-15,-4-3 28 0,-2 1 28 0,-4-1 42 16,-1 0 34-16,-2 2 21 0,-3-2 26 0,0 3-10 16,-2 8-25-16,5-15-52 0,-5 15-19 0,4-12-48 15,-4 12-8-15,4-8-28 0,-4 8 11 0,0 0-17 16,15 3 13-16,-6 2-18 0,1 3 11 0,2-1-21 16,-1 2 9-16,2 0 7 0,-3 1-17 15,-1 0-13-15,2 0 10 0,-4 0-57 0,0-1-23 16,-4 0-57-16,-3-9-85 0,-1 16-60 15,-4-6-93-15,-4-3-115 0,-5 1-76 0,-4-5-429 16,-8 2-584-16</inkml:trace>
  <inkml:trace contextRef="#ctx0" brushRef="#br0" timeOffset="46050.82">20175 3312 4 0,'14'-9'714'0,"1"4"-118"16,5-4-90-16,4 1-54 0,2-2-78 0,9-1-54 15,3-1-48-15,4 2-50 0,3-1-42 0,-4 0-38 16,1 2-43-16,-10 2-155 0,-5 3-207 16,-2 2-234-16,-3 0-462 0,-6 2-546 15</inkml:trace>
  <inkml:trace contextRef="#ctx0" brushRef="#br0" timeOffset="46523.22">19350 4481 830 0,'0'0'666'0,"0"0"-20"16,0 0-77-16,0 0-99 0,0 0-51 0,-11-3-106 15,11 3-22-15,2-14-45 0,1 3-45 0,1-2-33 16,2-3-51-16,0-3 0 0,2-2-24 0,3-4-11 15,0-2-15-15,-1-2-12 0,2 0-6 0,-1 0-8 16,-1 1-1-16,1-1 21 0,-1 3 44 16,-4 4 13-16,1 2-9 0,-2 4-4 0,1 3-16 15,-2 0-24-15,0 2-28 0,0 1-18 0,-4 10-23 16,5-12 10-16,-5 12-5 0,0 0-16 0,12 11 21 16,-5 0 3-16,-1 3 0 0,2 5-3 0,2 2-2 15,-1 4 4-15,3 2-3 0,-1 1-7 0,-1-1-54 16,1-1-49-16,-1-1-71 0,-3-2-31 0,0-4-183 15,-2 3-46-15,0-5-125 0,-2 1-196 0,2-4-348 16,-5-2-722-16</inkml:trace>
  <inkml:trace contextRef="#ctx0" brushRef="#br0" timeOffset="46689.68">19354 4339 643 0,'0'0'662'0,"-7"-10"-96"16,7 10-70-16,7-8-63 0,1 3-17 0,7 0-37 15,6-2-35-15,5 2-47 0,8-1-66 0,0 1-51 16,2 3-33-16,-1 0-50 0,0 0-109 0,-5 0-89 16,-1 2-88-16,-2 0-81 0,-4 2-99 0,-1 0-82 15,-4 0-35-15,-2 0-26 0,0 2-281 0,-6 0-314 16</inkml:trace>
  <inkml:trace contextRef="#ctx0" brushRef="#br0" timeOffset="46849.12">19796 4359 478 0,'-4'8'463'15,"4"-8"-2"-15,-3 11-53 0,3-11-23 0,-2 11-77 16,2-11-32-16,-2 12-2 0,2-12-1 16,-4 13-6-16,4-13-46 0,-1 15-38 0,1-15-27 15,-1 13-77-15,1-13 38 0,-3 15-71 0,3-15 39 16,0 15-55-16,0-15 41 0,0 17-78 16,0-17-107-16,-1 15-145 0,1-15-205 0,1 16-225 15,-1-16-266-15,3 11-537 0</inkml:trace>
  <inkml:trace contextRef="#ctx0" brushRef="#br0" timeOffset="47166.39">20252 4465 395 0,'0'0'676'16,"0"0"-167"-16,0 0-61 0,0 0-44 0,0 0-50 16,-2 13-25-16,2-13-14 0,-8 13-87 0,3-4 3 15,0 0-87-15,0 4 14 0,-1 0-72 0,-2 0 36 16,2 0-75-16,-1 4 40 0,1-2-60 0,1 1-14 15,-2-3-123-15,1 1-135 0,3-2-142 0,0-1-207 16,3-11-416-16,-1 17-616 0</inkml:trace>
  <inkml:trace contextRef="#ctx0" brushRef="#br0" timeOffset="47520.83">20416 4452 592 0,'-8'5'525'0,"3"3"-78"16,-5 0-60-16,4 0-58 0,-1 0-69 0,1 1-46 16,0-3-31-16,6-6-29 0,-9 13-1 0,9-13 12 15,-5 11-34-15,5-11 73 0,0 0-49 0,2 10 27 16,-2-10-81-16,14-2 33 0,-5-3-75 0,3-3 34 16,0-1-18-16,2-5-22 15,4-5-4-15,-2-5-11 0,1-1-7 0,-2-6-23 16,-1-6 5-16,-4-1-9 0,0-2 2 0,-2 0-7 15,-4 7 36-15,-2 2 47 0,0 6 33 0,-2 3 18 16,0 3-4-16,0 1-18 0,0 4-23 0,0 1-29 16,2 1-15-16,-2 12-20 0,0-18-12 0,0 18 0 15,0 0-2-15,0 0-2 0,0 0-2 0,11 7-2 16,-7 4 4-16,5 5-4 0,-1 4 8 0,2 4-6 16,2 3-5-16,-2 1 5 0,0 2 2 0,2 0-4 15,-3-1-30-15,0-1-64 0,-3-1-19 0,2-4-134 16,-3-1-7-16,-2-4-67 0,-1-1-84 0,-2-2-85 15,-2-1-56-15,-1-3-458 0,-1-1-600 0</inkml:trace>
  <inkml:trace contextRef="#ctx0" brushRef="#br0" timeOffset="47699.38">20393 4460 682 0,'0'0'586'16,"-8"-6"-59"-16,8 6-64 0,0 0-73 0,6-9-42 15,0 2-30-15,3 1-21 0,2 0-20 0,5-3-29 16,3-1-25-16,3 1-53 0,-1-1-35 0,1 0-27 16,0 2-32-16,1-2-90 0,-3 3-133 0,1 0-158 15,-3 1-175-15,-2 1-174 0,3 2-360 0,-3 0-619 16</inkml:trace>
  <inkml:trace contextRef="#ctx0" brushRef="#br0" timeOffset="47952.72">20774 4457 731 0,'0'0'709'0,"-1"15"-71"0,1-15-64 0,0 0-90 15,1 12-16-15,-1-12-69 0,0 0-27 0,0 0-90 16,6 7-37-16,-6-7-66 0,0 0-22 0,7 7-54 16,-7-7-9-16,0 0-38 0,0 0-2 15,9 6-27-15,-9-6 9 0,2 10-22 0,-2-10 13 16,0 12-37-16,0-12 8 0,-2 18-12 0,2-18 16 15,-3 17-46-15,-1-5 29 0,2-1-32 0,-1-2 20 16,2 2-27-16,2 0 38 0,-1-11-25 16,5 19 30-16,-1-12-47 0,6 0-10 0,1-2-114 15,0-4-28-15,7-1-94 0,-1-1-80 0,7-7-139 16,4-2-84-16,1-2-343 0,1 0-533 0</inkml:trace>
  <inkml:trace contextRef="#ctx0" brushRef="#br0" timeOffset="48153.93">21155 4523 264 0,'0'0'573'15,"0"0"-83"-15,0 0-69 0,0 0-46 0,0 0-54 16,-5 9-31-16,5-9-16 0,-6 7-10 16,6-7-87-16,-8 9 26 0,8-9-92 0,-8 15 22 15,2-6-70-15,1-1 43 0,1 2-21 0,-3 1-17 16,4-1-9-16,1 2-12 0,-3 1-4 0,3-1-8 15,0 0-61-15,0 0-96 0,0-2-102 0,2-10-146 16,0 16-138-16,0-16-477 0,4 11-581 0</inkml:trace>
  <inkml:trace contextRef="#ctx0" brushRef="#br0" timeOffset="48406.07">21188 4378 686 0,'-4'-18'669'16,"0"6"-38"-16,2-2-23 0,-1 0-73 15,1 1-46-15,-1 1-66 0,3-1-74 0,-2-2-82 16,4 3-48-16,1-4-37 0,0 0-35 0,4 2-30 16,1-4-23-16,-1 5-23 0,2 0-15 0,0 2-17 15,-2 2-8-15,-1 1-18 0,3 3-12 0,-9 5-1 16,13-4-3-16,-13 4-2 0,17 7 5 0,-10 0 1 16,-1 4 1-16,1 1 2 0,0 2-1 15,-3 3 3-15,3 4 0 0,-3 0 3 0,1 2-1 16,-1 0-24-16,1 0-16 0,-2 4-73 0,0-5-3 15,2 0-166-15,-3 1-43 0,0-3-104 0,-1-3-139 16,0 2-114-16,-1-4-311 0,2-2-580 0</inkml:trace>
  <inkml:trace contextRef="#ctx0" brushRef="#br0" timeOffset="48583.3">21168 4407 282 0,'5'-9'434'0,"2"-3"-21"0,1-1-68 0,5-1-29 16,0 0-45-16,2 1-42 0,4-1-44 0,5 1-27 16,1 0-33-16,-1 1-15 0,3 1-22 0,-7 3-23 15,3 2-36-15,-6 1-79 0,2 1-84 16,-6 2-107-16,1 2-170 0,-14 0-291 0,18 0-209 16</inkml:trace>
  <inkml:trace contextRef="#ctx0" brushRef="#br0" timeOffset="48949.37">21509 4411 42 0,'-12'6'821'0,"12"-6"-141"16,0 0-35-16,-9 6-59 0,9-6-68 15,0 0-53-15,0 0-55 0,0 0-93 0,0 0-64 16,0 0-47-16,0 0-44 0,0 0-31 0,17-2-26 15,-17 2-27-15,16-2-31 0,-16 2-41 0,13 0-32 16,-13 0-19-16,12 2-7 0,-12-2-5 16,9 8 12-16,-9-8 7 0,2 12-20 0,-2-12-52 15,-4 14 70-15,1-4-42 0,3-10 60 16,-4 19-45-16,0-12 56 0,2 5-41 0,2-12 53 16,-4 19-49-16,4-19 67 0,4 20-55 0,0-11 54 15,0 1-49-15,3 0 55 0,-3-1-7 0,1 1-9 16,0-2 0-16,1 1-8 0,-1-2 5 0,-1 1 4 15,-4-8 6-15,4 14 13 0,-4-14 2 0,-2 15-49 16,2-15 54-16,-11 13-53 0,2-7 48 0,2 0-94 16,-2-1 17-16,-1-1-35 0,10-4-52 0,-19 6-51 15,19-6-59-15,-16 1-121 0,16-1-118 0,0 0-533 16,0 0-625-16</inkml:trace>
  <inkml:trace contextRef="#ctx0" brushRef="#br0" timeOffset="49150.75">21892 4623 142 0,'0'0'761'15,"-9"-2"-140"-15,9 2-58 0,-16-1-56 0,16 1-117 16,-13-2 8-16,13 2-107 0,-16-1-9 0,16 1-99 16,-13 0-2-16,13 0-86 0,-12 1 23 0,12-1-65 15,0 0 42-15,-13 5-67 0,13-5 41 0,0 0-91 16,-9 9-49-16,9-9-109 0,-4 8-144 0,4-8-170 15,0 0-663-15,2 10-771 0</inkml:trace>
  <inkml:trace contextRef="#ctx0" brushRef="#br0" timeOffset="49317.67">22116 4503 644 0,'-11'-5'615'15,"11"5"-81"-15,-10-5-25 0,10 5-82 0,0 0-57 16,-12-4-55-16,12 4-51 0,0 0-68 0,-5-7-104 16,5 7-136-16,9-4-129 0,1-1-196 15,0 3-189-15,6-2-329 0,2 0-447 0</inkml:trace>
  <inkml:trace contextRef="#ctx0" brushRef="#br0" timeOffset="49466.09">22449 4501 89 0,'0'0'705'0,"-13"2"-82"0,13-2-57 0,0 0-62 15,-16 1-112-15,16-1-143 0,0 0-190 0,0 0-160 16,0 0-198-16,4-13-185 0,8 7-248 16,3 2-238-16</inkml:trace>
  <inkml:trace contextRef="#ctx0" brushRef="#br0" timeOffset="49603.55">22838 4497 383 0,'0'0'615'16,"0"0"-63"-16,-14 1-38 0,14-1-97 0,-18-3-87 15,7 0-72-15,0 0-41 0,11 3-50 16,-16-5-57-16,16 5-127 0,-16-6-156 0,16 6-236 16,0 0-521-16,0-13-503 0</inkml:trace>
  <inkml:trace contextRef="#ctx0" brushRef="#br0" timeOffset="50049.24">22976 4405 569 0,'0'0'569'0,"0"0"-56"16,-13 0-68-16,13 0-65 0,0 0-64 0,0 0-48 15,0 0-61-15,0 0-26 0,-11 2-42 0,11-2-16 0,0 0-27 16,0 0-11-16,0 0-25 0,2 10-4 15,-2-10-16-15,0 0-1 0,5 10-12 16,-5-10-8-16,0 0 3 0,5 8-7 0,-5-8-7 16,0 0 0-16,0 0 1 0,2 11-1 0,-2-11 0 15,0 0 3-15,0 0 1 0,0 0 5 16,2 9 3-16,-2-9 28 0,0 0 58 0,0 0 19 16,0 0 7-16,0 0 2 0,0 0-23 0,0 0-27 0,0 0-14 15,0 0-13-15,0 0-13 0,0 0-10 16,0 0-12-16,4-9-8 0,-4 9-7 0,0 0-5 15,0 0 2-15,0 0-4 0,0 0-2 0,0 0-9 16,0-14-2-16,0 14-2 0,0 0 2 0,0 0-2 16,0 0 4-16,0 0 3 0,0 0 0 0,0 0-15 15,0 0 15-15,0 0 10 0,0 0-6 0,0 0-5 16,0 0 3-16,0 0-2 0,0 0-2 0,0 0 1 16,0 0-5-16,0 0 0 0,0 0 7 15,0 0-6-15,0 0 1 0,0 0 1 0,0 0 11 16,2 13-37-16,-2-13 52 0,-2 15-43 0,-2-5 53 15,0 1-40-15,-1 1 47 0,-4 4-41 0,0 0 6 16,-2 1-203-16,1 0-47 0,-3 1-110 16,4-2-182-16,-4 1-595 0,4-1-754 0</inkml:trace>
  <inkml:trace contextRef="#ctx0" brushRef="#br0" timeOffset="50402.4">23138 4436 207 0,'0'0'799'0,"0"0"-142"0,-9-6-56 0,9 6-90 16,0 0-76-16,0 0-44 0,5-17-39 0,-5 17-45 15,12-15-66-15,-6 3-47 0,3 1-36 0,5-5-48 16,-3-2-5-16,2-3-39 0,3-3-17 0,-1-8-51 15,4 0 10-15,-3-2-28 0,-1 0 19 0,3-2-1 16,-4 0 1-16,1 3-6 0,-6 5 13 0,0 6 14 16,0 3-3-16,0 0-5 0,-4 5-8 0,1 1-10 15,0 4-8-15,-3 0-5 0,-3 9 4 0,12-6 5 16,-12 6-3-16,10 9-10 0,-3 3 15 16,1 2-3-16,0 5 14 0,1 3-12 15,-1 5 15-15,2 3-1 0,-1 1 7 0,-2-2-12 16,4 3 16-16,-6-1-2 0,4 0-22 0,-3-3-86 15,1-4-92-15,-2-1-99 0,0-3-163 0,-1-4-122 16,-3 0-542-16,0-4-729 0</inkml:trace>
  <inkml:trace contextRef="#ctx0" brushRef="#br0" timeOffset="50565.24">23226 4226 406 0,'0'0'622'0,"4"-9"-71"0,-4 9-67 0,21-4-69 15,-5 1-78-15,5 2-69 0,5-1-42 0,3-1-51 16,6 2-34-16,-3-1-33 0,-1 2-16 0,1-1-46 16,-3-1-70-16,-2 0-112 0,-2 2-83 15,-2 0-113-15,-2-1-68 0,0 1-49 0,-4 0-286 16,-2 0-240-16</inkml:trace>
  <inkml:trace contextRef="#ctx0" brushRef="#br0" timeOffset="51053.83">23745 4193 138 0,'0'0'590'0,"0"0"-107"15,0 0-71-15,0 0-57 0,0 0-61 16,0 0-58-16,9 5 0 0,-9-5 1 0,0 0 24 16,0 13 32-16,0-13-51 0,-1 15 12 0,1-15-10 15,-1 19-41-15,-2-7-18 0,0 0-32 16,2 1-27-16,0 0-27 0,0-1-17 0,-1 1-12 0,1 1-16 16,1-2-32-16,-1 1 17 0,1-2-69 15,0 1-4-15,0-12-120 0,0 19-13 0,0-19-35 16,0 16-7-16,0-16-2 0,4 13-42 0,-4-13 24 15,6 6 18-15,-6-6 28 0,0 0 7 0,10-1 64 16,-10 1 14-16,9-5 92 0,-9 5 34 0,0 0 65 16,8-7 22-16,-8 7 51 0,0 0 10 0,6-10 3 15,-6 10-2-15,0 0 1 0,3-10 4 0,-3 10-26 16,0 0 5-16,5-12-13 0,-5 12-12 0,0 0-3 16,2-13-15-16,-2 13-21 15,0 0-18-15,5-12-25 0,-5 12-8 0,7-10-12 16,-7 10-28-16,8-11-12 0,-8 11-41 0,10-11 4 15,-10 11-19-15,9-13 23 0,-9 13-1 0,6-7-5 16,-6 7-6-16,4-9 23 0,-4 9-17 0,5-7-22 16,-5 7 43-16,0 0 11 0,0 0-14 0,5-8-11 15,-5 8 18-15,0 0 2 0,0 0 2 0,0 0 8 16,0 0-7-16,0 0 9 0,0 0-4 0,0 12 5 16,0-12-2-16,0 0 6 0,0 13-6 0,0-13 12 15,0 0-17-15,0 14 19 0,0-14 2 0,0 0 3 16,2 14-3-16,-2-14 4 0,3 10 0 0,-3-10 0 15,8 8 0-15,-8-8-2 0,13 9-56 16,-2-6-73-16,-1 2-78 0,1-4-70 0,3 4-78 16,1-3-73-16,1 1-58 0,1 0-477 0,1-1-534 15</inkml:trace>
  <inkml:trace contextRef="#ctx0" brushRef="#br0" timeOffset="51249.16">24201 4436 74 0,'0'0'728'0,"0"0"-115"0,-11 2-28 16,11-2-47-16,0 0-61 0,0 0-46 0,0 0-73 16,0 0-73-16,0 0-64 0,0 0-51 0,0 0-50 15,0 0-30-15,0 0-24 16,-9 4-12-16,9-4-3 0,-3 11-7 0,3-11-8 0,-6 15-5 16,5-5-37-16,-5 1 17 0,1-2-11 15,0 2-30-15,-1-1-234 0,-2 0-125 0,3 0-238 16,1-1-524-16,4-9-764 0</inkml:trace>
  <inkml:trace contextRef="#ctx0" brushRef="#br0" timeOffset="51832.05">24421 4031 425 0,'0'0'525'0,"-5"-15"-83"0,5 15-70 16,0 0-29-16,-6-9-47 0,6 9-61 0,0 0-38 16,0 0-15-16,5 11-20 0,-5-11-29 0,6 17-23 15,-2-6-20-15,1 2-18 0,0 1-11 0,-1 1-9 16,2 1-8-16,-3-3-9 0,2 2-4 0,-1-1-6 16,0 0-2-16,-2-3-4 0,3 2-1 0,-2-5-4 15,-3-8-23-15,4 17-49 0,-4-17-3 0,2 14-11 16,-2-14-17-16,0 0-3 0,0 0 13 0,0 0 16 15,0 0 9-15,-13-3 11 0,8-6 8 16,-1-1 11-16,0-3 3 0,-3-4 12 0,-1-2 23 16,2-1 32-16,-2 1 24 0,2-3 26 15,2-2 32-15,-1 3 2 0,3-1 16 0,0 5 13 16,3-2-21-16,0-2-16 0,2 2-11 0,2 2-26 16,1-4-17-16,3 3-22 0,6 0-10 0,1 1-7 15,4 0 1-15,4 1-14 0,-1 3-3 0,0 2-8 16,-2 3 2-16,0 1-9 0,-2 0 1 0,-3 2-11 15,-2 2 4-15,0 2-12 0,-12 1 16 0,14 2-2 16,-14-2 9-16,6 10-1 0,-6-10 3 0,0 14-4 16,-6-5 11-16,1 0-14 0,-3 2 4 0,1 1-8 15,-3 0 3-15,2 0-3 16,0 1 8-16,2 1-10 0,-1 0 5 0,5-1 1 16,1 1 6-16,2 0-7 0,3 1 11 0,2 2-7 15,2 1 5-15,1 0-11 0,5-1 15 0,-1 1-5 16,0-1 2-16,4 2-14 0,-3-2 10 0,-1-1-6 15,-1 2 7-15,-2-2-6 0,-3-2 7 0,-1 0 1 16,-5-1 5-16,-2-1-29 0,-5 0 50 0,-1-2-29 16,-7 1 29-16,0-4-16 0,-7 0 6 0,0-1-83 15,-1-1 10-15,1-4-62 0,-2 0-81 0,1-1-88 16,3 0-115-16,0-1-148 0,4-2-434 0,-2 0-571 16</inkml:trace>
  <inkml:trace contextRef="#ctx0" brushRef="#br0" timeOffset="58497.18">19309 4624 21 0,'0'0'323'0,"0"0"-52"16,0 0-32-16,0 0-39 0,0 0 24 0,0 0-47 16,0 0 18-16,0 0-43 0,-5-7 12 0,5 7-37 15,0 0 11-15,0 0-38 0,0 0 2 0,0 0-39 16,0 0 4-16,0 0-33 0,0 0 9 0,0 0-29 15,0 0 9-15,0 0-25 0,0 0 16 16,0 0-24-16,0 0 24 0,0 0-23 0,0 0 23 0,-4 11-18 16,4-11 33-16,-1 11-12 0,1-11 19 0,0 14-9 15,0-14 14-15,-1 14 2 0,1-14-8 16,0 19-1-16,1-8 4 0,-1-11-3 0,0 20-7 0,0-20-5 16,0 21-6-16,1-8-1 0,-1-13 0 15,0 21-4-15,0-21 6 0,2 20-5 16,-2-20 11-16,1 19-2 0,-1-19-3 0,0 17 0 15,0-17-8-15,1 14-3 0,-1-14 1 0,0 12 0 16,0-12-1-16,2 10-1 0,-2-10 3 0,0 0 9 16,1 13 0-16,-1-13 1 0,0 0 2 0,0 0-1 15,1 13-1-15,-1-13-1 0,0 0 1 0,0 0-3 16,0 0-1-16,3 11-1 0,-3-11 0 0,0 0-4 16,0 0 2-16,12 8-4 0,-12-8-1 0,0 0 2 15,13 2-8-15,-13-2 4 0,13 4 0 16,-13-4-1-16,18 2 0 0,-18-2-1 0,24 1 0 15,-10 1-19-15,2-1 21 0,0 0-1 0,3 0-1 16,-1 2-3-16,4-1 2 0,0-1-3 16,2 2 0-16,3-1 1 0,-1 0 1 0,2 1 0 15,0 0-2-15,0 2 3 0,0-4-8 0,0 4 1 16,0-2 8-16,0 0-2 0,0-1 3 0,0 3-2 16,2-4-1-16,-2 2-2 0,2 0 2 0,-1-1 0 15,0 1 0-15,1 0 0 0,-1 0 1 0,-1-1-2 16,1 1-12-16,0 0 14 0,-1 0-5 0,-2 0 4 15,3 1-2-15,-2-1 1 0,-1-1 0 0,3 2-18 16,-1-1 25-16,1 0-1 0,0 1-5 0,6 1 4 16,-2-2-2-16,5 0-3 0,-4 1 3 0,1-1-2 15,0 0 0-15,2 0 0 0,-2-1 0 16,0 0 0-16,2 1-1 0,0-1-2 16,-3 0-9-16,-5 1 14 0,2-1-12 0,-1 0 14 15,1-1-14-15,-4 1 12 0,2-1-11 0,-1 0 14 16,3 1-10-16,-5-1 10 0,3-1-13 15,-2 1 13-15,2-1-14 0,1 1 13 0,-1-1 0 16,0 0-2-16,3-1 1 0,-1 1-4 0,1 0 1 0,5-1 1 16,-5 1-3-16,0-1 1 0,6-1 0 0,-6 1-1 15,-1 0 0-15,0 0 2 0,1 0 1 0,2-2-2 16,-3 1 0-16,-2 2-1 0,3-4 1 0,-5 3-1 16,2 0-10-16,1-1 18 0,-1-1-18 15,0 2 12-15,-1-1 0 0,1-1 0 0,1 1-1 16,1-2 0-16,-2 3-2 0,1-2 2 0,1 2-1 15,0-1 1-15,3 0-2 0,-6-1 0 16,10 1 0-16,-2-1 2 0,-3 1-3 0,-1-1 2 16,-1 2 2-16,-2-1-4 0,3 1 4 0,-3-2-2 15,-2 2 0-15,2-1 0 0,-3 1-1 0,0-2 2 16,1 1-1-16,-1 2 0 0,0-3-1 0,-2 2 1 16,-2-1 2-16,1 1-6 0,-2-1 7 0,0-1-2 15,0 3-1-15,1-1 1 0,-1-2 0 0,-2 2-1 16,2-2 1-16,-1 1 0 0,0 1-1 15,-1-1 0-15,0 1 2 0,0-1-3 0,-1 1 0 16,1-1 2-16,0 1 1 0,0-1-4 0,2 1-1 16,0-2 3-16,6 2-3 0,0 1 1 0,-2-3 0 15,1 1 1-15,1 1 0 0,0 1 3 16,0-2-6-16,-2 1 4 0,-1-1 2 0,1 2-1 16,-1-1 6-16,-3-1-6 0,-1 0 0 0,1 1 0 15,-1 0 2-15,-3-1 2 0,0 1-2 0,-3-1-1 16,0 1-1-16,-1 0 4 0,-1-1 2 0,3-1 0 15,-4 2-1-15,3-1-5 0,-2 0 1 0,1 1-2 16,0-1-1-16,-1 1 1 0,-12 1-1 0,26-2 0 16,-12 1 0-16,-1 0-2 0,-2 0 2 15,-11 1 1-15,25-1 0 0,-25 1 3 0,21 0-1 16,-21 0 1-16,18 0 4 0,-18 0 22 0,16-1 29 16,-16 1 16-16,12-2 7 0,-12 2-2 0,13-1-10 15,-13 1-13-15,10-1-10 0,-10 1-12 0,12-4-7 16,-12 4-11-16,11-3-8 0,-11 3 1 15,13-4-6-15,-13 4 1 0,18-3-4 16,-18 3 3-16,15-4-4 0,-15 4-3 0,17-3 6 0,-17 3 5 16,16-2-5-16,-16 2 2 0,11-1 2 15,-11 1 0-15,11-3 11 0,-11 3-5 0,0 0 10 16,14-2-3-16,-14 2 1 0,0 0-3 0,11-2 3 0,-11 2-6 16,0 0-4-16,0 0 6 0,13-4 23 15,-13 4-6-15,0 0-3 0,0 0-12 0,12-7 2 16,-12 7-16-16,0 0 11 0,9-4-9 0,-9 4 1 15,0 0-5-15,8-4 7 0,-8 4-10 0,0 0 9 16,10-5-7-16,-10 5 5 0,0 0-5 0,8-6 6 16,-8 6-6-16,0 0 46 0,0 0 9 15,9-6 9-15,-9 6-17 0,0 0 8 0,6-6-21 16,-6 6 2-16,0 0-13 0,8-10 6 0,-8 10-18 16,5-7 8-16,-5 7-16 0,4-9 5 0,-4 9-10 15,6-7 17-15,-6 7-19 0,5-11 19 16,-5 11-8-16,5-8 49 0,-5 8-31 0,4-11 19 15,-4 11-3-15,5-9 38 0,-5 9 18 0,5-10 10 16,-5 10-19-16,3-13-17 0,-3 13-21 0,2-15-11 16,-2 15-23-16,2-19 12 0,-2 19-2 0,0-18 15 15,0 18-18-15,1-19 4 0,-2 8-18 0,2 0 6 16,-1 11-2-16,0-20-1 0,0 9-4 0,0 11-6 16,2-21-14-16,0 9-65 0,-1 1-70 0,-1 11-45 15,1-22-94-15,-1 22-121 0,-1-16-89 0,1 16-127 16,-5-15-616-16,5 15-847 0</inkml:trace>
  <inkml:trace contextRef="#ctx0" brushRef="#br0" timeOffset="59661.67">21666 5173 93 0,'0'0'457'0,"4"-13"-92"0,-4 13-33 0,2-13-23 0,-2 13-19 16,4-13 0-16,-4 13-2 0,3-12-28 15,-3 12-27-15,2-12-38 0,-2 12-3 0,4-10-20 16,-4 10-8-16,4-11 7 0,-4 11-16 0,0 0-7 16,1-13-22-16,-1 13-9 0,0 0-32 0,5-10-17 15,-5 10-17-15,0 0-12 0,0 0-20 0,2-10-11 16,-2 10-14-16,0 0 2 0,0 0-6 0,0 0 6 15,0 0-1-15,-7 15 7 0,7-15-6 0,-3 21 8 16,1-4 4-16,-2-3 2 0,0 5-3 0,3 0-3 16,-1 5-42-16,0 0 53 0,0 1-3 0,-2 0 1 15,1 0-1-15,3 0-8 0,-3 0 6 16,1 0 2-16,0 0-4 0,-1-5-2 0,2 1 1 16,-2-4 0-16,1 2-2 0,0-3-1 15,0-2 3-15,-2-2 0 0,3 0-1 0,1-12-1 16,-2 19 4-16,2-19 7 0,-2 14-5 0,2-14 1 15,-5 12 0-15,5-12 4 0,-1 12 2 0,1-12 0 16,0 0 0-16,-3 10-3 0,3-10-10 0,0 0 8 16,0 0-12-16,0 0 9 0,0 0-1 0,0 0-2 15,-4-10-5-15,4 10-3 0,-3-16 0 0,3 16-1 16,-5-21 2-16,1 9-1 0,0-1-8 0,-2 0-37 16,0-2 56-16,0 0-49 0,1 3 55 15,-2-4-51-15,0 3 53 0,0 0-51 0,1 0 49 0,-1 1 7 16,3 2 35-16,-3-1-27 0,4 3 39 15,-1 0-46-15,4 8 23 0,-7-15-40 16,7 15 29-16,-5-8-43 0,5 8 29 0,-5-9-46 16,5 9 36-16,0 0-45 0,-6-9 42 0,6 9-42 15,0 0 45-15,0 0-40 0,0 0 45 0,-6 7-39 16,6-7 37-16,-2 12-36 0,2-12 42 0,0 17-39 16,-2-4 39-16,2-2-5 0,0 3 0 0,0 0 3 15,2 2-9-15,0 2-4 0,0 2-1 0,0-3-1 16,0 3-4-16,1-3 1 0,2 0 4 0,-2 0 3 15,1-1-2-15,-1-2-2 0,4 1 4 0,-3-3 2 16,2-2 1-16,-2 0-1 0,-2-2 6 0,5 1 48 16,-7-9 40-16,8 13 31 0,-8-13 39 15,6 9 16-15,-6-9 6 0,11 5-25 0,-11-5 37 16,13-1-24-16,-13 1 8 0,20-8-50 0,-9 1 2 16,-1-2-45-16,3 0-9 0,-2-4 0 0,3 1-23 15,-1-2-16-15,1 1-13 0,-5 2-9 0,2 0-12 16,1-1-31-16,-2 2-74 0,-1-1-116 15,1 2-95-15,-2 2-54 0,-3 0-167 16,2 1-106-16,-7 6-133 0,13-7-743 0,-13 7-1127 0</inkml:trace>
  <inkml:trace contextRef="#ctx0" brushRef="#br0" timeOffset="61383.76">20417 6042 200 0,'0'0'369'0,"0"0"-92"0,-6 5-23 0,6-5-13 0,0 0-23 15,-8 8-37-15,8-8-31 0,0 0-8 0,-11 6-3 16,11-6-12-16,-7 6-25 0,7-6-15 16,0 0-11-16,-5 8-4 0,5-8-5 0,0 0-7 15,0 0 3-15,0 0 10 0,0 0-5 0,7 14-10 16,-7-14-5-16,20 1-8 0,-7 0-6 0,2-2-6 15,1 0-7-15,1-2-3 0,2 1-8 0,-2-2 2 16,0 1 29-16,1-2 4 0,1-3 26 0,-5 3-15 16,3-4-1-16,-5 1-11 0,0-2-6 0,1 0-16 15,-3-1 27-15,-4 3-4 0,2-3 18 0,-3 3-2 16,-5 8-1-16,6-19-9 0,-6 19 8 0,0-15-14 16,0 15-17-16,-6-14-2 0,6 14-7 15,-16-8-13-15,4 5 4 0,-1 1-10 0,-1 2 1 16,1 1-2-16,-3 2-1 0,3 1-5 15,-4 1 1-15,3 4-4 0,0 0 3 0,3 1 1 16,-1 2-2-16,1 1-45 0,4 1 64 0,3 2-54 16,2 0 59-16,-1-3-4 0,6 3 1 0,2-1-4 15,3-1-3-15,0 0-1 0,3-3-6 0,2 0 4 16,2-2-13-16,-1-2 16 0,4-2-11 0,-3-1-3 16,6-2 5-16,-4-4-9 0,0-1 3 0,3-1-1 15,-3-5 3-15,4-1-50 0,-4-2 63 0,-2 0-4 16,1-1 2-16,-2-1 23 0,-1 0 1 0,-3 3 41 15,-1-2 6-15,0 2-1 0,-3 0 17 0,-2 3-1 16,4 0-6-16,-8 8-9 0,7-16-13 16,-7 16-10-16,5-11-16 0,-5 11-10 0,5-8-12 15,-5 8-10-15,0 0-17 0,5-9 8 16,-5 9-3-16,0 0 3 0,10 4-6 0,-3 2 12 16,1 1-36-16,3 3 43 0,3 3-35 0,2-1 44 15,1 1-37-15,6 3 36 0,-5 0-37 0,2-3 31 16,-3 0-64-16,-2-1-17 0,3-1-90 0,-5-1 10 15,-2-2-30-15,1-1-18 0,-3 0-26 16,2-2-34-16,-2-1-38 0,-9-4 0 0,13 1 25 16,-13-1 24-16,10-7 41 0,-10 7 35 0,4-14 28 15,-4 14 37-15,0-17-9 0,0 17 24 0,-4-22-8 16,-1 11 23-16,0-2-4 0,0 0 45 0,-1 3-1 16,-2-2 12-16,0 3 52 0,3 1 12 0,1 0 51 15,4 8-15-15,-10-13 42 0,10 13-10 0,-5-10 35 16,5 10-12-16,-6-7 22 0,6 7 1 0,0 0-11 15,0 0-35-15,0 0-5 0,-4-8-26 16,4 8-2-16,0 0-19 0,0 0 21 0,0 0-3 16,0 0 5-16,-4 7-21 0,4-7 1 0,-8 6-16 15,8-6-7-15,-9 10-6 0,3-3-3 0,-2 3-1 16,-2-2-10-16,2 4 1 0,-6 1-5 0,3 1 0 16,-3-1-2-16,1 2-14 0,-1-2-43 0,0 0-8 15,5-1-50-15,-2 0-32 0,2-4-73 0,3 1-24 16,-1-1-66-16,7-8-13 0,-7 14-78 0,7-14-308 15,8 11-200-15</inkml:trace>
  <inkml:trace contextRef="#ctx0" brushRef="#br0" timeOffset="63028.15">21295 5796 589 0,'-10'-12'544'0,"10"12"-91"16,-10-13-24-16,5 6-48 0,-4 0-35 0,4 2-31 16,-3-2-29-16,8 7-50 0,-11-9-55 0,11 9-39 15,-8-8-40-15,8 8-26 0,0 0-16 0,-13 0-6 16,13 0-14-16,-6 8-7 0,6-8-10 0,-7 19 3 16,6-7-9-16,0 1-8 0,1 2 4 15,1 3-1-15,0 1 1 0,3 3-6 0,-2 2 3 16,0 0-50-16,1 1 50 0,-1-2-124 15,2 1 63-15,-4-5-16 0,3 1-22 0,-1-4-1 16,0 0 3-16,0-4 15 0,1-2 19 0,-1 2 16 16,-2-12 11-16,4 12 6 0,-4-12 12 0,7 6 23 15,-7-6 36-15,8-4 9 0,-8 4 8 0,10-11 1 16,-5 3 16-16,-1 0 3 0,0-1-2 0,1 0 21 16,-1 2-15-16,-4 7-16 0,5-16-20 0,-5 16-13 15,7-11-24-15,-7 11 0 0,4-8-14 0,-4 8-13 16,0 0 2-16,7-6 2 0,-7 6 6 0,0 0-3 15,16 6 2-15,-9-2 0 0,2 2-40 0,3 0 51 16,2 0-47-16,0 2 58 0,1-2-78 16,0 2 40-16,5-3-70 0,-3-1 44 15,1-2-1-15,3-2-14 0,-2 0-8 0,1-1 5 0,1-3 7 16,-6 0 13-16,4-1 6 0,-6-3 26 16,1 1-1-16,-3-3 42 0,-2-1-9 0,-2 1 23 15,-3 0 17-15,-2 1 10 0,-2 9-7 0,0-19-9 16,0 19-20-16,-6-17-9 0,-4 7 7 0,0 4-22 15,-5 0 4-15,0 2-9 0,-3 0 1 0,3 1-9 16,-2 1-1-16,4 2-7 0,-3 0 4 0,5 2-6 16,0 2 3-16,1 0-3 0,2 0 11 15,2 2 2-15,6-6-3 0,-3 12 4 0,3-12 0 16,2 14-7-16,-2-14-17 0,11 11-16 0,-4-6-13 16,3 0-15-16,0-4-3 0,3 2-7 0,-13-3 7 15,23 2 10-15,-11-4 19 0,-12 2 2 16,19-4 17-16,-9-1 0 0,-10 5 45 0,14-8 38 15,-14 8 0-15,10-8-8 0,-10 8-13 0,5-9-9 16,-5 9-1-16,0 0 6 0,0 0-14 0,-1-13-1 16,1 13-18-16,0 0 1 0,0 0-16 0,0 0 5 15,-4-10-13-15,4 10 18 0,0 0-2 0,0 0 7 16,0 0-5-16,16 5 3 0,-16-5 2 0,15 6 3 16,-15-6-2-16,23 4 5 0,-11-2-5 0,1-1 2 15,0 1-5-15,-13-2 6 0,25 1-7 0,-25-1-32 16,21-1 0-16,-21 1 11 0,20-3 6 0,-20 3 3 15,15-3 16-15,-15 3 39 0,10-4 52 16,-10 4 10-16,11-4-3 0,-11 4-12 0,0 0-5 16,9-6-5-16,-9 6-18 0,0 0-11 15,0 0-13-15,9-5-10 0,-9 5-9 0,0 0-11 16,0 0-4-16,0 0-9 0,0 0-3 0,12-4-5 16,-12 4 2-16,0 0-4 0,0 0 10 0,10 1 0 15,-10-1 6-15,11 5 0 0,-11-5-3 0,14 5 4 16,-14-5 3-16,13 3-33 0,-13-3 32 0,14 4-51 15,-14-4 25-15,13 2-44 0,-13-2 37 0,14 0-46 16,-14 0 59-16,0 0-32 0,14-1 45 0,-14 1 2 16,0 0 3-16,12-5 14 0,-12 5 20 15,0 0 19-15,10-7 7 0,-10 7 3 0,0 0 1 16,4-7 2-16,-4 7-5 0,0 0-13 0,0 0-12 16,7-6-13-16,-7 6-4 0,0 0-9 0,0 0-8 15,0 0-2-15,0 0-3 0,9-5-2 0,-9 5 1 16,0 0 0-16,20 1-18 0,-20-1 24 0,19-1-24 15,-19 1 29-15,23 0-7 16,-11-1 3-16,-1 0 1 0,1 0-3 0,-12 1-20 16,22-5-3-16,-12 3 4 0,2-1 4 0,-12 3 1 15,16-6 2-15,-16 6 2 0,14-4 4 0,-14 4 2 16,11-6 14-16,-11 6 17 0,9-4 13 0,-9 4 1 0,9-5-7 16,-9 5-8-16,0 0-9 0,9-3-14 15,-9 3-13-15,0 0-8 0,0 0-5 0,12-3-8 16,-12 3 3-16,0 0 10 0,10 6-1 0,-10-6 6 15,11 9 0-15,-11-9 1 0,14 13 1 0,-14-13 1 16,9 14-25-16,-2-8-12 0,-7-6-52 0,8 14 28 16,-8-14-61-16,8 11 4 0,-8-11-95 0,6 9 20 15,-6-9-8-15,0 0-4 0,0 12 13 0,0-12-15 16,0 0 52-16,-6 9 23 0,6-9 42 0,0 0 56 16,-14-1 72-16,14 1-11 15,-8-8 53-15,5 0-4 0,3 8 40 0,-5-20 7 0,5 7 25 16,0-1-13-16,0-1-15 0,5-3-4 15,-3 2-7-15,3-1 17 0,1 0-21 0,-2 2 1 16,4-2 27-16,-2 3-21 0,1-1 4 0,-1 3-12 16,0 2-20-16,-2-1-16 0,0 4-20 0,-1-2-18 15,-3 9-14-15,8-12-11 0,-8 12 0 0,0 0-10 16,16-3 12-16,-9 9-2 0,4 0-2 0,3 6 3 16,-1 0-2-16,3 5-4 0,0 2-15 0,2 2-10 15,-3-1-34-15,1 3-15 0,-3-1-69 0,1-3-19 16,-5 1-131-16,0 1 6 0,0-2-79 0,-4-2-111 15,1-2-61-15,-1 0-49 0,-3-3-291 0,2-3-440 16</inkml:trace>
  <inkml:trace contextRef="#ctx0" brushRef="#br0" timeOffset="63312.24">22442 5947 677 0,'-6'-13'578'0,"6"13"-78"15,0-13-81-15,0 13-61 0,6-12-71 0,-6 12-27 16,16-14-43-16,-2 7-20 0,3-2-33 0,4 2-21 15,6-5-31-15,0 3-18 0,2-1-22 0,0 3-14 16,-5-1-13-16,-1 0-8 0,0 1-74 16,-1 1-35-16,-6 0-60 0,2 2 3 0,-3 0-4 15,1-1 28-15,-5 1-1 0,-11 4 35 0,18-3-5 16,-18 3 32-16,0 0-3 0,13 0 64 0,-13 0-10 16,0 0 21-16,0 0 21 0,1 12 6 15,-1-12-20-15,-2 11 15 0,2-11 3 0,-3 13 36 16,3-13-4-16,-2 14-5 0,2-14-21 0,0 18 50 15,0-18-22-15,5 19-8 0,-5-19-12 0,4 16-10 16,-4-16-7-16,4 15-6 0,-4-15-5 0,8 12-26 16,-8-12-67-16,7 7-107 0,-7-7-146 0,0 0-192 15,14-3-561-15,-14 3-676 0</inkml:trace>
  <inkml:trace contextRef="#ctx0" brushRef="#br0" timeOffset="63444.59">22867 5656 218 0,'-7'-16'682'0,"2"1"-78"16,-1 1-23-16,0 1-58 0,3 3-70 15,1 0-74-15,2 10-81 0,-8-17-68 16,8 17-56-16,-2-13-54 0,2 13-122 0,0 0-59 16,2-10-82-16,-2 10-90 0,12 2-113 0,-1 3-50 15,3 1-52-15,3 4-383 0,0 2-370 0</inkml:trace>
  <inkml:trace contextRef="#ctx0" brushRef="#br0" timeOffset="63896.88">23073 5763 402 0,'0'0'511'16,"-2"16"0"-16,2-16-72 0,-5 12-9 0,5-12-68 15,-10 11-24-15,10-11-34 0,-7 11-37 0,7-11-29 16,-9 9-35-16,9-9-34 0,-9 9-33 0,9-9-38 16,-7 8-17-16,7-8-11 0,-4 8-15 15,4-8-9-15,0 0 7 0,-5 12-21 16,5-12 4-16,0 0-2 0,5 10-1 0,-5-10-3 16,9 6-3-16,-9-6-5 0,15 1-7 0,-15-1 2 15,20-4-10-15,-4 1-24 0,-4-3-24 0,1-1-17 16,-2-2 7-16,0-2 10 0,-3 1 9 0,1-1 3 15,-3 3 5-15,0-2-5 0,-1 3 13 16,-5 7 6-16,8-15-11 0,-8 15-8 0,6-11-32 16,-6 11-34-16,6-7-28 0,-6 7 34 0,0 0 10 15,10-2 29-15,-10 2 2 0,15 6 12 0,-6-1-31 16,2 0-9-16,1 1-30 0,1-1 10 0,3 2 5 16,-3-1 12-16,0-1 18 0,-3 0 12 0,1 0 11 15,-3-1 16-15,-8-4 10 0,17 7 48 0,-17-7 35 16,10 3 21-16,-10-3-10 0,0 0 25 15,15-2-14-15,-15 2 6 0,6-7 27 0,-6 7 0 16,2-12-22-16,-2 12-10 0,2-21-8 0,-2 21 16 16,0-21 13-16,0 8-6 0,-2 3 8 0,0 0-13 15,0-1-10-15,1 1-21 0,1 10-18 0,-3-15-21 16,3 15-19-16,-5-10-9 0,5 10-8 0,0 0 0 16,0 0 4-16,-10 6-9 0,10-6 12 0,0 15 0 15,0-2-1-15,5-1-15 0,2 4 15 16,2 0-1-16,1 1 4 0,2-1-7 0,0 0-62 15,3-2-88-15,-1-1-111 0,2 1-126 0,3-4-227 16,0 0-570-16,0-2-795 0</inkml:trace>
  <inkml:trace contextRef="#ctx0" brushRef="#br0" timeOffset="65128.12">21076 6897 399 0,'0'0'599'0,"-11"1"-75"0,11-1-34 15,0 0-70-15,-13 2 49 0,13-2-43 0,0 0 13 16,0 0-81-16,-16-3-51 0,16 3-72 0,-8-9-38 15,3 0-37-15,-1-3-20 0,-4-3-42 16,-1-6-5-16,-1-4-76 0,-5-8 12 0,0 1-43 16,0-6 9-16,-3 1-16 0,2-4-4 0,-1 0-8 15,1-2-34-15,-3-9 47 0,4 10-37 0,0-2 46 16,3 2-35-16,-1 6 46 0,5 7-39 16,1 1 46-16,1 8-41 0,3 1 30 0,-3 4-50 15,5 5 51-15,3 10-46 0,-5-12 57 0,5 12-47 16,0 0 49-16,-4 11-39 0,4-11 45 0,-2 22-99 15,2-5 33-15,-2 1-15 0,2 3-31 0,-2-1-4 16,1 2-7-16,-1 2-5 0,-1-2-21 0,2 0 20 16,-3-3 2-16,0-1 31 0,4-1-13 15,-5-2 29-15,4-3 5 0,-2 1 28 0,2-3 0 16,1-10 38-16,-1 18 13 0,1-18 9 0,-2 11-18 16,2-11 8-16,0 0-19 0,11 5 2 0,-11-5-67 15,14-1-64-15,-14 1-101 0,20-6-73 0,-5 1-80 16,1 1-421-16,6 0-332 0</inkml:trace>
  <inkml:trace contextRef="#ctx0" brushRef="#br0" timeOffset="65711.06">21056 6511 231 0,'0'0'535'0,"0"0"-75"0,7 8-81 16,-7-8-25-16,0 0-55 0,0 0-34 0,3 8-48 15,-3-8-12-15,0 0-40 0,0 0-6 0,0 0-15 16,8 4 3-16,-8-4-20 0,0 0-17 0,16 0-22 15,-16 0-18-15,16-2-10 0,-4-2-15 0,-2 1-29 16,4-2-28-16,-5-1-4 0,1 4-22 0,-1-5 14 16,1-1-7-16,-2 2 21 0,-1-1-9 0,0-1 15 15,-7 8-10-15,8-12 10 0,-8 12-14 0,2-10 12 16,-2 10-9-16,0 0 18 0,-5-12-5 0,5 12 10 16,-12-3-12-16,12 3 9 0,0 0-14 15,-17 2 8-15,17-2-7 0,-12 4 11 0,12-4-12 16,-9 6 12-16,9-6-6 0,-4 11 17 15,4-11-7-15,0 0 17 0,4 16-6 0,3-10 3 16,-1-1-1-16,6-2 6 0,2 2-8 0,0-4 4 16,3 1-9-16,3-4 6 0,-4 1-16 0,4-1-20 15,0-4-24-15,1 1 11 0,-4-3-15 0,4 2 24 16,-8-2 2-16,3 0 56 0,-5 1 33 0,0-1 47 16,-1 4 30-16,-2-2 26 0,-8 6-13 0,13-10-18 15,-13 10-26-15,12-6-23 0,-12 6-28 0,9-4-18 16,-9 4-21-16,0 0-6 0,9-4-12 0,-9 4 0 15,0 0-3-15,10 8 2 0,-10-8 1 0,10 13-1 16,-5-4 5-16,5 1-4 0,-1 1 0 16,3 2-2-16,2-1 1 0,-1-1 6 15,-1 0-4-15,3-1-30 0,0-3-36 0,-1 1-43 0,-2-3-48 16,3 0-20-16,-2-2 8 0,-13-3-8 16,26-2-5-16,-15 0-7 0,2-2 52 0,-4-1 18 15,-2-3 52-15,3 1 27 0,-4 0 64 0,-6 7 21 16,4-17 34-16,-4 17 15 0,0-13-6 0,0 13 6 15,-7-9-1-15,1 4-10 0,6 5 11 0,-23-6-7 16,10 4-10-16,-1 2-11 0,-2 0-18 16,1 2-13-16,-3 2-8 0,2 0-10 0,0 2-6 15,1 0 0-15,1 2-7 0,1 0-14 0,2 0 9 16,1 4-73-16,3-5-77 0,3 1-94 0,1 2-121 16,3-10-179-16,3 13-598 0,-3-13-750 0</inkml:trace>
  <inkml:trace contextRef="#ctx0" brushRef="#br0" timeOffset="72708.16">24660 3715 6 0,'0'0'203'0,"-6"-11"-7"15,6 11-65-15,-8-9 14 0,8 9-21 0,-5-11-13 16,5 11-30-16,-6-14 22 0,6 14-31 0,-7-13 18 15,2 4-18-15,5 9 2 0,-10-13-32 0,5 5 10 16,-2 1-19-16,2 0 24 0,-1 0-21 16,0 1 24-16,6 6 3 0,-12-12 33 0,12 12-11 0,-7-10 13 15,7 10-20-15,-7-8-2 0,7 8-29 16,-8-8-2-16,8 8-19 0,-10-7 4 0,10 7-20 16,-17-6 6-16,17 6-8 0,-20-3-6 0,20 3 7 15,-26 0 0-15,12 3-8 0,-1 2 38 0,0 1-18 16,-1 1 11-16,-18 14 59 0,17-8-54 15,2 2 3-15,0 0-11 0,2 2-5 16,-2 2 8-16,2 3 35 0,2 1-6 0,3-1-9 16,1 1-5-16,2 1-8 0,1 2-10 15,3-1-1-15,-1 3 6 0,4-1-11 0,0-1 7 16,3 3-5-16,1 2-2 0,-1-2-3 0,5 0 0 16,-1-1-2-16,-1-2 0 0,4 2-9 0,-1-4 4 15,0 3-2-15,2-3 3 0,1 1-1 0,0-2 0 16,3 1 1-16,2-2-5 0,-3-1 1 0,5-1 7 15,-1 0 2-15,2-2-3 0,1 0-1 0,0-2 1 16,2 0 0-16,2-1 8 0,1-3 8 0,-1 1 1 16,4-1 1-16,-1-3 27 0,-1 0 0 0,0-2 5 15,-3-3-4-15,-1 2 44 0,-3-4 13 16,-3-1-16-16,2-1 44 0,-1-3-35 0,-3-2-11 16,1 0-30-16,-3-2-17 0,1-4-14 0,-3-2-5 15,1-2-7-15,-3-1-15 0,-1-3 7 0,-1-2-4 16,0-1-1-16,-2-4-6 0,0-2-5 15,-3 0-4-15,3-3-7 0,-2 1 0 0,-1 0-1 16,0-1 8-16,-1-1 5 0,-3 4-3 0,0-2-8 16,-2-3 6-16,1 0-3 0,-3 0 5 0,-1 3-11 15,-1-1-2-15,-3 0 2 0,-3 3 4 0,-1 0 0 16,-6-3-13-16,-1 5 10 0,-1-1-3 0,0 6 4 16,-2 1 4-16,1 2-3 0,-1 1 0 0,-1 2-5 15,0 2 11-15,5 1-5 0,0 3-3 0,2 1 2 16,1 0-6-16,1 2 11 0,1 2-1 15,0 0-1-15,1-1 3 0,1 2 0 0,1 0-5 16,1 1 8-16,-3-1-3 0,0 2 2 0,13 1-2 16,-23-2-5-16,23 2 5 0,-20 1-2 15,6 0 0-15,2 0-2 0,-2 2 2 0,-2 3-4 16,0-1 6-16,1 1-3 0,-3 2 2 0,0 0 3 16,1 0 1-16,2-1-1 0,-3 1 4 0,1 3-6 15,0-3 0-15,1 1-12 0,1-1 8 0,2 0 18 16,-1 3-17-16,1-4 10 0,-1 3-9 0,3 0 6 15,-1-2-3-15,2 2 1 0,0 0-1 0,-2 1 6 16,3-2-15-16,-1 1 2 0,2 0-82 0,-2 1-59 16,1-1-13-16,2 3-15 15,-2-1-61-15,0 0-16 0,5-1-60 0,1 5-27 16,1-2-50-16,0 0-75 0,2-1-198 0,2 1-171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4:40:06.482"/>
    </inkml:context>
    <inkml:brush xml:id="br0">
      <inkml:brushProperty name="width" value="0.05292" units="cm"/>
      <inkml:brushProperty name="height" value="0.05292" units="cm"/>
      <inkml:brushProperty name="color" value="#FF0000"/>
    </inkml:brush>
  </inkml:definitions>
  <inkml:trace contextRef="#ctx0" brushRef="#br0">3386 11601 119 0,'0'0'296'15,"0"0"-69"-15,0 0-2 0,0 0-14 16,-12 3 4-16,12-3-52 0,0 0-11 0,0 0-10 15,0 0-1-15,0 0-3 0,0 0-8 16,-9 4-9-16,9-4-12 0,0 0-4 0,0 0-4 16,0 0-2-16,0 0-6 0,0 0-3 0,0 0-6 15,0 0-5-15,0 0-6 0,0 0-6 0,0 0-9 16,0 0-3-16,0 0-10 0,0 0-5 0,0 0-4 16,0 0-5-16,0 0-5 0,0 0 0 0,0 0 1 15,0 0-8-15,0 0 3 0,0 0-10 0,0 0-1 16,0 0-1-16,0 0-1 0,0 0-1 0,0 0-1 15,0 0-1-15,0 0 2 0,0 0 0 16,-6 6 0-16,6-6 5 0,0 0 2 0,0 0 5 16,0 0 3-16,0 0 4 0,0 0-3 0,11-6-7 15,-11 6 3-15,0 0-4 0,12-7-1 0,-12 7-5 16,10-5 1-16,-10 5-1 0,14-9-3 0,-14 9 4 16,16-8-3-16,-16 8 0 0,17-8-7 0,-8 3 2 15,0 1-2-15,3-2 2 0,-3 1 0 0,1 0-1 16,0 0-2-16,2 0 2 0,-2 2-49 0,1-2 54 15,0-1 0-15,1 2-49 0,0 0 56 0,1-2-55 16,1 1 62-16,0-2-56 0,1 1 59 0,1 0-57 16,0 0 59-16,2-2-58 0,2 0 58 0,1 0-2 15,-2-2-9-15,3 3 3 0,-2-4-2 16,2 3-4-16,0-1 2 0,-1-1-3 0,0 1-1 0,-1-1-6 16,2 2 0-16,0-2 2 0,-3 1-2 15,3 0-3-15,-2-1 0 0,-1 2 0 0,2-1 1 16,-2-1-2-16,1 1 3 0,1 0 0 0,-3-1-3 15,1 0 1-15,0 3 1 0,-1-4-2 0,1 3 1 16,-1-3 0-16,1 1-1 0,-1 2-1 0,0 0 0 16,2-2-3-16,-3 3 5 0,2-3-4 0,-2 3 4 15,-2 0 0-15,2 1 3 0,-2-2-3 16,3 3 2-16,-3-2-5 0,3 0 2 0,-1 1 2 16,-1 1-1-16,0-1-1 0,2 0 0 15,-3 0 0-15,2 1 0 0,-1 0-1 0,1-2-5 16,-2 1 9-16,6-1-2 0,-2-1 0 0,0 1 1 15,0 0-1-15,2 0 0 0,-3 0-3 0,2-1 3 16,-1 0 1-16,0-1 0 0,2 1 0 0,-2 1-1 16,0-3 0-16,0 2 1 0,2 0 1 0,-2-1-1 15,2 0-4-15,0 2 1 0,-2-2 0 0,0 2 3 16,1-1-2-16,0 0 1 0,0-1-2 0,-1 0-1 16,2 2 0-16,-2-1 1 0,2 1 1 0,-1-2 3 15,1 1-4-15,-1 0 1 0,0-1 2 0,1 1-4 16,1 0-50-16,-1-2 62 0,2 1-55 0,-1 1 62 15,5-3-53-15,0 0 57 0,0 1-54 16,-1 0 59-16,1 0-57 0,0-1 60 0,-1 2-57 16,-3-1 60-16,4 1-55 0,-5-1 58 0,5 1-57 15,-5-2 68-15,4 3-50 0,0-4 55 0,-1 5-61 16,2-5 54-16,-1 3-63 0,0-2 57 0,1 1-57 16,1-1 53-16,0 1-58 0,0-1 58 0,2-1-3 15,0 2-8-15,1 0-4 0,-2-1-3 0,3-2-1 16,-2 3 0-16,-1 0-5 0,2-2 0 0,-2 3-1 15,0-2 0-15,0 1-21 0,-1 0 22 0,-1 0 0 16,1-1-3-16,0 3-5 0,0-3 8 0,3 3-6 16,-2-4 0-16,2 1 1 0,1 1-2 0,-2-1 6 15,2 0 2-15,3-2 39 0,3 1-48 0,-1-1 53 16,-6 2-54-16,1-2 47 0,-2 2-53 16,2 0 53-16,-1 0-55 0,0-1 46 0,-1 0-53 15,1 2 51-15,0-2-56 0,-2 2 56 0,2-2-45 16,-1 1 93-16,1 2-53 0,-2-2 43 0,0 3-52 15,-4-2 44-15,0 3-36 0,-1 0 39 0,-1-1-46 16,0 1 40-16,-3 0-36 0,1 1 29 0,-5 1-39 16,2-1 28-16,-4 1-33 0,2 2 37 0,-4-2-19 15,0 2 3-15,-2 2-20 0,0-4 22 16,-10 5-7-16,16-6-6 0,-16 6-2 0,13-2-3 16,-13 2-1-16,10-5-5 0,-10 5-2 0,9-3-13 15,-9 3-27-15,0 0-22 0,7-9-26 0,-7 9-36 16,0 0-7-16,0 0-100 0,3-11 5 15,-3 11-112-15,0 0-41 0,-8-8-93 0,8 8-109 16,-13-6-340-16,13 6-480 0</inkml:trace>
  <inkml:trace contextRef="#ctx0" brushRef="#br0" timeOffset="1516.2">4619 10350 389 0,'0'0'459'15,"0"0"-85"-15,0 0-38 0,-6 6-56 0,6-6-19 16,0 0-53-16,0 0-28 0,-11 2-48 0,11-2-15 16,0 0-40-16,-11 5-1 0,11-5-14 0,-6 6 15 15,6-6-12-15,-6 7 9 0,6-7-18 0,-6 11 4 16,6-11-20-16,-5 13 16 0,5-13-16 0,-5 13 0 15,5-13-1-15,-4 19-2 0,3-7-4 0,-1-1-6 16,2 1-3-16,0 0-6 0,0 0 0 0,2 0-4 16,-1 3-51-16,0-4 60 0,2 1-55 0,1 1 63 15,2 1-52-15,-2-4 63 0,2 1-46 16,1 0 62-16,-2-3-54 0,4 1 55 0,-2-2-57 16,1-1 60-16,0 0-37 0,2-1 69 0,-1-2-39 15,-9-3 67-15,18 5-53 0,-18-5 69 0,19-2-62 16,-19 2 48-16,20-6-44 0,-11 1 46 0,0-1-23 15,-1 0 13-15,1-1-38 0,-1-1 32 0,-2 0-25 16,0-1 14-16,1-1 1 0,-3-1 15 0,-1 0 2 16,0 1-8-16,-2-2-11 0,-1 0-8 0,-1 1-6 15,0-3-14-15,-3 1 6 0,-1 0-9 0,0-1 4 16,-2 0-20-16,0 1 0 0,-1-1-17 16,-1 1 3-16,0 0-17 0,0 1 2 0,1 4-14 15,-1-4 4-15,2 4-11 0,-1 1 2 0,2-1-26 16,6 8-57-16,-13-10-45 0,13 10-46 0,-12-7 10 15,12 7-77-15,-9-5-5 0,9 5-36 0,0 0-18 16,-10-4-14-16,10 4-72 0,0 0-63 0,0 0-90 16,0 0-492-16,0 0-642 0</inkml:trace>
  <inkml:trace contextRef="#ctx0" brushRef="#br0" timeOffset="1804.16">5018 10341 290 0,'0'0'724'0,"0"0"-98"0,0 0-35 15,0 0-94-15,0 0 6 0,0 0-85 0,0 0-3 16,0 0-37-16,0 0-36 0,0 0-26 0,0 0-37 15,0 0-24-15,0 0-59 0,0 0-33 0,0 0-38 16,0 0-17-16,0 0-30 0,0 0-11 0,0 0-27 16,0 0-26-16,0 0-63 0,0 0-79 0,0 0-41 15,0 0-121-15,0-12-38 0,0 12-94 0,0 0-114 16,0 0-125-16,0 0-550 0,3-11-819 16</inkml:trace>
  <inkml:trace contextRef="#ctx0" brushRef="#br0" timeOffset="2247.51">5184 10120 128 0,'-19'-2'622'16,"19"2"-108"-16,-15-3-61 0,15 3-31 15,-12-3-52-15,12 3-65 0,0 0-61 0,-15 0-54 16,15 0-43-16,0 0-26 0,-11 1-23 0,11-1-15 15,0 0 3-15,-1 13-3 0,1-13-9 0,4 12-12 16,-4-12-11-16,8 16-10 0,-2-8-6 0,0 0-7 16,1 2-5-16,2 1-4 0,1-2-2 0,-1 3 1 15,1-3-9-15,1-1 4 0,0 0 1 0,-1-1-1 16,1 0-2-16,0-1 1 0,-3-1 2 0,2 0 4 16,-10-5-4-16,15 3-1 0,-15-3-6 0,14-3 1 15,-14 3 2-15,13-11-9 0,-13 11 11 0,9-18 2 16,-7 8 59-16,3 0-25 0,-2-1 63 0,-2 0-31 15,-1 11 31-15,3-20-18 0,-3 20 17 0,0-17-27 16,0 17 2-16,1-13-37 0,-1 13 3 16,0 0-42-16,0-14 26 0,0 14-39 0,0 0 32 15,0 0-31-15,0 0 25 0,3 12-28 0,-3-12 25 16,4 17-28-16,-2-4 21 0,1-3-22 0,1 3 30 16,-2 2-31-16,2-2 27 0,1 2-27 0,-1 1-28 15,0-3-81-15,-2 0 9 0,1-1-102 0,-1-1 26 16,1-2-48-16,-3-9-43 0,4 16-28 0,-4-16-13 15,5 11-34-15,-5-11-14 0,0 0-13 0,0 0-18 16,0 0-269-16,13-4-176 0</inkml:trace>
  <inkml:trace contextRef="#ctx0" brushRef="#br0" timeOffset="2531.11">5497 10121 160 0,'0'0'406'0,"0"0"-15"0,0 0-48 15,-8 10-32-15,8-10-3 0,-3 9-37 0,3-9-29 16,-6 11-37-16,6-11-9 0,-2 13-36 0,2-13-28 16,-1 15-12-16,1-15-4 0,5 14-4 0,1-7 5 15,2 0-12-15,3 1-16 0,1-2-7 16,4-2 29-16,-1 2-27 0,1-5-8 0,-2 1 56 16,3-2-69-16,-3-2 47 0,2-1-70 0,-1-2 42 15,-3-1-62-15,-2-4 45 0,-1 1-57 0,-2-4 47 16,-5 2-60-16,-2-1 46 0,-6-1-57 0,-2 1 49 15,-3 0-54-15,-7 3 52 0,-1-1-56 0,-6 4 49 16,0 4-44-16,-1-1 26 0,-2 4-154 0,3 1-4 16,-1 2-65-16,3 3-98 0,2 1-101 0,5 0-87 15,-1 5-439-15,8-2-524 0</inkml:trace>
  <inkml:trace contextRef="#ctx0" brushRef="#br0" timeOffset="3547.3">4299 9313 91 0,'0'0'433'0,"0"0"-104"0,0 0 4 0,0 0-64 15,0 0-21-15,0 0-13 0,0 0-9 0,-6-7 0 0,6 7-44 16,0 0-18-16,0 0-34 0,0 0-17 16,0 0-25-16,0 0-18 0,0 0-7 0,0 0-11 15,0 0-9-15,0 0 10 0,0 0-21 0,0 0 18 16,-2 18-15-16,2-18 13 0,2 17-1 0,-1-5 2 16,-1 2-19-16,2 1 5 0,-1 2-17 0,-1 1 8 15,1 0-14-15,-1 1 10 0,1 1-17 0,1-1 12 16,-1 0-13-16,0 1 10 0,1-1-13 0,-1-1 10 15,0 1-13-15,0-2 2 0,-1-3-1 0,2-1 1 16,-1 1 1-16,0-3 0 0,-1-11 6 0,3 21 2 16,-3-21 3-16,1 16 34 0,-1-16 59 0,2 12 35 15,-2-12-45-15,0 0 36 0,0 0-79 16,0 0 34-16,0 0-65 0,0 0 41 0,0 0-11 16,-10-12-11-16,7 0-7 0,-3-1-7 0,1-5-8 15,-1-1-3-15,1-3-2 0,-1-1-6 0,0-1-3 16,3 0-4-16,-1 0-42 0,-1 0 50 0,2-1-47 15,2 2 57-15,1-2-48 0,0 1 70 0,2 1-46 16,2 1 49-16,3-3-51 0,0 2 41 0,5-2-48 16,2 0 45-16,0 2-47 0,5 1 48 0,0 0-46 15,3 3 48-15,0 1-48 0,-1 1 47 0,-3 5-50 16,0 1 45-16,0 3-55 0,-3 2 50 16,-3 4-48-16,-12 2 51 0,23 2-45 15,-14 2 44-15,-9-4-48 0,11 17 56 0,-9-5-31 16,-2 1 27-16,-2 3-51 0,-3 3 54 0,-1 0-56 15,-1 1 51-15,-2-1-46 0,-2 0 40 0,0 1 4 16,-1-2-3-16,-1 0-1 0,-1-1-7 0,0-3-60 16,0 1-54-16,-2-3-51 0,3-1-57 0,-3-1-58 15,4-3-138-15,-1-1-140 0,0-4-472 0,1 2-626 16</inkml:trace>
  <inkml:trace contextRef="#ctx0" brushRef="#br0" timeOffset="5346.94">4855 8979 421 0,'0'0'437'0,"0"0"-45"15,-6-11-47-15,6 11-26 0,-7-7-28 0,7 7-42 16,-7-6-35-16,7 6-24 0,-8-5-23 16,8 5-24-16,0 0-27 0,-9-6-22 0,9 6-23 0,0 0-16 15,0 0-10-15,-12-1 11 0,12 1 8 0,-7 7 4 16,2 1 9-16,1 1 32 0,-2 3-61 0,0 2 59 15,-1 6-38-15,1-1 90 0,-1 5-77 0,-3 2 25 16,2 4-54-16,1 1 28 0,0 0-60 0,1 2 58 16,2 0-45-16,3 1 33 0,1-4-44 0,1 3 26 15,3-2-37-15,4 0 12 0,1 0-16 0,1-4 36 16,3 0-44-16,1-2 34 0,1-2-33 16,2-4-2-16,-1 0-107 0,0-4-17 0,1-3-130 15,-1-3-39-15,0-3-135 0,1-2-132 0,0-2-453 16,-3-2-623-16</inkml:trace>
  <inkml:trace contextRef="#ctx0" brushRef="#br0" timeOffset="5831.13">5065 9297 359 0,'0'0'464'0,"0"0"18"0,0 0-62 16,-11 6-23-16,11-6-98 0,-7 7 11 0,7-7-90 16,-8 8 32-16,8-8-74 0,-10 10 45 0,4-3-85 15,6-7 29-15,-10 15-81 0,4-8 31 0,1 1-68 16,-2 1 32-16,4-1-55 0,-1 0 39 0,1 1-63 16,0 0 59-16,3-9-67 0,-5 16 53 0,5-16-61 15,-4 15 50-15,4-15-56 0,-1 12 52 0,1-12-54 16,-3 12 51-16,3-12-50 0,0 0 65 0,-2 12-63 15,2-12 55-15,0 0-56 0,0 0 53 16,0 0-54-16,0 0 61 0,0 0-66 0,5-12 61 16,-5 12-15-16,2-17 73 0,0 6-46 0,-1-3 5 15,1-1 14-15,0-1 5 0,0-2-9 0,0-1 4 16,0 0 17-16,1-2-7 0,-1-2 27 0,1 2 0 16,1 2 10-16,-1 0-6 0,1 1-11 0,-1 1-4 15,2 0 0-15,-1 3-8 0,1-1-16 0,0 3-19 16,3 2-21-16,-2 1 6 0,2 3-8 0,-1 1-7 15,-7 5-5-15,18-2-2 0,-18 2-3 0,22 5-3 16,-12 2-5-16,1 3 9 0,0 0-2 0,-2 3 0 16,1 4-7-16,0 0 7 0,-2 2-2 0,-2 2 0 15,1 0 4-15,-3 1-11 0,1-1-44 0,-3-2-48 16,-1 1-31-16,-2-1-88 0,1-1-51 16,-2-1-153-16,-3 0-45 0,0-2-138 0,-1-1-160 15,1-3-281-15,-1-1-654 0</inkml:trace>
  <inkml:trace contextRef="#ctx0" brushRef="#br0" timeOffset="6000.56">5046 9394 695 0,'5'-12'602'16,"-5"12"-35"-16,8-12-100 0,1 5 7 0,2 0-98 15,1 0-15-15,3-1-121 0,-1 1 1 0,3-1-98 16,-2 1 23-16,2 3-101 0,0-1-69 0,-1 0-148 15,2 1-47-15,-2 2-107 0,1-1-105 0,0 0-70 16,-1 0-413-16,1 1-455 0</inkml:trace>
  <inkml:trace contextRef="#ctx0" brushRef="#br0" timeOffset="6151.21">5466 9293 352 0,'-5'12'559'0,"5"-12"-43"15,-5 10-40-15,5-10-37 0,-9 13-109 0,4-6 46 16,-1 2-74-16,-1 1 22 0,1 1-97 0,0 0 7 15,0 2-52-15,1-1 6 0,-1 1-65 0,3-2 7 16,1 1-54-16,-1 0 15 0,2-1-51 16,1 1-25-16,0-12-211 0,0 18-141 0,0-18-266 15,4 11-608-15,-4-11-821 0</inkml:trace>
  <inkml:trace contextRef="#ctx0" brushRef="#br0" timeOffset="6362.83">5580 8991 212 0,'-2'-15'828'15,"2"15"-220"-15,0 0-112 0,0 0-51 0,2-8-78 0,-2 8 31 16,18 7 18-16,-5 1 4 0,5 5-20 16,2 4-44-16,2 2-54 0,1 8-40 0,-2 2-53 15,-1 3-32-15,-5 2-41 0,-5 0-46 0,-3-1-94 16,-5 2-95-16,-3-2-121 0,-3 2-184 0,-2 4-288 15,-7-1-800-15,-6 0-1118 0</inkml:trace>
  <inkml:trace contextRef="#ctx0" brushRef="#br0" timeOffset="7962.96">3382 11672 267 0,'0'0'254'16,"0"0"-17"-16,0 0-54 0,0 0 4 0,-12-3-38 0,12 3 16 15,0 0-32-15,0 0 15 0,-10-4-37 16,10 4 18-16,0 0-45 0,0 0 13 0,-9-3-43 16,9 3 19-16,0 0-43 0,0 0 19 0,0 0-11 15,0 0 28-15,-10 3-3 0,10-3 28 0,0 0-12 16,0 0 15-16,-6 7-12 0,6-7 16 0,0 0-15 15,0 0 4-15,2 11-18 0,-2-11 6 16,0 0-21-16,7 7 12 0,-7-7-22 0,0 0 11 16,9 6-11-16,-9-6 5 0,0 0-14 0,14 3 9 15,-14-3-15-15,15 2 8 0,-15-2-17 0,22 2 6 16,-22-2-11-16,25 2 4 0,-9-2-11 16,3 0 3-16,0 0-8 0,3 0 11 0,1 0-13 15,1 0 13-15,5-2-12 0,1 2 8 0,-1 0-3 16,3 0 11-16,6-2-10 0,-1 1 10 0,2 0-10 15,-1-1-1-15,2 2 0 0,-1 0 0 0,0-1 0 16,-1-1 1-16,3 2 7 0,-3 0 25 0,3-1 3 16,0 1-4-16,0 0-7 0,-1 0-5 0,-1 1-5 15,3-1 0-15,-2 2-4 0,-3-1-1 0,4-1 7 16,-1 2-15-16,-2-2 8 0,3 1-7 0,-2-1 2 16,1 1-3-16,0-2-3 0,0 2 0 0,1-2-1 15,0 0 2-15,3-1-4 0,4 1 1 0,2-2-4 16,0 0 0-16,0-1 5 0,0 1 32 0,3 0 22 15,0 1-49-15,-1-2 49 0,-1 1-36 0,-1 0 55 16,1-1-57-16,-1-1 47 0,-4 2-59 16,-6 0 49-16,-1 0-53 0,1-1 44 0,-2 2-50 0,1 0 43 15,-1-1-41-15,-1 1 34 0,0-2-35 16,0 2 35-16,0-1-40 0,0 1 39 0,0-2-43 16,0 2 40-16,1-1-45 0,-1-2 43 0,2 2-42 15,-2 1 32-15,2-2-32 0,-2 2 41 0,1-1-28 16,-1-1 24-16,0 3-29 0,0-3 26 0,-1 0-29 15,1 2 0-15,-3-2 3 0,1 0-6 0,0 1 5 16,-1-1 0-16,1 1 3 0,0-2 10 16,1 1-12-16,-1 1 1 0,-1-1 0 0,2 1 2 0,-4 0-1 15,2-1 0-15,-3 1 0 0,-2 0 1 16,1 1 2-16,-1 1 0 0,1-1-2 0,-2-1 3 16,0 2 0-16,0-1-1 0,-3 1 2 0,1-2-2 15,0 0 2-15,-1 2 1 0,-1-2-2 0,2 0 1 16,-7 3-1-16,3-5 0 0,-2 3 11 0,1 1 33 15,-2-2 7-15,-1 1-2 0,-1 1 1 0,2-1 0 16,-4-1-6-16,2 3-5 0,0-3-8 0,-1 0-5 16,-2 2-5-16,0 0-4 0,-1-2-4 0,1 1-3 15,-3 1-2-15,-11 1 1 0,22-4-2 0,-22 4 3 16,15-2-2-16,-15 2-24 0,14-2-34 16,-14 2-111-16,9-5-140 0,-9 5-70 0,0 0-188 15,-7-6-173-15,7 6-315 0,-22-5-664 16</inkml:trace>
  <inkml:trace contextRef="#ctx0" brushRef="#br0" timeOffset="9178.43">4671 11996 267 0,'0'0'507'0,"-11"-6"-87"0,11 6-40 15,-15-4-58-15,15 4-22 0,-21-3-62 16,21 3-35-16,-23 1-40 0,9 2-12 0,1 1-23 15,-2 1-18-15,0 0-14 0,2 4-15 0,0 0-14 16,2 3-7-16,2-2-3 0,0 6-51 0,2-3 52 16,1 1-57-16,3 2 55 0,3-2-61 0,5 0 55 15,0 1-60-15,5 1 54 0,1-3-12 0,3 0-1 16,3-1-3-16,2-2-6 0,1-3-54 0,1 0 59 16,-2-3-57-16,1-2 64 0,0-1-56 0,-1-1 65 15,-1-1-32-15,1-1 72 0,-3-3-44 0,-2-1 83 16,-1-1-69-16,-3-2 52 0,-3 1-55 0,-3-3 1 15,-3 0-6-15,-4-2 58 0,-3-1-49 0,-3 1 43 16,-5-1-50-16,-1 2 25 0,-3 0-52 16,-1 1 35-16,-1 4-40 0,3 1 21 0,1 2-49 15,-1 0-15-15,5 3-167 0,-2 2-39 0,14-1-138 16,-18 2-148-16,18-2-601 0,-9 8-736 16</inkml:trace>
  <inkml:trace contextRef="#ctx0" brushRef="#br0" timeOffset="9378.87">4905 12073 334 0,'0'0'714'16,"0"0"-104"-16,-11 3-114 0,11-3-1 0,0 0-145 15,0 0-22-15,0 0-117 0,0 0 10 0,-6-7-95 16,6 7 23-16,0 0-103 0,8-10-29 0,-8 10-135 15,8-7-27-15,-8 7-91 0,10-6-98 0,-10 6-100 16,10-7-455-16,-10 7-451 0</inkml:trace>
  <inkml:trace contextRef="#ctx0" brushRef="#br0" timeOffset="9929.29">5086 11916 759 0,'0'0'701'0,"0"0"-92"16,3-9-66-16,-3 9-104 0,7-9-10 0,-7 9-64 16,7-7-5-16,-7 7-67 0,12-7-26 0,-12 7-55 15,14-8-29-15,-14 8-42 0,17-4-23 0,-17 4-30 16,16-1-9-16,-16 1-31 0,14 0 3 0,-14 0-21 16,14 4 3-16,-14-4-18 0,11 10 8 0,-11-10-19 15,5 16 18-15,-5-16-22 0,0 21 3 0,-3-9-20 16,1 4 16-16,-1-1-22 0,-1 1 7 0,-1 0-14 15,0-1 4-15,0-1-1 0,1 1-7 0,1-3-9 16,0-1 3-16,1 0-6 16,1 0 4-16,1-11 20 0,1 14 6 0,-1-14 3 15,7 9 0-15,-7-9-2 0,12 3 2 0,-12-3 0 16,17-4 27-16,-3-1-27 0,-1-2 24 0,1 0-23 16,3-4 28-16,-2 2-27 0,3-2 26 0,-4-1-26 15,1 1 30-15,-3 0-28 0,-1 2 29 0,-1-3-25 16,-1 0 23-16,0 4-24 0,-1-3 26 0,-3 1-21 15,0 1 34-15,-1 0-20 0,-4 9 16 0,8-13-31 16,-8 13 16-16,3-12-18 0,-3 12 21 0,0 0-26 16,4-10 25-16,-4 10-18 0,0 0 29 0,0 0-7 15,0 0 8-15,0 0-2 0,0 0 15 16,0 12-17-16,0-12 5 0,2 13-7 0,-2-13 8 16,6 17-12-16,-6-17 7 0,8 20-12 0,-2-11 6 15,-1 2-11-15,2 1-3 0,-2 1 1 0,0-1 0 16,0 0-2-16,1-1 0 0,-3-2-1 0,1 2 1 15,-2-1-1-15,-2-10 0 0,2 19-1 0,-6-8-3 16,0-3-4-16,-1 1-9 0,-3 0-16 0,-1-2-16 16,1 1-28-16,-2-4-24 0,1 2-29 0,0-2-55 15,9-4-64-15,-19 2-27 0,19-2-163 16,-15-3-89-16,15 3-107 0,-13-12-373 0,9 2-605 16</inkml:trace>
  <inkml:trace contextRef="#ctx0" brushRef="#br0" timeOffset="10079.82">5433 11825 569 0,'0'0'731'0,"9"-10"-134"0,-9 10-61 16,12-6-60-16,-12 6-86 0,16-6 13 0,-16 6-71 15,19-3-9-15,-7 0-80 0,-1 2-24 0,2 0-59 16,2 0-11-16,1 0-49 0,-2 1-7 0,0-1-86 16,0 1-55-16,0 0-194 0,1 1-111 0,0-1-185 15,-2 1-182-15,2 0-350 0,-1 0-686 0</inkml:trace>
  <inkml:trace contextRef="#ctx0" brushRef="#br0" timeOffset="10461.52">6154 11781 513 0,'0'0'613'0,"1"-14"-71"0,-1 14-60 0,1-14-68 16,-1 14-93-16,-1-12 34 0,1 12-79 0,-4-10 20 0,4 10-82 15,-5-9-1-15,5 9-77 0,-11-4 5 16,11 4-68-16,0 0 28 0,-12 0-56 0,12 0 63 16,-10 8-45-16,2 0 21 0,3 1-43 0,-1 1 23 15,-1 2-38-15,2 1 23 0,-1 4-35 0,1 0 26 16,0 4-31-16,1-1 22 0,0 3-26 0,1 2 21 15,1-1-30-15,2-1 2 0,-1 3 1 0,2-3 3 16,1 2 0-16,1 0 2 0,1-1-1 0,1-1 2 16,2-2-2-16,0-2 1 0,1 0-1 0,1-1-8 15,0-2-60-15,2-5-49 0,-1 0-3 0,1-2-101 16,1-1 28-16,0-2-90 0,-1-1 9 16,0-3-104-16,-11-2-3 0,21 2-6 0,-21-2 3 15,18 0-3-15,-18 0-297 0,15-2-189 0</inkml:trace>
  <inkml:trace contextRef="#ctx0" brushRef="#br0" timeOffset="11198.3">6316 11969 270 0,'0'0'638'0,"0"0"-87"16,0 0-64-16,0 0-63 0,0 0-81 0,-2-10-54 15,2 10-92-15,0 0 31 0,0 0-63 0,0 0 54 16,0 0-70-16,0 0 26 0,-5 12-81 0,5-12 39 16,-4 12-50-16,4-12 46 0,-4 14-54 15,4-14-10-15,-4 18-9 0,4-18-11 0,-4 19-27 16,4-19 16-16,-1 20-4 0,1-20-4 0,-1 18-7 15,1-18-3-15,0 17-4 0,0-17-5 0,-2 14 3 0,2-14 4 16,0 11 3-16,0-11-4 0,0 0-3 0,0 0 1 16,0 0-5-16,0 0-7 0,0 0-7 0,0 0-13 15,0 0-2-15,-2-9 5 0,2 9 38 16,0-15-38-16,0 15 36 0,-1-15-31 0,1 15 37 16,1-16-40-16,-1 16 39 0,2-19-40 0,-2 19 46 15,0-21-32-15,2 10 39 0,-1 0 2 0,0-2 45 16,1 1-21-16,1-1 15 0,0-1-31 0,-1-2 8 15,1 2 2-15,1 0 18 0,0 0-7 0,-2 1-2 16,2 1-1-16,0-1-6 0,0 1-15 0,-1 1 3 16,0 0-15-16,0 2-1 0,1-1-11 0,-1 3-1 15,-3 7-11-15,6-17 5 0,-6 17-10 0,7-12 2 16,-7 12-6-16,5-9-2 0,-5 9 3 16,0 0 2-16,8-10-5 0,-8 10 8 0,0 0-8 15,0 0 6-15,8-7-23 0,-8 7 25 0,0 0-5 16,0 0-6-16,0 0 8 0,0 0 2 0,0 0-3 15,0 0 2-15,11 3-2 0,-11-3-2 0,0 0 0 16,0 0 4-16,0 0-7 0,0 0 7 0,0 0-11 16,3 13 10-16,-3-13-12 0,0 0 8 0,0 0-13 15,0 0 1-15,0 0-22 0,0 0 6 0,0 0-26 16,0 0 11-16,-2 10-23 0,2-10 4 0,0 0-23 16,0 0 14-16,0 0-45 0,0 0 40 15,0 0-53-15,0 0 62 0,0 0-49 0,0 0 54 16,0 0-56-16,0 0 52 0,0 0-61 0,0 0 64 15,0 0 1-15,0 0 4 0,0 0 18 0,0 0-55 16,0 0 74-16,0 0 6 0,0 0-11 16,0 0-6-16,0 0-7 0,0 0 3 0,0 0 7 15,0 0-12-15,0 0-33 0,0 0-42 0,0 0-45 16,0 0-56-16,0 0-66 0,0 0-49 0,-15 0-39 16,15 0-388-16,0 0-274 0</inkml:trace>
  <inkml:trace contextRef="#ctx0" brushRef="#br0" timeOffset="12378.46">6066 11828 160 0,'0'0'562'0,"0"-12"-67"16,0 12-58-16,-2-11-40 0,2 11-50 0,-1-12-55 15,1 12-35-15,-1-11-31 0,1 11-15 0,-4-11-62 16,4 11 55-16,0 0-74 0,-3-12 24 0,3 12-85 16,0 0 35-16,0 0-68 0,0 0 67 0,0 0-39 15,0 0 48-15,-10 6-59 0,10-6 39 0,0 17-49 16,0-5 38-16,0 0-52 0,2 4 35 0,-2 1-52 16,2 0 38-16,-1 2-42 0,1 2 28 0,-1-2-39 15,0 5 6-15,2-5-1 0,-2 1 2 0,-1 1 0 16,3-2-1-16,-2 0 14 0,0 1-11 15,0-2-2-15,1-2 1 0,-2-2-1 0,1 0-3 0,-1-2 1 16,0-12-7-16,0 22 3 0,0-22 2 16,0 16-1-16,0-16 9 0,0 15-1 0,0-15-2 15,0 12 2-15,0-12-3 0,0 0-1 0,-4 12 1 16,4-12-4-16,0 0 1 0,-5 8 1 0,5-8 0 16,0 0 1-16,0 0-1 0,-8 6 1 0,8-6-2 15,0 0 2-15,0 0-2 0,0 0-1 16,-10-4 1-16,10 4 0 0,0 0-1 0,-4-9 0 0,4 9 0 15,0 0-1-15,0 0 2 0,2-13-1 16,-2 13-1-16,0 0 1 0,2-14-2 0,-2 14 1 16,3-10-4-16,-3 10 1 0,0 0-1 0,4-10-2 0,-4 10 2 15,0 0 0-15,3-10-2 0,-3 10-54 16,0 0-11-16,0 0-8 0,0 0 61 0,4-11-54 16,-4 11 61-16,0 0-63 0,0 0 17 0,0 0-37 15,0 0 54-15,0 0-56 0,7-7 62 0,-7 7-53 16,0 0 61-16,0 0-70 0,0 0 38 0,0 0-72 15,0 0 45-15,0 0-56 0,0 0 56 0,0 0-46 16,0 0 61-16,11-1-46 0,-11 1 64 0,0 0-48 16,0 0 73-16,10-3-47 0,-10 3 65 0,0 0-47 15,8-5 62-15,-8 5-41 0,0 0 74 0,6-6-37 16,-6 6 68-16,0 0-49 0,0 0 66 16,0 0-48-16,6-8 54 0,-6 8-60 0,0 0 51 15,0 0-69-15,0 0 55 0,-4-11-54 16,4 11 54-16,0 0-61 0,0 0 54 0,-5-9-9 15,5 9-53-15,0 0 63 0,-6-7-29 16,6 7 49-16,0 0-48 0,0 0 53 0,0 0-75 16,-5-7 52-16,5 7-63 0,0 0 61 0,0 0-41 15,-5-9 70-15,5 9-67 0,0 0 47 0,-3-10-60 16,3 10 57-16,-4-8-36 0,4 8 63 0,-6-9-52 16,6 9 49-16,-6-9-46 0,6 9 41 0,-3-10-31 15,3 10 28-15,-6-12-41 0,6 12 27 0,-5-13-32 16,5 13 17-16,-4-17-32 0,4 17 20 0,-2-21-36 15,2 21 26-15,-2-20-32 0,2 20 24 16,0-24-30-16,0 12 27 0,2-1-31 0,-1 1 28 16,0-1-27-16,2 1 22 0,1-2-26 0,1 0 25 15,0 3-23-15,1-3 30 0,3 3-13 0,1-2 25 16,2 4-23-16,-1-1-2 0,6-1-3 0,-2 4 34 16,2 0-4-16,2 1 18 0,-2 2 5 0,3 0 11 15,-1 4-17-15,0-2-3 0,2 4-16 16,1-2-2-16,-2 3-12 0,-1 0 1 0,-2 2-11 15,-1 1 5-15,-1 2-9 0,-3 0 9 0,-1 0-10 0,-2 3 8 16,-3 0-11-16,-2 0 9 0,-3 0-7 0,-1-11 3 16,-3 22-5-16,0-8 5 0,-4 0-7 15,1-2 10-15,-3 1-16 0,-1-1-7 0,-3 1-20 16,-2 0 6-16,-1-3-22 0,-2 3 23 0,2-4-13 16,-3 2 23-16,1-2-18 0,-3-1 30 0,0-1-15 15,0 1 21-15,-1-5-14 0,2 0 16 0,2 0-11 16,-1-3-9-16,5 0-80 0,-4-3-8 0,4-1-108 15,1 1-12-15,3-1-121 0,0-2-42 0,2 0-121 16,8 6-92-16,-5-12-393 0,5 12-591 0</inkml:trace>
  <inkml:trace contextRef="#ctx0" brushRef="#br0" timeOffset="12946.41">6559 11718 134 0,'0'0'532'0,"0"0"-92"16,0 0-27-16,1-10-24 0,-1 10-18 0,0 0-43 16,0 0-88-16,0 0 36 0,0 0-72 0,1-12 52 15,-1 12-70-15,0 0 38 0,0 0-61 16,0 0 33-16,0 0-68 0,0 0 4 0,0 0-32 0,3-12 14 15,-3 12-50-15,0 0 15 0,0 0-47 0,0 0 19 16,0 0-38-16,0 0 34 0,0 0-9 0,-6 7 25 16,6-7-32-16,-7 9 17 0,7-9-29 0,-6 18 19 15,0-8-27-15,1 5 29 0,-1-1-18 16,1 1 29-16,-1 5-24 0,1 2 14 0,-2 0-21 16,2 1 14-16,1 1-18 0,1 0-3 0,0 2-1 15,0-1-1-15,2 0-1 0,1-2 1 0,1 2 4 16,2-3-7-16,0 1-1 0,0-3-2 0,3 0 1 15,-1-3-3-15,2-3 2 0,1 1-2 0,0-2-1 16,-1-1-3-16,2-1-17 0,0-2-21 16,0-2-18-16,0-1-27 0,0-3-38 0,-9-3-68 15,15 5-56-15,-15-5-47 0,16 3 5 0,-16-3-124 16,13-2-14-16,-13 2-33 0,12-4-94 16,-5-2-249-16,-7 6-329 0</inkml:trace>
  <inkml:trace contextRef="#ctx0" brushRef="#br0" timeOffset="13663.43">6693 11885 370 0,'0'0'546'16,"-9"-3"-47"-16,9 3-32 0,0 0-28 0,0 0-120 16,0 0 30-16,0 0-63 0,-4-10 18 0,4 10-84 15,0 0 10-15,0 0-97 0,0 0 21 0,0 0-35 16,0 0 42-16,0 0-41 0,-5 11 8 0,5-11-41 15,-6 14 15-15,3-3-37 0,-2 0-9 0,2 2-10 16,-3 1-2-16,1 2-24 0,0 0 12 0,0 0-7 16,-1 0-5-16,1 0-2 0,2-1-21 0,-2 2 15 15,2 0-19-15,1-3 20 0,-1-3-2 16,1 0 0-16,2-11 2 0,-3 17 0 0,3-17-18 16,0 0 18-16,1 13-35 0,-1-13-22 0,0 0-23 0,8-8-28 15,-3 0-18-15,0-5 2 0,2-2 48 0,1-5-61 16,0-1 68-16,1-7-39 0,3-1 65 15,-3-1-44-15,0 0 67 0,-1-2-33 0,3 1 77 16,-2 2-8-16,-3 0 72 0,4 3-2 0,-3 3 21 16,-2 4 52-16,-1 2 25 0,1 2 4 0,-1 2-19 15,-1 1-33-15,1 2-34 0,-4 10-24 0,5-11 6 16,-5 11 36-16,0 0-3 0,0 0 8 0,17 4-23 16,-11 3-9-16,-1 3-4 0,2 2-22 0,1 2 4 15,-1 4-25-15,2 2 7 0,-1-1-33 0,1 2 14 16,-2 0-23-16,0 1 11 0,0 0-23 0,-1-1 13 15,-1-1-28-15,2 0-25 0,-4-3-47 0,-1-1-45 16,1-1-47-16,-2-3-41 0,-1-12-40 16,0 20-54-16,0-20-111 0,-1 15-51 0,1-15-166 15,-5 11-108-15,5-11-483 0,-10 5-829 0</inkml:trace>
  <inkml:trace contextRef="#ctx0" brushRef="#br0" timeOffset="13831.54">6694 12000 461 0,'0'0'725'0,"0"0"-62"16,-2-10-124-16,2 10-14 0,10-10-91 15,-3 4-61-15,2 0-29 0,3-1-88 0,1 1-38 16,2-2-61-16,2 2-14 0,3-1-48 0,0 1-2 16,1-1-72-16,0 1-60 0,-1 0-181 0,-2 3-72 15,0-2-145-15,-1 1-131 0,-3 1-523 0,-1 0-708 16</inkml:trace>
  <inkml:trace contextRef="#ctx0" brushRef="#br0" timeOffset="14127.99">6977 11944 421 0,'0'0'790'15,"0"0"-205"-15,0 0 0 0,0 0-89 0,10-7 8 16,-10 7-70-16,7-5-31 0,-7 5-60 0,0 0-47 15,12-6-56-15,-12 6-45 0,0 0-45 0,11-4-25 16,-11 4-28-16,0 0-32 0,5 7 3 0,-5-7-12 16,-4 12-12-16,4-12-10 0,-9 17-4 0,1-4-7 15,1-1-7-15,0 2-4 0,1-1-1 0,-1-1-2 16,1 3-15-16,2-2 16 0,1-1-11 0,3-12 8 16,-1 17 0-16,1-17 13 0,7 16-9 0,-7-16 5 15,14 8-11-15,-14-8 6 0,18 2-9 0,-5-4-34 16,1-4-57-16,1-1-65 0,3-2-77 0,0-3-40 15,-3-1-141-15,3-2-33 0,-4 0-91 0,2 1-60 16,-5 1-448-16,0-3-659 0</inkml:trace>
  <inkml:trace contextRef="#ctx0" brushRef="#br0" timeOffset="14327.29">7167 11776 152 0,'0'0'856'0,"0"0"-173"0,2-9-108 0,-2 9-11 15,0 0-62-15,15-2 3 0,-15 2-15 0,17 5-36 16,-7 0-43-16,4 2-14 0,-1 1-24 0,-1 2-70 0,3 2-31 16,-1 2-70-16,-2 1 2 0,-1 3-55 15,-1-1-7-15,-4 4-46 0,-2 0 0 0,-4 0-22 16,-3 1-32-16,-2 0-50 0,-7 4-87 0,0 0-97 16,-6 3-85-16,-6-2-93 0,2 0-181 0,-6-4-178 15,1 1-233-15,2-7-424 0,-1-3-985 0</inkml:trace>
  <inkml:trace contextRef="#ctx0" brushRef="#br0" timeOffset="15863.22">3331 11622 234 0,'0'0'213'0,"0"0"-35"0,-5-8-26 0,5 8-35 16,0 0 12-16,0 0-22 0,0 0 34 15,0 0-1-15,0 0 32 0,0 0-38 16,0 0 28-16,0 0-22 0,0 0 39 0,0 0-32 16,2 9 19-16,-2-9-29 0,8 9 3 0,-8-9-24 15,12 11-1-15,-4-6-22 0,1 2 0 0,3 0-18 16,1 2 2-16,3 0-23 0,2 2 4 0,4-1-23 15,5 3 7-15,1 1-18 0,6 2 9 0,2 2-18 16,1-1 2-16,4 1-11 0,-1 1 18 0,2 1-16 16,1 0 11-16,7 5-13 0,1-2 12 0,0 1-11 15,1-1 14-15,1 0-16 0,2 0 13 0,1-1-9 16,-1 0 9-16,4 3 3 0,3-2 6 16,0 2 0-16,3-2 9 0,3 2-2 0,-3 2 7 15,3-2 5-15,0 1 1 0,-2-1 7 0,3 1 14 16,-4-1-2-16,3 0 0 0,-4 2-13 0,0-4 3 15,-3 1 13-15,0 1 1 0,0-3-2 0,-4 1-18 16,-1-2-2-16,-1-2 0 0,-7-3-37 0,-1 1 45 16,-1-3-41-16,1 3 45 0,-2-1-38 0,0-2 37 15,3 2-35-15,-1 0 35 0,-1-2-37 0,2 2 50 16,-2-1-34-16,1 0 25 0,-1 1-32 0,0-2 23 16,-1 0-25-16,2 0 23 0,-2-1-27 0,2-2 17 15,-2 0-22-15,1 1 15 0,-3-1-24 0,2-1 12 16,1-2-18-16,-2 2 14 0,0-1-21 0,-3-1 17 15,0 1-18-15,-5 0 17 0,-3-2-22 0,-1 1 2 16,0-1 3-16,-3 0 2 0,2 3 2 16,-2-3-12-16,-4 0 18 0,0 0 14 0,-2 0-18 15,3 0 17-15,-2-1-20 0,-1-1 9 0,0 1-13 16,0 0 17-16,0 0-19 0,-1-1 12 0,1 2-13 16,0-1 16-16,-1-1-14 0,-1 1 17 0,2 0-20 15,-2 0 18-15,0 1-16 0,1-1 19 0,0 0-18 16,-2 1 16-16,2-2-15 0,0 1 11 15,1-1-11-15,-4-1 18 0,1 0-18 0,1-1 15 16,-2 0-16-16,0-2 15 0,-1 4-15 0,1-5 17 16,-5 2-15-16,2 0 14 0,-3 0-12 0,-1-1 19 0,-12-1 0 15,19 1 15-15,-19-1-5 0,18 1 5 16,-18-1-12-16,12 2 0 0,-12-2-18 0,0 0 5 16,13 1-24-16,-13-1 21 0,0 0-20 0,0 0 2 15,0 0-23-15,0 0 10 0,13 0-34 0,-13 0 4 16,0 0-64-16,0 0-30 0,0 0-188 0,0 0-76 15,0 0-187-15,-10-10-700 0,10 10-904 0</inkml:trace>
  <inkml:trace contextRef="#ctx0" brushRef="#br0" timeOffset="18326.78">4223 12996 308 0,'0'0'509'0,"-1"-13"-74"0,1 13-64 0,0 0-35 16,-2-13-34-16,2 13-44 0,0 0-24 0,-4-12-23 16,4 12-22-16,0 0-27 0,-2-12-13 0,2 12-19 15,0 0-14-15,-5-11-6 0,5 11-10 0,0 0-62 16,-5-8 49-16,5 8-70 0,0 0 46 0,-8-6-66 15,8 6 53-15,0 0-64 0,-11 1 53 16,11-1-53-16,-12 7 49 0,12-7-51 0,-13 11 51 16,7-5-59-16,1 2 54 0,0-1-54 0,1 3 58 15,4-10-61-15,-7 18 65 0,7-18-11 0,-1 17-9 16,1-17 3-16,4 18 0 0,1-9-5 0,0-2-2 16,2-1 0-16,0-2-9 0,3 1 8 0,1-2-2 15,-1-1 2-15,-10-2 25 0,24 0-40 16,-12-2 78-16,0-1-29 0,-1-2 58 0,0-2-48 15,2 0 55-15,-4-1-40 0,1-2 23 16,-4 0-11-16,0-1 29 0,-4 1-31 0,-2 10 6 16,-1-22-24-16,-4 10-1 0,-3 0-23 0,-6 0 6 0,0-1-24 15,-4 2 14-15,-1 2-26 0,1 0 11 16,0 3-23-16,3 0 15 0,0 3-80 0,2-1-43 16,13 4-135-16,-21-2-57 0,21 2-125 0,0 0-170 15,0 0-656-15,0 0-862 0</inkml:trace>
  <inkml:trace contextRef="#ctx0" brushRef="#br0" timeOffset="18525.07">4549 12914 467 0,'-9'4'655'15,"9"-4"-83"-15,-16 6-37 0,16-6-106 0,-10 5 1 16,10-5-46-16,0 0-6 0,-11 4-92 0,11-4-32 15,0 0-88-15,0 0-8 0,0 0-57 0,0 0-19 16,9-6-120-16,-9 6-62 0,9-5-107 0,-9 5-136 16,10-6-166-16,-10 6-152 0,11-6-291 0,-11 6-534 15</inkml:trace>
  <inkml:trace contextRef="#ctx0" brushRef="#br0" timeOffset="19159.21">4737 12756 649 0,'9'-7'645'0,"-9"7"-92"0,7-9-79 15,-7 9-19-15,8-12-41 0,-8 12-36 0,10-14-72 16,-5 6-6-16,2 0-42 0,0 1-44 0,1 0-56 16,0 1-5-16,-1 0-54 0,3 2 0 0,-1-2-43 15,-9 6 9-15,18-2-37 0,-18 2 18 16,17 2-33-16,-9 4 23 0,-1 1-32 0,-1 1 24 15,-1 2-29-15,-2 2 23 0,1 1-26 0,-1 2 22 16,-2 1-25-16,0 0 23 0,1 1-28 0,0-1 14 16,-1 1-23-16,-1 1 3 0,0-1 29 0,2-3-32 15,-2 0 11-15,0-1-21 0,1-1 27 0,-1 1-23 16,4 6 16-16,-4-19 21 0,5 15-42 16,-5-15 23-16,8 9-26 0,-8-9 6 0,10 5 4 15,-10-5-7-15,11-3 19 0,-11 3 3 0,14-5 28 16,-5 0-36-16,-1 0 41 0,0 0-39 0,-3-1 32 15,4 0-28-15,-3-2 31 0,1 2-34 0,-3-1 33 16,2-1-33-16,-6 8 36 0,9-13-36 0,-9 13 35 16,7-13-25-16,-7 13 37 0,4-10-29 0,-4 10 37 15,5-11-18-15,-5 11 29 0,5-10-26 0,-5 10 20 16,4-9-25-16,-4 9 16 0,5-9-26 0,-5 9 15 16,5-9-26-16,-5 9 20 0,7-7-20 0,-7 7 6 15,5-7-1-15,-5 7 30 0,6-6-18 0,-6 6 20 16,0 0-22-16,9-7 26 0,-9 7-4 15,0 0 16-15,11-4-13 0,-11 4 8 0,0 0-13 16,0 0 17-16,16 1-2 0,-16-1-3 0,6 5 15 16,-6-5-5-16,8 11-6 0,-3-4 3 0,-1 2 13 15,0-1-10-15,2 2-7 0,-2 0-9 0,1 2-3 16,0 1 9-16,1-1 10 0,0 2-8 0,1 0-6 16,-1-1-6-16,0 2-6 0,1-2-7 0,-2-1-11 15,0 0-28-15,-2-2-13 0,1-1-8 0,-4-9 8 16,3 17-4-16,-3-17-10 0,-1 12-19 0,1-12-27 15,-9 9-11-15,9-9-28 0,-14 4 2 16,14-4-52-16,-18 2-10 0,6-5-129 0,1 0-7 16,-3 1-96-16,1-2-1 0,0-2-95 0,0-1-51 15,3-4-422-15,0 2-585 0</inkml:trace>
  <inkml:trace contextRef="#ctx0" brushRef="#br0" timeOffset="19295.43">5116 12772 185 0,'5'-8'716'15,"3"0"-113"-15,-2 2-62 0,3-1-68 0,4 0-66 16,-3-1-50-16,3 1-34 0,5 0-60 16,1-2-45-16,0 1-42 0,3 0-38 0,0 2-32 0,-2-1-58 15,1 1-108-15,-2 1-132 0,-4 1-137 16,2 1-188-16,-4 2-562 0,-1-3-697 0</inkml:trace>
  <inkml:trace contextRef="#ctx0" brushRef="#br0" timeOffset="24810.77">5150 11912 211 0,'0'0'191'16,"0"0"-33"-16,0 0-12 0,0 0-24 0,0 0-13 15,0 0-3-15,0 0-4 0,0 0-12 0,-8-5-11 16,8 5-4-16,0 0-3 0,0 0 14 0,-8-6-20 15,8 6-9-15,0 0-6 0,-8-4 9 0,8 4 21 16,0 0 28-16,0 0 19 0,-10-7 11 0,10 7-6 16,0 0-9-16,-7-5-5 0,7 5 3 15,0 0 0-15,-8-6 10 0,8 6-20 0,0 0-4 16,-10-7-3-16,10 7 10 0,0 0-53 0,-9-6 65 16,9 6-64-16,0 0 73 0,-9-6-55 0,9 6 62 15,0 0-80-15,0 0 40 0,-3-9-77 0,3 9 45 16,0 0-65-16,9-10 47 0,-9 10-60 0,10-4 46 15,-10 4-55-15,13-4 53 0,-13 4-58 0,14-3 53 16,-14 3-58-16,15 0 56 0,-15 0-56 0,15 3 57 16,-15-3-59-16,14 7 56 0,-14-7-52 0,12 10 52 15,-12-10-53-15,8 14 53 0,-2-6-46 0,-2 1 46 16,-4-9-48-16,4 17 46 0,-4-17-51 0,3 20 47 16,-3-20-43-16,0 21 53 0,-2-12-56 15,0 2 51-15,-1 1-53 0,1-2 56 0,-3 0-54 16,1 0 54-16,-1 1-56 0,0-1 52 0,-2 1-51 15,2-3 5-15,-1 2 1 0,-1-2 6 0,2 1 2 16,0-2 3-16,5-7 0 0,-8 12 3 0,8-12 2 16,-7 9 3-16,7-9 6 0,-4 9 19 15,4-9 27-15,0 0 8 0,0 0 5 0,0 0 1 16,0 0-5-16,0 0-7 0,0 0-8 0,0 0 1 16,0 0 2-16,0 0-3 0,0 0-8 15,14-2-7-15,-14 2-9 0,0 0-1 0,0 0-10 0,10-6 0 16,-10 6-1-16,0 0-6 0,0 0 1 0,18 1 1 15,-18-1-2-15,12 5 1 0,-12-5-2 0,11 5 10 16,-11-5-8-16,15 7-3 0,-15-7 3 16,15 9-3-16,-15-9-1 0,13 9-3 0,-13-9-26 15,8 10 30-15,-8-10-37 0,5 12 54 0,-5-12-5 16,2 13-2-16,-2-13 3 0,-3 14-8 0,3-14 0 16,-6 11 8-16,0-3 9 0,6-8 2 0,-13 11 6 15,6-4 2-15,-1-3 1 0,1 2 6 0,-3-1 10 16,1 0 16-16,-2-1 19 0,1 0-1 0,0-1-13 15,0 0 10-15,-3-1-13 0,13-2 4 0,-23 1-21 16,23-1-8-16,-19 0-8 0,19 0-4 0,-23-1-13 16,23 1-12-16,-22-2-59 0,22 2-52 15,-17 0-102-15,17 0-44 0,-16 0-71 0,16 0-50 16,0 0-19-16,-13 0-126 0,13 0-48 0,0 0-484 16,0 0-667-16</inkml:trace>
  <inkml:trace contextRef="#ctx0" brushRef="#br0" timeOffset="26426.25">5664 12935 180 0,'0'0'535'0,"0"0"-161"0,0 0 30 15,0 0-88-15,0 0 48 0,0 0-87 16,0 0 25-16,13-1-85 0,-13 1 29 0,0 0-76 15,0 0 47-15,0 0-73 0,0 0 30 0,7-8-87 16,-7 8 31-16,0 0-74 0,0 0 43 0,0 0-69 16,0 0 46-16,-7 8-62 0,7-8 48 0,-4 11-59 15,4-11 52-15,-5 14-56 0,5-14 49 0,-5 19-51 16,4-7 50-16,-3 1-56 0,3 2 57 0,-1 0-55 16,0 1 52-16,-1 1-50 0,1 1 55 0,-1 1-54 15,1-2 51-15,1 2-46 0,-2-2 42 0,2-1-49 16,-1 2 51-16,1-3-54 0,-2 1 62 0,2-3-61 15,0 0 56-15,0-1-63 0,1 0 54 16,-2 0-52-16,1-2 52 0,1-10-54 0,-3 18 52 16,3-18-52-16,-1 14 56 0,1-14-53 0,0 12 62 15,0-12-58-15,0 0 54 0,-1 13-53 0,1-13 52 16,0 0-52-16,0 0 55 0,0 0-9 0,0 0 52 16,0 0-34-16,-6-9 18 0,6 9-48 0,-2-14 39 15,0 2-35-15,2-1 34 0,-1-2-41 0,-1-4 31 16,0-2-41-16,2-4 33 0,0-1-37 0,4-8-24 15,-3 0 24-15,1 1 8 0,5-1 26 0,-1 3-34 16,2-1 29-16,2 3-15 0,3 1 38 16,0 3-37-16,1 0 28 0,2 5-21 0,2 1 0 15,0 0-1-15,-1 5 14 0,-1 2-25 0,2 2 16 16,-1 3-22-16,-2 1 16 0,2 4-25 0,-5 2 23 16,0 1-27-16,1 3 26 0,-3 0-26 0,-1 6 24 15,0-2-23-15,-5 3 3 0,0 0 1 0,-3 1 4 16,-2 0 0-16,-2 4 3 0,-1-1 0 0,-1 1-6 15,-4-2 8-15,0 3-1 0,-1 0 0 0,-3-2 20 16,2-1-25-16,-3 1 12 0,0-1-56 0,3-6 30 16,-4 3-55-16,3-4 13 0,0 0-76 0,-1-1 23 15,3 0-88-15,-2-4 4 0,2 1-74 0,10-3-87 16,-19 1-81-16,19-1-81 0,-13-1-422 0,13 1-523 16</inkml:trace>
  <inkml:trace contextRef="#ctx0" brushRef="#br0" timeOffset="26773.21">6122 12934 513 0,'0'0'609'15,"-5"-10"-150"-15,5 10-3 0,0 0-132 0,0 0-19 16,-5-8-92-16,5 8 55 0,0 0-61 16,-12 3 46-16,12-3-73 0,-7 8 34 0,1-1-70 15,3 0 7-15,-5 5 0 0,0 1-11 0,1 4-8 16,-4 3 1-16,-1 2-26 0,-1 3 12 0,-1 2-31 16,2 0 4-16,-2 2-35 0,4-1 11 0,-2 2-32 15,2 0 12-15,3 0-26 0,-1-2 6 0,4-2-15 16,1-3 8-16,2-2-20 0,2-1-4 0,5 1-65 15,0-3-12-15,7-3-122 0,0 1-38 0,2-5-136 16,4 0-45-16,4-4-108 0,0-3-114 16,0-1-295-16,0-1-513 0</inkml:trace>
  <inkml:trace contextRef="#ctx0" brushRef="#br0" timeOffset="27090.22">6284 13439 589 0,'0'0'603'0,"-6"-11"-80"0,6 11-41 0,-3-19-58 15,5 8-24-15,1-5-48 0,3-5 24 0,3 0-70 16,2-7-2-16,1-1-75 0,1-6-38 16,2 2-36-16,1-1-29 0,-3 0-19 0,1 6-20 0,-2 0 17 15,-1 3 15-15,-1 6-18 0,-2 0 4 0,1 3-12 16,-4 2-21-16,1 3-20 0,-2 2-13 15,-4 9-8-15,5-8-7 0,-5 8-6 0,0 0-1 16,5 9-10-16,-2 1 11 0,-2 3-2 0,2 0-5 16,0 5-1-16,-2-1-2 0,1 4 2 0,2 1-3 15,-3 3-1-15,1-2-10 0,3 1 4 0,-4 0-52 16,3-3-22-16,-3-1-52 0,2-2-19 0,-1-1-120 16,2-2-37-16,-3-2-87 0,1 0-82 0,0-4-71 15,-2-9-33-15,5 16-418 0,-5-16-590 0</inkml:trace>
  <inkml:trace contextRef="#ctx0" brushRef="#br0" timeOffset="27246.11">6320 13290 200 0,'0'0'680'0,"0"0"-108"16,0 0-66-16,0 0-70 0,4-11-91 0,7 7-60 15,4-2-53-15,5-3-95 0,3 1 36 0,6-3-96 16,3 0 37-16,-2 0-79 0,2 2-2 0,-3-1-174 15,-6 1-70-15,1 2-150 0,-2 1-124 0,0 0-344 16,-6 0-368-16</inkml:trace>
  <inkml:trace contextRef="#ctx0" brushRef="#br0" timeOffset="27589.78">6690 13283 395 0,'0'0'714'0,"0"0"-129"16,10-5-124-16,-10 5 35 0,10-9-90 0,-2 4 12 16,1 0-81-16,-2-1-12 0,0 0-84 0,0 0-33 15,-7 6-66-15,15-7-5 0,-15 7-57 0,11-6 12 16,-11 6-43-16,0 0 17 0,0 0-37 16,8 6 19-16,-8-6-33 0,-8 13 21 0,1-3-33 0,0 2 28 15,-2-1-34-15,0 3 23 0,1 0-26 16,2 0 25-16,-2 1-29 0,7-2 26 0,1 1-24 15,1-2 23-15,2-1-25 0,3 2 15 0,0-2-16 16,2 0 24-16,0 0-23 0,2-3 22 16,-2-1-24-16,-1 1 30 0,0-2-44 0,0 0 8 0,-7-6-39 15,8 9 10-15,-8-9-1 0,0 0-6 0,-3 13-9 16,3-13 40-16,-13 7-98 0,2-5 14 0,0 1-104 16,-3 0-2-16,1 0-75 0,-2-2-84 0,2 0-85 15,-1-2-107-15,2-3-285 0,2-1-394 0</inkml:trace>
  <inkml:trace contextRef="#ctx0" brushRef="#br0" timeOffset="27761.02">6937 13041 97 0,'10'-10'781'0,"0"1"-135"0,-4 2-169 16,-6 7 35-16,16-6-105 0,-16 6 11 0,19 5-23 15,-7 0-11-15,0 4-7 0,5 4-17 0,-1 6-1 16,2 3-4-16,1 6-46 0,-2 2-53 0,-6 1-58 15,-2 0-38-15,-5 1-48 0,-3 2-62 16,-5 0-96-16,-6 4-110 0,-1 1-131 0,-8-2-225 16,-3-1-235-16,-7-2-808 0,-1-4-1194 0</inkml:trace>
  <inkml:trace contextRef="#ctx0" brushRef="#br0" timeOffset="33904.54">2705 15261 159 0,'0'0'542'15,"0"0"-81"-15,0 0-39 0,0 0-67 0,0 0-33 16,-8-6-46-16,8 6-28 0,-1-11-40 15,1 11 0-15,-3-17-38 0,3 17 13 0,0-23-22 16,0 10 0-16,0-3-19 0,0-1-7 0,1-4-4 16,1 0-31-16,-1-1-9 0,0-4-20 0,2 1-4 15,-2-3-23-15,3-4-1 0,-2-4-19 16,1 2 3-16,1 0-5 0,1-2-5 0,0 3-6 16,-4 6-5-16,6-2 4 0,-3 5 21 0,-1 6-47 0,0 2 41 15,0-1-48-15,-2 4 42 0,1 3-3 0,-2 10 2 16,7-15-11-16,-7 15 8 0,6-5-3 0,-6 5 0 15,0 0 1-15,13 3-1 0,-13-3 2 0,14 12-1 16,-8-5-2-16,3 3-1 0,0 1-13 16,1 1 13-16,2 4-16 0,2-1 15 0,-1 2-10 15,0-1 10-15,1 1-10 0,0 1 11 0,1-2-12 16,-2 0 3-16,1 1-37 0,-1-2-21 0,-1-3-13 16,-3 1-10-16,0-2-5 0,-1 0 4 0,0-1 0 15,-1-3 20-15,0 2 17 0,-7-9 10 0,10 10 9 16,-10-10 7-16,10 3-4 0,-10-3 13 0,9-4 2 15,-9 4 4-15,10-15 0 0,-5 5 7 0,0-5 3 16,-1-2 14-16,1-4 6 0,0-1 7 0,0-2 12 16,-2 2 6-16,2-2 7 0,-1 4 2 15,0 1-42-15,-1 2 54 0,-1 2-56 0,2 0 32 16,-1 4-51-16,-1 1 43 0,-2 10-53 0,5-12 41 16,-5 12 3-16,9-6-3 0,-9 6-8 0,0 0-3 15,13 10-4-15,-8-3-3 0,3 1-5 0,-2 3 4 16,1 2-2-16,2-1-13 0,1 4 6 0,0 0 3 15,0 2-2-15,2-1-2 0,-1-2-30 0,-2 3-47 16,5-4-31-16,-5 0-18 0,-1-1-4 0,1-4-36 16,-2 3-12-16,1-2-22 0,-3-1 24 0,3-2 7 15,-8-7 5-15,11 11 2 0,-11-11-7 0,11 7-6 16,-11-7-40-16,11 3 46 0,-11-3 9 16,12-3 8-16,-12 3 0 0,11-10 16 15,-2 6 18-15,-1-3 16 0,-1-1 15 0,2 0 15 16,1-1 17-16,1-1 12 0,-1 1 16 0,1 0 33 15,0 0 53-15,-4 2 50 0,2 1 67 0,-2-1 22 16,-7 7 12-16,11-12-21 0,-11 12-27 0,10-4-22 16,-10 4 24-16,0 0-11 0,0 0 24 0,0 0-31 15,0 0 11-15,9 4-30 0,-9-4-10 0,0 0-28 16,2 15-11-16,-2-15-20 0,2 14 0 16,3-6-16-16,-1 1-4 0,4-1-9 0,-2 0 0 0,3 1-9 15,1-1 5-15,3-1-8 0,0 0 0 16,1-3-1-16,0-1 0 0,0-2-4 0,1-1-1 0,2-3-6 15,0 0-21-15,-1-2-21 0,-2-4-8 0,4 0 4 16,-2-4 14-16,-2-2-2 0,-2 0 16 16,-1-2-6-16,-4 1 12 0,1 0 5 0,-4 2 54 15,0 4 15-15,-3 0 18 0,2 0 3 0,-3 10-12 16,2-18-18-16,-2 18-9 0,0 0-14 0,-1-12-5 16,1 12-1-16,0 0 4 0,0 0-2 0,0 0-2 15,0 0-3-15,11 10-2 0,-11-10-3 0,16 9-7 16,-4-5-4-16,0 1-2 0,4-3 12 0,-1-2-3 15,-1 1-6-15,5-2-49 0,0-3-33 0,1-3-30 16,1-2-23-16,0-2-5 0,0-3 17 0,1-2 20 16,-3-1 16-16,-2-5 20 0,-2-2 17 15,-2 1 24-15,-2-1 50 0,-3 2 63 0,-3 1 51 16,-3 3 12-16,0 4-30 0,-2-1 27 0,-2 3-21 16,-1 1 16-16,-3 3-32 0,6 8-1 0,-12-9-37 15,12 9 11-15,-12 5 0 0,6 1 12 0,-1 4-16 16,1 6-7-16,2-2-21 0,2 4-16 15,2 3-4-15,0 2-6 0,5 2-5 0,-1 0 4 16,4 2-11-16,0 2-71 0,0-3-70 0,0-3-69 16,2-1-118-16,-1-1-148 0,-2-6-191 0,4 3-752 15,-4-7-997-15</inkml:trace>
  <inkml:trace contextRef="#ctx0" brushRef="#br0" timeOffset="34937.92">4135 14636 480 0,'-18'-11'703'15,"0"1"-104"-15,2 3-53 0,1 1-100 0,2 1-83 16,3 1-67-16,10 4-48 0,-13-7 12 0,13 7-71 16,0 0 16-16,0 0-85 0,11-5 14 0,1 3-66 15,5 0 27-15,3-1-52 0,6 0 28 0,0-2-53 16,7 0-11-16,-3 2-122 0,1-6-2 16,0 1-48-16,-2 1-24 0,-3 1-12 0,-3-1 14 0,-1 0 22 15,-2 0 49-15,-3 0 23 0,-3 2 58 16,-3 1 17-16,-11 4 54 0,13-5 27 0,-13 5 39 15,0 0 35-15,0 0 19 0,0 0-53 0,0 0 49 0,0 0-67 16,-4 13 42-16,4-13-73 0,-6 10 44 16,6-10-52-16,-5 15 45 0,5-15-39 0,-2 16 32 15,2-16-9-15,4 18-13 0,0-10-10 0,1 0-7 16,3 1-8-16,2-1-6 0,-1 0-1 0,5-2-8 16,-2-1-4-16,0-1-7 0,1-3-55 0,1-1-46 15,1 0 37-15,2-3-10 0,-2-1 7 0,0-2 6 16,0 0-35-16,-3-3 64 0,1 1-42 0,-2-5 60 15,-5 5-44-15,2-4 54 0,-3 5 0 0,-1-3 78 16,-4 10-29-16,3-13 35 0,-3 13-30 0,0 0 22 16,-2-12-27-16,2 12 16 0,0 0-36 15,0 0 17-15,0 0-30 0,-13 3 22 0,13-3-23 16,-2 9 28-16,2-9-26 0,2 14 18 0,3-5-24 16,2-2 18-16,2 0-25 0,0 1 9 15,3 1-11-15,1-2 17 0,2-1-32 0,1-3-20 16,2 1-83-16,0-3-16 0,1-2-120 0,1-2 7 15,-2 0-41-15,4-4 3 0,-3 0 28 0,0-4 46 16,-1-1 42-16,-3-1 37 0,-1 1 58 0,-3-1 69 16,-4 1 46-16,-3 2 49 0,-1 0 47 0,-3 10 42 15,-4-18-28-15,4 18 52 0,-12-13-51 0,3 8 23 16,-2 4-41-16,-2 0 6 0,-2 2-48 0,-1 0 4 16,0 3-40-16,2 0 9 0,-1 5-31 0,2-2 9 15,2 3-27-15,1 0 15 0,5-2-24 16,1 3 19-16,4-11-27 0,3 20 23 0,2-11-26 15,1 1 18-15,4-1-40 0,1-1-26 0,0-2-48 16,2 0-8-16,-1-4-71 0,1 1 52 0,0-1-31 16,3-4 75-16,-5 1-33 0,1-2 70 15,0 0-42-15,-1-2 65 0,-4 0-37 0,2 1 91 16,-9 4-9-16,11-9 65 0,-11 9-27 0,5-7 43 16,-5 7-16-16,0 0 27 0,5-9-29 0,-5 9 4 15,0 0-34-15,0 0 4 0,4-9-30 0,-4 9 12 16,0 0-25-16,0 0 15 0,10-7-18 0,-10 7 4 0,14-6-10 15,-4 4-3-15,0-3-2 0,4 0 7 0,2-3-36 16,-2 0-11-16,2-2-51 0,1-1-8 16,1-1-38-16,-3-1 36 0,1-1-33 0,-5-2 67 15,3 0 10-15,-5-1 12 0,0 0 9 0,-3 2 29 16,-1 2 40-16,-3 2 12 0,-1-1 22 0,-1 12 1 16,-3-17 0-16,3 17-1 0,-10-9 9 0,10 9 9 15,-12-1-8-15,12 1 6 0,-15 9-12 0,8-4 0 16,0 7-12-16,2 1-6 0,1-1-8 0,3 1-8 15,1 4-5-15,3-1-5 0,1 1-9 16,1 3-1-16,1-3-7 0,7 0-6 0,-2-2-41 0,5-2-62 16,-2-1-42-16,2-4-79 0,0-4-10 0,3-4-116 15,-1 0 32-15,1-6-4 0,3 0 26 16,-3-6 41-16,3-3 56 0,-1-3 25 0,-3-4 58 16,-1-2 52-16,-3-2 66 0,-3-1 38 0,-4 0 61 15,-2 2 66-15,-3-2 69 0,0 5-5 0,-2 3-31 16,-3 0-4-16,-1 3-20 0,-1 2-23 0,-5 6-25 15,1 1 15-15,-3 3-4 0,12 4 11 0,-22 4 18 16,11 4-35-16,0 3 17 0,3 2-48 0,2 3 12 16,2 4-49-16,3 1 13 0,1 1-18 0,3 4-18 15,3 2-43-15,3 0-72 0,1-1-91 16,0-2-101-16,0 0-66 0,3-5-216 16,-3-2-159-16,3-2-226 0,0-2-404 0,2-2-925 0</inkml:trace>
  <inkml:trace contextRef="#ctx0" brushRef="#br0" timeOffset="35637.48">5884 14316 43 0,'0'0'655'0,"0"0"-113"15,0 0-94-15,-2 8-38 0,2-8-45 0,0 0-41 16,0 0-30-16,0 0-33 0,0 0-40 15,10 4-40-15,-10-4-31 0,23-5-29 0,-7 0-20 0,3-1-23 16,3-3-15-16,5-3-15 0,-1 1-8 16,-1-3-31-16,-1 1-14 0,-2 0 1 0,0-3-3 15,-6 1 5-15,0 1 0 0,-4 0 0 0,-5 1-5 16,0-1 3-16,-5 4 18 0,-2 10 36 0,-5-17 27 16,-4 10 22-16,-1 2 2 0,-3 1-8 0,-3 4-7 15,-4 3-1-15,-1 3-6 0,0 1-37 0,1 3 26 16,-1 5-37-16,2 2 20 0,4-2-20 0,2 3 13 15,3-1-23-15,2 3 10 0,3-4-16 0,3 1 20 16,2 0-27-16,6-3 22 0,1 1-25 16,2 0 20-16,3-3-27 0,5-1 9 0,0-3-62 0,0-4 7 15,5-1-64-15,-2-2 33 0,2-4-50 16,4-1 72-16,-2 0-19 0,0-5 47 0,-2 0 2 16,3-3 9-16,-3-1-1 0,-3-3 7 15,-2 3 27-15,-3-4 49 0,-1 4 18 0,-3 1 13 16,-1 1 11-16,0 0 4 0,-3 2 18 0,1 1-33 15,-1 2-12-15,-6 6-39 0,10-11 8 0,-10 11-27 16,12-2 14-16,-12 2-20 0,16 2 6 0,-7 2-14 16,2 3 6-16,0 0-11 0,1 2 12 0,-2 0-16 15,1 3 14-15,1-2-15 0,-2 2 12 0,0-1-13 16,0 1-2-16,-1 0-59 0,0-3-5 16,-1 1-41-16,-2-3 26 0,1 2-45 0,-7-9 45 0,11 12-58 15,-11-12 47-15,9 9-72 0,-9-9 34 16,8 4-7-16,-8-4 20 0,0 0 15 0,13-3 21 15,-13 3 10-15,10-6 13 0,-10 6 13 0,11-11 14 16,-3 2 14-16,-3 0 29 0,2-2 7 0,-1 0 19 16,-3-3 18-16,0 0 37 0,2-1 28 15,-3 5-19-15,-2-3 51 0,0 13-34 0,-5-21 37 0,0 13-11 16,-3 1 10-16,0 2 8 0,-6 2 2 16,1 3-8-16,-3 3-14 0,-1 1-3 0,-2 4-25 0,0 2-8 15,-2 2-29-15,1 2 1 0,1 4-27 0,1-1 2 16,0 2-28-16,6-1-28 0,2 0-41 15,0-2-70-15,1 2-58 0,4-4-120 0,0 0-63 0,0-3-160 16,2 0-55-16,3-11-105 0,0 11-543 16,0-11-826-16</inkml:trace>
  <inkml:trace contextRef="#ctx0" brushRef="#br0" timeOffset="36989.51">6748 14262 9 0,'10'-7'705'0,"-2"1"-137"0,-8 6-36 0,12-10-61 16,-12 10-88-16,10-11-53 0,-10 11-30 0,6-9-26 16,-6 9-35-16,5-10-19 0,-5 10-53 15,6-7 37-15,-6 7-48 0,5-9 13 16,-5 9-56-16,0 0-5 0,5-9-62 0,-5 9 25 0,0 0-35 16,0 0 47-16,0 0-12 0,0 0 13 15,0 0-25-15,5 9 1 0,-5-9-26 0,-3 10 7 16,3-10-19-16,-4 16-2 0,4-16-6 0,-2 20 14 15,1-9-27-15,1-11 22 0,0 22-18 0,1-8 14 16,0-4-17-16,2 2 16 0,3-2-17 0,-1-1 9 16,4 1-12-16,-1-4 14 0,3 1-24 0,1-4 2 15,-1 0-32-15,2-1 17 0,0-2-41 0,1-5 15 16,0-1-35-16,2-1 42 0,-3-2-29 16,1-4 49-16,-1-1-30 0,-1 0 46 0,-1 0-32 0,-4 0 47 15,-2-1-16-15,-1 4 42 0,-4 11-20 16,-1-21 46-16,-2 11-15 0,3 10 17 0,-5-16-33 15,5 16 20-15,-7-8-16 0,7 8 5 0,0 0 46 16,0 0 21-16,-14 2-17 0,14-2-8 0,0 0-17 16,0 14-8-16,0-14-9 0,3 15-7 0,2-6-9 15,-5-9 1-15,8 15-5 0,-5-6-3 16,4-2-4-16,-1-1 0 0,3 0-5 0,-1-2-3 16,2-1 0-16,3-2-7 0,-13-1-11 0,23 0-10 15,-10-1-20-15,1-4 4 0,0 0-4 0,0-3 15 16,2 1-5-16,0-4 14 0,0 0-4 0,-2 1 11 15,-1-2-6-15,0 3 3 0,-5-1 16 0,0-1 12 16,1 3 1-16,-5-2 0 0,1 2 12 0,1-1 7 16,-3 1 9-16,2 0-1 0,-1-1 1 0,-4 9-12 15,5-19 0-15,-2 9-29 0,0-1 18 0,-1 0-12 16,1-2-3-16,-1-2-28 0,2-2-30 0,-4 0-25 16,4-1-20-16,-4-2 7 0,0 0 6 0,0 1 24 15,-4-5 4-15,0 3 8 0,-1 2 9 0,0-3 22 16,0 7-15-16,0-1 21 0,-3 2-14 0,2 3 29 15,-1 3-14-15,1 0 25 0,6 8-2 0,-12-6 46 16,12 6 9-16,-10 1-5 0,10-1 26 0,-8 13-14 16,5-4 19-16,0 3 15 0,3 4-30 15,-2 1-2-15,4 2-21 0,-1 4-2 0,2-1-25 16,2 2 9-16,0 1-28 0,2 2 16 0,1-2-27 16,1 3 20-16,-2-6-19 0,1 1 10 0,-3-3-28 15,5 1-11-15,-4-2-31 0,1 0-9 0,-1-5-25 16,0 1-26-16,-1-3-8 0,0-1-37 0,-2-1 25 15,1 0-8-15,-4-10 32 0,9 12-13 0,-9-12 53 16,11 8-14-16,-11-8 45 0,15 0-21 0,-15 0 43 16,17-5-21-16,-9 0 37 0,1-1-11 0,0-1 53 15,-1 0-4-15,2-3 36 0,-5 1-1 0,4-1 8 16,-5 0 17-16,3-1 13 0,-5 2-11 0,2-1 0 16,-2 1 13-16,-2 9-5 0,3-15-5 0,-3 15-30 15,5-12-12-15,-5 12-24 0,0 0 5 16,3-10-16-16,-3 10 2 0,0 0-10 0,0 0 3 15,0 0-23-15,10 4 19 0,-10-4-11 0,6 8 7 16,-6-8-11-16,10 10 0 0,-3-3-29 16,-1-2-4-16,-6-5-7 0,15 10-16 0,-5-5-4 15,-10-5-29-15,20 4 14 0,-8-3-19 0,-12-1 15 16,23-3-7-16,-11-1 35 0,0 1-16 16,1-3 43-16,-1-2-14 0,1-2 21 0,-2-2-10 0,0-3 22 15,1 0-11-15,-4 0 23 0,0 1-6 16,-2-1 34-16,-1 0-6 0,-1 2 20 0,-2 2-5 15,-2 11 24-15,0-17-14 0,0 17-2 0,-1-10-7 0,1 10 7 16,0 0 17-16,0 0 4 0,0 0-1 16,-13 4-12-16,13-4-5 0,-1 12-16 0,1-12 4 15,0 16-11-15,0-16 2 0,4 20-13 0,-4-20 3 16,5 22-25-16,-1-13 18 0,-2 2-10 0,3-1 7 16,-3 0-12-16,3-1 13 0,-1 0-6 0,0-1 6 15,2-1-12-15,-2 2 8 0,-4-9-17 0,8 14 16 16,-8-14-14-16,5 12 14 0,-5-12-15 0,2 14 13 15,-2-14-12-15,0 15 12 0,-4-6-12 0,1 0 7 16,-1 0-7-16,0 1 9 0,-4 0-8 0,2 1 9 16,-1-2-1-16,-2 2 2 0,3-3-16 15,-5 1-25-15,3-2-19 0,0-1-13 0,-2 0-6 16,10-6-7-16,-13 6 7 0,13-6-23 0,0 0 13 16,-16 0-24-16,16 0 31 0,0 0-31 0,-2-15 33 15,2 15-28-15,7-19 37 0,0 7-42 0,4-4 53 16,1-3-31-16,5-3 47 0,0 0-24 0,2-2 47 15,-1 3-28-15,2-2 48 0,-2 3-1 0,2 0 54 16,-2 1-9-16,-1 6 49 0,-3-1-18 0,-1 6 19 16,-2 1 0-16,2 2 26 0,-13 5-5 0,15-3 5 15,-15 3 19-15,13 8-7 0,-5-1 7 0,-4 0-28 16,1 4 16-16,-3 2-17 0,2 0-19 16,-2 0-16-16,-1 4-17 0,0-3-13 0,0-1-14 0,1 0-1 15,-2 1-16-15,3-1-35 0,-3-2-51 16,0-11-62-16,0 18-42 0,0-18-67 0,0 15-52 15,0-15-180-15,0 0-79 0,0 0-121 0,0 0-747 16,0 0-1025-16</inkml:trace>
  <inkml:trace contextRef="#ctx0" brushRef="#br0" timeOffset="37159.16">8040 13829 352 0,'0'-13'843'15,"0"13"-203"-15,2-19-43 0,-2 19-139 0,1-13-27 16,-1 13-102-16,0-12-61 0,0 12-51 15,0 0-40-15,2-11-36 0,-2 11-28 0,0 0-22 16,0 0-37-16,0 0-75 0,0 0-173 0,14 3-93 16,-14-3-143-16,7 8-99 0,-7-8-485 0,8 12-621 15</inkml:trace>
  <inkml:trace contextRef="#ctx0" brushRef="#br0" timeOffset="37720.33">8059 13981 264 0,'0'0'873'0,"0"0"-141"0,0 0-84 15,0 0-71-15,0 0 3 0,0 0-44 0,0 0-71 16,0 0-47-16,0 0-73 0,0 0-37 0,0 0-59 16,0 0-19-16,0 0 0 0,4 8-29 0,-4-8-30 15,9 9-44-15,-9-9-16 0,12 16-9 16,-6-10-43-16,0 3-6 0,2 1-7 0,1-1-8 16,-3 1-9-16,1-2-17 0,1 2-18 0,-3-3-9 15,1 0-8-15,0-1-4 0,-6-6 3 0,9 9 13 16,-9-9-1-16,11 4-32 0,-11-4-32 0,15-6-35 15,-5 1 8-15,3-4-11 0,1-4-7 0,4-5-1 16,-1-3 6-16,2 0 26 0,1 1 12 0,-3 0 20 16,2 1 4-16,-6 3 19 0,1 2 22 0,-3-1 23 15,-2 3 12-15,2 1-4 0,-4 3-7 0,-1-1-7 16,1 2-9-16,-7 7-5 0,9-7-17 0,-9 7-7 16,0 0-27-16,0 0-56 0,0 0-13 15,14 0-76-15,-14 0 1 0,0 0-92 0,6 10 15 16,-6-10-31-16,0 0-3 0,5 9-13 0,-5-9 36 15,0 0 58-15,9 9 52 0,-9-9 68 0,0 0 79 16,9 4 60-16,-9-4 61 0,0 0 55 0,0 0 30 16,0 0 14-16,0 0-45 0,0 0 70 0,0 0-39 15,12-1 57-15,-12 1-35 0,0 0 28 16,11-8-15-16,-11 8-4 0,13-9-13 0,-5 5-30 16,2-3-30-16,0-1-23 0,0 0-21 0,4-1-14 15,-1 0-14-15,-1-2-9 0,-2 3 15 0,1-1 16 0,-1 1-13 16,-3-2-16-16,-1 1-7 0,-2 1-11 0,-4 8-8 15,0-12-8-15,0 12-15 0,-10-8-5 16,10 8 32-16,-19 0-6 0,10 3 4 0,-5 5-3 16,1 1-5-16,-2 4 1 0,1 3 5 0,1 6 9 15,-1-1 24-15,5 2 1 0,1-1-5 0,2 2-6 16,4-2-11-16,-1-2-4 0,3-1 2 16,3-1-24-16,1-3-64 0,2 0-66 0,1-4-90 15,3 0-40-15,0-4-118 0,-2-2-41 0,3 0-86 16,-11-5-68-16,21 2-120 0,-21-2-488 0,19-3-782 15</inkml:trace>
  <inkml:trace contextRef="#ctx0" brushRef="#br0" timeOffset="49666.95">2386 16235 305 0,'0'0'499'0,"0"0"-59"0,-11 2-40 15,11-2-42-15,0 0-49 0,-9-4-50 16,9 4-31-16,-7-8-12 0,7 8-25 0,-3-13-34 16,3 13-15-16,-5-19-21 0,3 9 4 0,1-4-11 15,1 1 3-15,-1-3-6 0,1-1-11 0,1-1-5 16,0-3-19-16,1-1 5 0,3-3-26 0,-3-1 10 16,1 0-16-16,1-5-3 0,1-1-19 0,0 2 7 15,1-2-12-15,1 2 27 0,0 2 0 16,0 5 2-16,-1 0-22 0,-1 2 20 0,3 2-24 15,-3 7 4-15,-1-3-24 0,1 5 15 0,-5 10 7 16,9-13 22-16,-9 13-20 0,0 0 7 0,15 2-18 16,-15-2 8-16,11 12-16 0,-3-5 7 0,0 7-12 15,0-2 13-15,2 4-17 0,0 1 14 0,0 1-19 16,-1-1 18-16,3 4-3 0,-2-2-3 0,0 0-9 16,3-1-15-16,-1 1-17 0,-1-1-7 0,-1-1-22 15,-1-2-3-15,-1-2-5 0,1-1 6 0,-3-2 8 16,1-1 9-16,-7-9 15 0,9 13 5 0,-9-13 5 15,10 3 5-15,-10-3 1 0,9-6 6 0,-9 6-5 16,7-15 9-16,-3 4-4 0,0-4 7 0,0-1-5 16,-2-3 11-16,1-2-6 0,0-2 10 0,0 2-14 15,0 2 41-15,-3 2 0 0,4 0 14 16,-2 5-18-16,0-1 1 0,0 3-26 0,-2 10 17 16,5-9-19-16,-5 9 18 0,0 0-9 0,9 3 6 15,-9-3-15-15,9 14 11 0,-4-4-17 0,3 1 17 16,0 4-15-16,-1-3 12 0,5 4-10 0,-2 2 10 15,2 0-2-15,0-1-11 0,2 1-37 0,-2-1-55 16,3 0-35-16,-2-2-2 0,1-1-1 0,-2-1-39 16,-1-1-4-16,-1-3-15 0,-1 1 59 0,-2-3 11 15,1-3 34-15,-8-4 0 0,12 8 31 0,-12-8 1 16,0 0 22-16,14-3-2 16,-14 3 26-16,5-10 8 0,-5 10 36 0,4-18 8 15,-3 7 26-15,2 0 5 0,-3-1-1 0,1 2 0 16,0-2-4-16,1 2 11 0,-2 10-9 0,2-19 0 15,-2 19-21-15,2-13-8 0,-2 13-20 0,2-13-2 16,-2 13-2-16,0 0-1 0,0 0-3 0,0 0 3 16,0 0-5-16,12 6-1 0,-12-6-8 0,6 14 5 15,-2-5-6-15,1 1 3 0,0 3-13 0,3 0 18 16,-2-2-5-16,3 1 4 0,-1 0-5 0,3-1 2 16,-1-2-7-16,1 0-22 0,-1-4-16 15,-1 0-11-15,1 0-26 0,-10-5 15 0,21 0-3 16,-21 0 28-16,19-8-2 0,-12 1 16 0,2-3 2 15,-2-2 39-15,0-3-2 0,-2 0 22 0,-2-2 13 16,0 0 14-16,-1 0 36 0,-2 1 39 0,0 3 4 16,0-1-24-16,0 3 5 0,0 11-56 0,-2-20 16 15,2 20-34-15,-2-13 1 0,2 13-23 0,0 0 9 16,0 0-22-16,0 0 13 0,0 0-24 0,0 0-7 16,7 9 23-16,-7-9 0 0,15 14-7 0,-5-6-1 15,3-1-4-15,4 2-15 0,-1-3-35 0,2-1-31 16,3-4-40-16,-1 2-26 0,1-3-27 0,0-3-19 15,1 0-31-15,1-3 0 0,-1-3-6 0,-3-2 32 16,0-3 36-16,0-2 33 0,-5 0 59 0,0-2 69 16,-3 0 58-16,-4 0 35 0,-2 1 38 15,0 2 59-15,-3 4 19 0,-1-1 15 0,-2 2-30 0,-1-1 15 16,2 11-35-16,-7-16-2 0,7 16-43 16,-5-13-11-16,5 13-24 0,-5-12-28 0,5 12-6 15,-4-8-14-15,4 8-11 0,0 0-12 0,-4-10 0 16,4 10-4-16,0 0-14 0,0 0 8 15,8-4-5-15,-8 4-2 0,0 0-6 0,11 3-2 16,-11-3-36-16,10 6-2 0,-10-6-21 0,8 11 18 16,-8-11-6-16,6 10 25 0,-6-10-16 0,3 13 22 15,-3-13-13-15,3 11 19 0,-3-11-11 0,0 0 17 16,0 14-13-16,0-14 18 0,0 0-15 16,-4 9 18-16,4-9-14 0,0 0 16 0,0 0-17 15,0 0 21-15,-9 3-19 0,9-3 9 0,0 0-12 16,0 0 17-16,-8-8-14 0,8 8 14 0,0 0-19 15,-3-9 17-15,3 9-18 0,0 0 15 0,-2-16-16 16,2 16 13-16,-3-11-22 0,3 11 16 0,-1-12-21 16,1 12 22-16,-4-13-8 0,4 13 7 0,-4-14 4 15,4 14-11-15,-7-15 10 0,7 15-3 0,-4-9-1 16,4 9-4-16,-8-10 2 0,8 10-4 0,-7-4-16 16,7 4 19-16,0 0-10 0,-9 6 20 15,9-6-4-15,-4 16 19 0,2-4-14 0,2 1 16 16,0 2-19-16,2 3 12 0,0 0-15 0,1 2 16 15,1 2-2-15,0-1-1 0,-1 2-1 0,4 0-11 16,-2 0 4-16,-1-2-5 0,1 0-56 0,-3-3-65 16,2-2-59-16,-1-1-95 0,-2-2-76 0,0-3-72 15,-1-10-83-15,3 17-119 0,-3-17-372 0,0 0-596 16</inkml:trace>
  <inkml:trace contextRef="#ctx0" brushRef="#br0" timeOffset="50699.54">3413 15777 634 0,'-8'-6'582'0,"8"6"-95"16,-13-6-50-16,13 6-47 0,0 0-44 0,0 0-40 16,0 0-42-16,0 0-56 0,17-6-32 0,-3 6-37 15,5-3-24-15,6-1-25 0,2 1-18 16,5-1-9-16,1-1-12 0,1-1-13 16,-2-1-28-16,0 0-39 0,-2-1-43 0,-3 2-28 15,-4 1-32-15,2-3 8 0,-8 2 26 0,0 3 21 16,-2-1 20-16,-3 3 33 0,-12 1 41 0,16-2 38 15,-16 2 36-15,0 0 41 0,8 9 7 0,-8-9 11 16,-2 11-31-16,2-11 13 0,-7 12-34 0,3-3-3 16,-1 0-30-16,5-9-1 0,-5 18-26 0,5-18 11 15,-1 17-14-15,1-17 4 0,2 19-18 16,2-10 10-16,3 0-2 0,-1-2-6 0,0-1-3 0,3 1-2 16,1-2-2-16,-10-5-25 0,21 3 23 15,-21-3-51-15,22-1-42 0,-12-2-43 0,3-2-19 16,-3-1 27-16,3-4 13 0,-3 1 24 0,-1-3 14 15,1-3 13-15,-4 1 8 0,1 0 17 0,-3 2 53 16,-2 1 33-16,1 1 33 0,-3 10 7 0,1-14 16 16,-1 14-28-16,0 0 17 0,-4-8-9 0,4 8 13 15,0 0-20-15,-7 4 7 0,7-4-29 0,-3 15 9 16,3-15-9-16,3 18-8 0,0-9-15 0,4 3-7 16,2-1-5-16,0 2-8 0,2-1-1 0,5-2-4 15,-2 1-7-15,6-4-27 0,1 0-44 16,0 0-36-16,1-4-32 0,1-3-43 0,3-3-47 15,-1-1-40-15,2-2 8 0,1-3 23 0,-1-4 26 16,-3 1 37-16,-1-4 34 0,-2 0 30 0,-5 2 62 16,-4-3 51-16,-4 2 36 0,0 2 48 0,-5 2 45 15,-3 11 20-15,0-18 20 0,0 18-11 0,-11-12-17 16,11 12 16-16,-19-2-23 0,7 4-21 0,0 0-20 16,-3 2-23-16,2 2-17 0,2 1-14 0,-2 0-10 15,5 3-7-15,0-2-8 0,3 2-8 0,2-1 4 16,3-9-7-16,2 17-2 0,-2-17-1 0,10 14-2 15,-2-8-10-15,1-1-31 0,2-1-30 0,0-1-15 16,0-2-12-16,-11-1-12 0,26 0 9 16,-14-1-8-16,0-2 26 0,-2-1 3 0,2 1 23 15,-3-1 6-15,-9 4 10 0,15-6 13 16,-15 6 42-16,9-6 6 0,-9 6 30 0,0 0 7 16,0 0 22-16,0 0-11 0,0 0 13 0,0 0-14 15,0 0-18-15,0 0-12 0,0 0-9 0,0 0 3 16,-5 8-17-16,5-8-5 0,0 0 1 15,9 6-8-15,-9-6 2 0,18 0-1 0,-7-2-3 0,2-2-17 16,1-2-40-16,4 2-44 0,1-5-32 0,0-3-50 16,1-3-44-16,0-1-42 0,-1-3 3 0,-2-3 9 15,-1-1 55-15,-3-4 20 0,-1 1 50 0,-1-3 36 16,-3-1 99-16,0 4 39 0,-3 1 28 0,-2 2 68 16,-1 5-1-16,-2 1 49 0,-2 3-34 15,-1 4 16-15,-1 0-26 0,4 10 14 0,-9-9 2 16,9 9 0-16,0 0-10 0,-12 7-16 0,12-7-13 15,-2 17-21-15,3-5-8 0,1 1-16 0,4 4-17 16,1 3-13-16,2 1-11 0,5 2-5 0,0-2-9 16,4 1-7-16,1-2-9 0,-1-2-32 0,1-5-38 15,1-2-58-15,-1-3-68 0,0-4-59 0,-1-2-80 16,0-4-32-16,0-1-8 0,1-5 52 0,0-3 26 16,0-6 56-16,-1-2 29 0,-4-4 67 0,-1-3 54 15,-4 0 82-15,-3-5 37 0,-2 2 46 16,-3 1 56-16,-3 2 37 0,-2 0 0 0,-1 3 28 15,-4 2-24-15,-2 3 10 0,-4 5-29 0,1 4 10 16,0 4-9-16,-1 3-1 0,2 5 3 0,0 4-18 16,-1 7-13-16,3 2-30 0,1 4-1 0,5 4-24 15,2 2-3-15,3 3-26 0,3 6-8 0,5 4-10 16,0-1-6-16,2-1-17 0,4-3-88 0,-2-6-84 16,-1-2-77-16,3-2-103 0,-1-2-162 0,1-8-192 15,-2 1-795-15,-1-7-1113 0</inkml:trace>
  <inkml:trace contextRef="#ctx0" brushRef="#br0" timeOffset="51149.2">5225 15423 223 0,'-12'-5'785'0,"1"2"-139"0,11 3-67 0,-19-3-81 16,19 3-64-16,-16 3-43 0,16-3-69 0,-15 6-60 15,15-6-37-15,-9 8-40 0,9-8-17 0,-4 14-13 16,4-14-20-16,7 15-24 0,-1-9-10 0,3 4-26 15,2-1-13-15,3-4-13 0,-1 3-7 0,3-2-12 16,0 0-6-16,1-3-34 0,-1-1-32 0,0-2-47 16,-3 0-21-16,1-2-36 0,-2-1-9 0,3-1 1 15,-3-2 29-15,-2-4 18 0,1 2 22 0,-2-3 16 16,-3 0 21-16,0 0 13 0,-2 1 49 0,0 0 48 16,-4 10 19-16,6-18 23 0,-6 18-35 0,2-13 36 15,-2 13-47-15,0 0 24 0,0 0-4 16,0 0 39-16,0 0-23 0,0 0 6 0,0 0 8 15,6 15-21-15,-3-1-2 0,1 4 7 0,-2 3-16 16,2 2 7-16,0 2 1 0,-2 0-18 0,2 2-9 16,-4 0-13-16,0 0-8 0,-2 2-15 0,-2 1-19 15,-3 1-20-15,-2 1-5 0,0-2-21 0,-7 4-7 16,-2-2-19-16,-1-2 10 0,-3 0-31 0,-1-4 23 16,4-4 12-16,-4-4 21 0,4-1 2 0,2-5 1 15,2-4-14-15,2-2 31 0,1-5-18 16,12-1 26-16,-17-6-18 0,11-2 35 0,4-4-8 15,2-5-20-15,2-7-70 0,5-10-56 0,3-8-89 16,9-2-103-16,4-10-88 0,5-2-140 0,6 3-574 16,5 5-753-16</inkml:trace>
  <inkml:trace contextRef="#ctx0" brushRef="#br0" timeOffset="51715.39">6269 15348 467 0,'-11'1'535'0,"11"-1"-78"16,-15 5-73-16,15-5-16 0,-9 5-60 0,9-5-27 15,0 0-58-15,0 0-30 0,0 0-47 0,0 0-21 16,16 2-31-16,-16-2-8 0,19-7-26 0,-10 4-11 15,0-1-15-15,1-3-37 0,0 1-12 0,-2-1-6 16,1-2-1-16,-2 1 6 0,-1-3 3 0,-2 2 4 16,-2-2 9-16,-2-2 28 0,-1 2 11 0,-3 0 17 15,-3 0 17-15,-3 1 19 0,-1-1 21 0,-2 3 8 16,-2 2-9-16,-2 1-9 0,-1 1-5 0,-1 2-14 16,1 4-52-16,-1 0 29 0,5 4-26 15,-1-1 24-15,3 2-31 0,1 3 36 0,3 1-42 16,4 0 34-16,4-11-42 0,3 21 1 0,2-7-5 15,5-2 33-15,1 2-7 0,6-1-5 0,-2-1-6 16,5-2-6-16,0 0-4 0,2-3-21 0,2-2-27 16,2-1-15-16,-2-2-37 0,0-2-35 0,2-3-44 15,-3-1-43-15,0 0-28 0,-4-3 7 0,0-1 31 16,-3-2 40-16,-1-1 37 0,-4-5 53 0,1 2 70 16,-6-1 40-16,-1 0 24 0,-2-2 33 15,-3 1 17-15,0 0 31 0,-3 0 21 16,2 5 10-16,-2-1-16 0,1 1-31 0,2 11-31 15,-4-14-17-15,4 14 23 0,0 0 14 0,0 0-26 16,0 0 35-16,4 13 3 0,1-5 3 0,3 6 2 16,1 4-20-16,2-1-25 0,2 5-15 0,2 0-17 15,-1 2-14-15,2-2-5 0,-1 0-19 0,-2-3-68 16,-2-2-40-16,1 0-38 0,0-4-50 0,-1 1-62 16,-1-6-86-16,0 1-73 0,1-4-94 0,-11-5-53 15,17 4-21-15,-17-4-4 0,16-4-262 0,-9-1-366 16</inkml:trace>
  <inkml:trace contextRef="#ctx0" brushRef="#br0" timeOffset="51848.98">6789 15358 980 0,'-1'-18'203'0,"-2"3"71"0,1 0 60 16,-3 0 23-16,-1 1-10 0,-1 1-33 0,-1 1-5 16,-3 3-19-16,0-1-4 0,-1 6-44 0,2 3 21 15,10 1-48-15,-26 1 1 0,14 6 4 0,-4 1 12 16,0 2-29-16,1 5-17 0,1-2-32 16,-3 6-21-16,3 3-27 0,0 0-19 0,1 0-16 15,2 0-33-15,0-3-70 0,0 2-86 0,2-3-101 16,-1-1-185-16,2 1-182 0,-1-2-906 0,2-2-1116 15</inkml:trace>
  <inkml:trace contextRef="#ctx0" brushRef="#br0" timeOffset="53499.59">7063 14923 490 0,'7'-11'635'15,"-7"11"-82"-15,7-10-96 0,-7 10-79 0,6-8-92 16,-6 8-48-16,7-6-56 0,-7 6-26 0,0 0-38 16,0 0 7-16,14 0-16 0,-14 0 1 15,0 0-14-15,5 10 10 0,-5-10-3 0,1 14-10 16,-1-14-9-16,0 19-20 0,-1-7-7 16,-1 5-12-16,0 0-9 0,1 0-7 0,-1 1-3 15,2 5-1-15,-4 0-56 0,3 2 57 0,-2 0-55 16,2 0 58-16,0 0-18 0,0-2-52 0,1-2-15 15,-1 0-22-15,1-3-47 0,0 0-13 0,0 0-20 16,0-4 27-16,1-1 15 0,-1-13 37 0,2 18 10 16,-2-18 21-16,0 0 0 0,9 7 28 0,-9-7 16 15,7-7 44-15,-7 7 7 0,9-15 25 0,-4 6 10 16,2-2 16-16,0 1 29 0,-1-1 9 0,-1 3 10 16,0 1-25-16,2-1-29 0,-7 8-26 0,7-9-13 15,-7 9-32-15,13 0 57 0,-13 0-52 0,15 7 47 16,-3 3-51-16,-3-3 32 0,2 5-50 15,4 1 42-15,-3 2-14 0,6-1-2 0,-1 1-4 16,2 1-6-16,0-3-2 0,1-3-30 0,0 0-53 16,2-1-58-16,-1-4-41 0,-2-4-34 0,2-1-52 15,0-1 12-15,1-4 7 0,0-1 59 0,-3-4 15 16,-1-1 48-16,1-4 7 0,-5-4 20 0,-1-1 19 16,-4 0 51-16,-1-2 38 0,-2 1 44 0,-6 1 5 15,0 1 19-15,-5 1-3 0,0 2 8 0,-4-1-7 16,-1 3 8-16,-2 3-13 0,1 1-5 0,-3 2-13 15,1 4 2-15,0 4-13 0,-1 0-10 0,0 1-5 16,0 5-13-16,2 1-4 0,2 1-4 0,1 0-2 16,5 3-6-16,-1 0-1 0,3 1-52 0,2-12 64 15,2 21-3-15,3-11-3 0,1-2-2 16,4 0-9-16,-1-1-53 0,2-3-56 0,2-1-54 16,1-3-30-16,0-3-23 0,-1 1 24 0,-2-3 24 15,5-2 32-15,-5-3 44 0,3 1 2 0,-6-3 60 16,1-1 45-16,-4 3 58 0,2-3 6 15,-6 1 29-15,-1 12-5 0,3-17 9 0,-3 17-24 16,-3-14-4-16,3 14-22 0,-7-12-3 0,7 12-12 16,-8-5 1-16,8 5-20 0,-11-2-4 0,11 2 1 15,0 0 1-15,-9 4-3 0,9-4-5 0,0 0 2 16,5 14-9-16,-5-14 7 0,9 8-7 0,-9-8-4 16,20 9 6-16,-20-9-20 0,20 5 7 0,-6-5-3 15,-1 0-48-15,3-1-19 0,-3 0 18 16,4-4-3-16,-3 1 21 0,1 0-5 0,-3 0 16 15,-2-1 7-15,1 0 37 0,-11 5 20 0,13-8 25 16,-13 8 19-16,5-6 15 0,-5 6 6 0,0 0-7 16,0 0-4-16,0 0-14 0,0 0-16 0,0 0-12 15,0 0-13-15,0 0-3 0,0 0 1 0,0 0-28 16,0 0 29-16,4 13-32 0,-4-13 25 0,14 4-29 16,-14-4 25-16,17 5-32 0,-17-5 29 15,21 0-26-15,-21 0-19 0,27-3-28 0,-14 0-20 0,-1-2-37 16,-1 1-11-16,-1 1 3 0,3-2 11 15,-3 0 16-15,0-1 17 0,-3 1 10 0,1 0 15 16,-8 5 16-16,11-10 34 0,-11 10 20 0,9-5 10 16,-9 5 6-16,0 0-11 0,8-8-7 0,-8 8-4 15,0 0-5-15,6-5-4 0,-6 5 1 0,0 0 14 16,0 0 17-16,0 0 16 0,17-1-2 0,-17 1-3 16,12-2-12-16,-12 2-7 0,18-3-8 0,-7 1-9 15,-1 1-13-15,3-4 4 0,-2 4-2 0,0-2-11 16,-11 3 4-16,20-3-5 0,-20 3-7 0,16-1 1 15,-16 1-8-15,11 3 11 0,-11-3 1 0,2 8-2 16,-2-8 0-16,-4 15 0 0,0-6-30 0,1 3 44 16,-4-1-23-16,0 3 38 0,-1 0-21 15,1 0 26-15,1 2-27 0,-1-3 23 0,2 2-26 0,-1-2 22 16,1-1-27-16,1-2 23 0,0 1-30 16,4-11 12-16,-4 14-59 0,4-14-8 0,0 0-116 15,6 9-8-15,-6-9-55 0,10-6-30 0,-1 2 16 16,3-5 21-16,-1-2 64 15,2-3 18-15,3-3 46 0,-2-3 4 0,3-4 43 0,-3 1 28 16,0-4 71-16,-1-1 31 0,3-4 50 0,-3-3-2 16,5 0-2-16,-7 7 40 0,1 0 50 0,-6 7-42 15,3 2 62-15,-2 1-56 0,-1 4-13 16,0 1-59-16,-2 5 27 0,-4 8 20 0,9-6 12 16,-9 6-3-16,0 0-4 0,13 10-24 0,-6 0 1 0,0 0-19 15,0 4-18-15,1 4-25 0,2 2-1 16,-2 1-11-16,3 4-13 0,-3-1-18 0,-2 2-58 15,1-2-84-15,-3 1-27 0,-1-3-123 0,-1 0-99 16,0-2-146-16,-2-1-154 0,2-1-650 0,-4 0-925 16</inkml:trace>
  <inkml:trace contextRef="#ctx0" brushRef="#br0" timeOffset="53799.63">8355 15183 287 0,'-7'-6'749'16,"7"6"-137"-16,0 0-100 0,7-9-80 15,-7 9-71-15,16-8-57 0,-5 2-51 0,3-1-47 16,5-2-36-16,2 0-36 0,4-6-18 0,2 2-26 16,2-2-16-16,2-3-18 0,1 0-19 0,-5 2-47 15,-3 1-14-15,-1 0-11 0,-3 2 13 0,-4 2-4 16,0 0 13-16,-6 2-9 0,-3 1 13 0,0 1-10 16,-7 7 13-16,7-10-9 0,-7 10 17 0,0 0 14 15,0 0 6-15,0 0 1 0,-8-5 6 0,8 5 22 16,-6 7 7-16,6-7 14 0,-7 12 7 0,7-12-13 15,-2 15-3-15,2-15-13 0,2 20-4 0,-2-20-8 16,3 22-49-16,-1-12 48 0,0 1-45 16,3-1 43-16,0 0-42 0,-1-1 38 0,1-1-137 15,1 0-42-15,-6-8-114 0,12 8-95 0,-12-8-119 16,13 3-69-16,-13-3-393 0,13-8-513 16</inkml:trace>
  <inkml:trace contextRef="#ctx0" brushRef="#br0" timeOffset="53938.48">8788 14691 574 0,'-4'-14'688'0,"-1"1"-146"0,1 3-87 16,2 0-103-16,2 10-70 0,-5-15-49 0,5 15-27 15,0 0-36-15,0 0-25 0,3-14-29 0,-3 14-21 16,0 0-90-16,0 0-171 0,15 0-148 0,-15 0-189 16,16 6-401-16,-7-3-471 0</inkml:trace>
  <inkml:trace contextRef="#ctx0" brushRef="#br0" timeOffset="54219.72">9009 14821 663 0,'-2'13'614'0,"2"-13"-84"0,0 0-64 15,-2 13-66-15,2-13-52 0,0 0-48 0,-6 14-39 16,6-14-26-16,0 0-10 0,0 11-7 0,0-11-21 16,2 12-31-16,-2-12-49 0,8 12 1 0,-2-6-29 15,-1 0-23-15,4 1-5 0,-2-2-37 0,2 2 22 16,-1-3-32-16,1 1 29 0,3-3-37 0,-12-2 20 15,18 5-24-15,-18-5 19 16,20-2-28-16,-20 2 20 0,18-6-34 0,-11 0 22 16,-1-2-23-16,-1 0 34 0,1-3-33 0,-3 2 36 15,2-1-38-15,-5 10 38 0,4-18-33 0,-4 18 29 16,0-13-37-16,0 13 38 0,0 0-40 0,2-13 40 16,-2 13-20-16,0 0-48 0,0 0-72 0,0 0-75 15,0 0-72-15,0 0-112 0,11 2-63 0,-11-2-61 16,12 4-34-16,-12-4-282 0,13 2-363 0</inkml:trace>
  <inkml:trace contextRef="#ctx0" brushRef="#br0" timeOffset="54417.47">9303 14854 399 0,'0'0'633'15,"4"-7"-77"-15,-4 7-51 0,0 0-62 0,2-14-36 0,-2 14-20 16,0-17-28-16,0 17-73 0,0-15 6 16,0 15-86-16,0-20 20 0,0 20-40 0,0-17-2 15,0 17-30-15,0-13-22 0,0 13-42 0,0 0-11 16,0-12-26-16,0 12 5 0,0 0-18 15,0 0 10-15,-8 12 8 0,4-1 21 0,4 0 10 16,-1 5 4-16,1 1 1 0,1 1-14 0,3 4-8 0,0-2-19 16,0 4 2-16,6-3-24 0,-1-1-33 0,2-2-62 15,5-3-112-15,1-2-87 0,4-3-245 16,1-3-160-16,3 0-839 0,-1-4-1133 0</inkml:trace>
  <inkml:trace contextRef="#ctx0" brushRef="#br0" timeOffset="87373.62">16424 6609 180 0,'0'0'389'0,"-9"-3"-78"0,9 3 17 16,-8-4-64-16,8 4 4 0,0 0-37 15,-9-8 12-15,9 8-30 0,0 0 6 0,-8-6-22 16,8 6-16-16,0 0-20 0,0 0-18 0,0 0-15 15,-7-6-8-15,7 6-15 0,0 0-19 0,0 0-11 16,0 0 0-16,0 0-7 0,0 0-7 0,0 0-5 16,18 0-14-16,-18 0 1 0,15 2-4 0,-2-1 5 15,0 0 4-15,6-1 0 0,0 2-2 0,4-4-8 16,5 2-6-16,3 0-2 0,1 0-51 16,6-1 49-16,0 0-49 0,4 1 50 0,2 0-8 15,6-2-3-15,-2 0-5 0,5 2-5 0,-1-1 2 16,-1 1-4-16,2 0 1 0,-1 0-13 0,0 0 8 15,-2 1 1-15,1 0 6 0,-1 0-5 0,0 1-3 16,0-2-45-16,-8 0 56 0,0 1-53 0,2-1 60 16,-2 0-51-16,0-1 59 0,-1 1-9 0,1 0 0 15,-1 0 10-15,0-3-1 0,-1 3 1 0,0-2-5 16,-1 1 0-16,-1-2-9 0,-1 1-2 0,-1 0-4 16,-4 0 2-16,1 2-10 0,-2-1 0 0,-4 1-41 15,1 0 56-15,0 0-53 0,-1 0 58 16,-3 1-55-16,0-1 55 0,-2 0-51 0,1 0 50 15,0 0-45-15,0 2 51 0,-2-2-46 16,0 0 46-16,1 0-47 0,0 0 53 0,2 0-59 16,-1 0 50-16,4 0-47 0,1 0 48 0,1-2-49 15,1 2 52-15,2-2-52 0,0 2 52 0,5-1-49 16,0 0 43-16,0 0-43 0,2 0 46 0,-2 1-49 16,1-2 52-16,-1 2-49 0,-1-1 48 0,-3 1-43 15,5-1 75-15,-6 1-27 0,0 0 38 0,0 0-36 16,-2 0 33-16,2-2-43 0,4 0 29 15,0 1-41-15,0 0 28 0,1-1-38 0,0-1 34 16,0 1-42-16,0-2 37 0,1 2-40 0,1 0 37 16,-2-2-41-16,2 1 36 0,-1 0-37 0,4-1 31 15,-4 2-33-15,2-3 41 0,-2 4-35 0,3-2 29 16,-3 1-36-16,1 0 38 0,-1 2-36 0,0-2 34 16,1 0-33-16,-2 2 33 0,1 0-35 15,0 0 37-15,1 2-34 0,-2-2 31 16,1 2-30-16,2-2 34 0,-1 0-32 0,1 1 36 15,2-1-38-15,-4 0 38 0,3 0-17 0,0-1 38 16,-1 1-31-16,-2 0 26 0,1 0-29 0,1 0 24 16,-3 0-26-16,1 0 26 0,-5 0-26 0,-1 0 25 15,-2 0-11-15,1-2 35 0,-3 2-16 0,-1 0 24 16,0-2-23-16,-7 2 11 0,2-1-30 0,-2 1 8 16,-2-1-21-16,0 1 6 0,-5-1-9 0,0 1 14 15,-13 0-16-15,26-2 8 0,-26 2-14 0,16-1 7 16,-16 1-42-16,15-2-24 0,-15 2-125 0,9-5-65 15,-9 5-109-15,0 0-92 0,-2-13-122 0,2 13-156 16,-14-12-274-16,3 4-602 0</inkml:trace>
  <inkml:trace contextRef="#ctx0" brushRef="#br0" timeOffset="88992.43">2388 7299 352 0,'0'0'338'0,"0"0"-70"15,0 0 4-15,-13 1-61 0,13-1 16 0,0 0-31 16,0 0-22-16,-9-3-52 0,9 3 1 0,0 0-37 16,-7-6 29-16,7 6-24 0,0 0 9 0,0 0-26 15,0 0 5-15,-6-6-25 0,6 6 5 0,0 0-23 16,0 0 5-16,0 0-20 0,0 0 9 0,0 0-3 16,0 0 35-16,0 0-13 0,0 0 17 0,0 0-14 15,15-3 18-15,-15 3-11 0,21 1 5 16,-7 1-12-16,5-1 17 0,3-1-16 0,6 0 10 15,5 0-7-15,8 0-4 0,10-1-12 0,4-1 0 16,3 0-14-16,2 1 8 0,2-2-12 0,14 1 2 16,-1-1-12-16,3-2 8 0,-2 4-11 0,5-2 7 15,-1 1-9-15,0-1-24 0,-1 2 28 0,2-1 0 16,-5 0-4-16,1 0 4 0,-1-2-6 0,-1 3 7 16,-11-2-13-16,0 1 34 0,-2-1 11 0,0 1 0 15,-3 2-9-15,-1-1-11 0,-3 1-1 0,-3 0-9 16,-1 0 5-16,-10 1-7 0,2-1-1 0,-3 3 2 15,-1-1-5-15,-2-1 2 0,3 1 0 0,-3 0 9 16,0-1 41-16,-1-1 2 0,2 0-6 0,-5 0-14 16,3-1 38-16,0-1-46 0,0 1 34 0,0-1-39 15,-2-3 37-15,-5 4-11 0,1-2-2 0,-3 0-8 16,-2 0-8-16,-5 2-2 0,0 0 10 16,-2-2 12-16,-5 1-7 0,0 0 5 0,-1 1-9 15,-12 1-7-15,19-2-4 0,-19 2-28 0,16-3 25 16,-16 3-38-16,11-2 4 0,-11 2-99 0,0 0-43 15,0 0-128-15,0 0-109 0,0 0-180 16,0 0-735-16,-13-6-899 0</inkml:trace>
  <inkml:trace contextRef="#ctx0" brushRef="#br0" timeOffset="100583.53">11916 7397 91 0,'12'0'102'0,"0"0"-82"0,-12 0-94 0,26 0 26 16</inkml:trace>
  <inkml:trace contextRef="#ctx0" brushRef="#br0" timeOffset="109984.2">7504 10050 46 0,'0'0'166'0,"0"0"-8"15,0 0-26-15,0 0-13 0,0 0-15 0,0 0-11 16,0 0-5-16,0 0-12 0,0 0-16 0,0 0 2 16,-4-7-2-16,4 7 7 0,0 0 0 0,0 0-3 15,0 0 6-15,0 0 6 0,0 0-2 0,0 0-3 16,0 0-7-16,0 0-13 0,0 0 0 0,0 0-8 16,0 0 2-16,0 0-14 0,0 0-4 15,0 0-6-15,0 0-4 0,-3-12-2 0,3 12-5 16,0 0 10-16,0 0 14 0,0 0 4 0,0 0-35 15,0 0 82-15,0 0-9 0,0 0-1 0,0 0 12 16,0 0-23-16,0 0-2 0,-10-3 3 0,10 3-2 16,0 0-2-16,0 0-5 0,0 0-4 0,0 0-5 15,0 0 4-15,0 0-13 0,0 0-5 0,0 0-6 16,0 0-8-16,0 0-5 16,0 0 0-16,-10-4-2 0,10 4 4 0,0 0 11 15,0 0 9-15,0 0 0 0,0 0-1 0,-12-3 7 16,12 3 0-16,0 0-6 0,0 0-6 0,0 0-8 0,0 0-4 15,0 0-1-15,0 0-5 0,0 0-1 16,0 0 0-16,0 0 0 0,0 0 1 0,0 0-3 16,-13 0 3-16,13 0 1 0,0 0 6 0,0 0 4 15,0 0 4-15,0 0 3 0,0 0 5 0,0 0 3 16,4 8-3-16,-4-8-5 0,0 0-52 0,0 0 66 16,9 5-39-16,-9-5 58 0,0 0-54 0,10 4 56 15,-10-4-49-15,0 0 70 0,13 5-59 0,-13-5 45 16,16 0-53-16,-16 0 42 0,21 1-56 0,-4-1 48 15,-4 0-43-15,7 2 60 0,3-2-60 0,-4 0 50 16,9 1-57-16,2 1 46 0,2-2-40 16,6 0 73-16,2 1-54 0,-1 0 47 0,5-1-60 15,7 2 46-15,-2-2-33 0,4-2 36 0,-2 2-40 16,3 0 38-16,2-1-35 0,3 0 31 0,1 1-27 16,1 0 31-16,2 0-34 0,2-2 23 0,11 2-29 15,1 0 26-15,-12 0-31 0,11 2 23 0,-2-1-29 16,-9 2 21-16,11-1-27 0,-1 0 21 0,1 3-20 15,3-4 22-15,1 4-22 0,2-1 27 0,1-2-25 16,-1 2 16-16,1 0-22 0,-1-2 20 0,4-1-26 16,-2 1 21-16,0-2-31 0,-1 0 27 0,0 0-21 15,-4 0 22-15,-2 0-26 0,-11 0 27 0,-3-2-24 16,-2 2 24-16,-3-1-25 0,-4 1 24 16,-11 0-24-16,-1-2 20 0,-10 2-19 0,-1 0 17 15,-4 0-31-15,-6 0 12 0,-1 0-22 0,-4 0 18 16,-3 0-55-16,-13 0-3 0,16 0-128 0,-16 0-40 15,0 0-100-15,0 0-166 0,-16-6-194 0,-2 4-347 16,-4-4-666-16</inkml:trace>
  <inkml:trace contextRef="#ctx0" brushRef="#br0" timeOffset="110963.5">8641 9154 501 0,'0'0'329'0,"0"0"6"0,0 0-120 0,0 0 40 16,-12 3-16-16,12-3-6 0,0 0-6 0,-5 8-23 15,5-8-20-15,0 0-32 0,-4 14-16 0,4-14-6 16,0 14-9-16,0-14-12 0,4 20-16 0,-4-7-10 15,3 0-6-15,-1 1-5 0,0 2-12 0,0 2-4 16,3 0-6-16,-2 1-7 0,1 1-8 0,-2 1-5 16,2 1-6-16,-3-3-5 0,3 0-2 0,-4 2-5 15,4-4 0-15,-4 2-7 0,0 0 6 0,2-1-1 16,-2 0-5-16,0-1 1 0,0-3-1 16,0-1 0-16,0 0 0 0,0-1-4 0,0-12 1 15,0 19 0-15,0-19 0 0,1 18 8 0,-1-18-6 16,0 14 1-16,0-14 5 0,0 12 44 0,0-12 53 15,0 0-20-15,-1 13 53 0,1-13-69 0,0 0 25 16,0 0-57-16,0 0 34 0,0 0-54 0,-11-10 39 16,11 10-46-16,-6-16 37 0,4 3-48 0,-3-1 42 15,0-3-30-15,1-5 31 0,-1 0-44 0,1-3 32 16,0-5-35-16,-1 1 28 0,3-2-32 0,-2-1 31 16,1 1-34-16,0 3 4 0,3 0 7 0,-1 0 27 15,1 1-35-15,1-1 38 0,-1 3-41 0,3 0 54 16,0 2-36-16,1 0 29 0,0 1-38 0,1 1 27 15,1 1-37-15,1-1 32 0,3 3-29 0,-2 2 29 16,1-2-32-16,3 3 29 0,1 0-14 16,1 2 10-16,1 1-11 0,-2 1-28 0,3 3 37 15,-2 1-5-15,2 1-3 0,-3 0-4 0,3 4 4 16,-5-1-3-16,3 2-29 0,-3 2 28 16,2 0-24-16,1 3 34 0,-1 1-30 0,1 1 35 15,-1 2-32-15,1 2 35 0,-1-1-33 0,1 3 32 16,1 1-32-16,-2 1 29 0,-1 1-31 0,-1-1 5 15,-5-2 7-15,2 3-1 0,-4 0 27 0,-1-1-31 16,-1-1 30-16,-4 0-25 0,-3 1 28 0,-1 1-31 16,-6 0 1-16,-2 1 7 0,-1-2 21 0,-8 1-26 15,1 1 24-15,-3-3-27 0,-2 1 27 0,0-2-30 16,0-1 31-16,2-2-31 0,3-2 30 0,0-2-31 16,6 1 30-16,-2-2-40 0,5 0-49 15,-1-3-128-15,1 0-38 0,13-1-133 0,-18-1-181 16,18 1-673-16,-9-5-832 0</inkml:trace>
  <inkml:trace contextRef="#ctx0" brushRef="#br0" timeOffset="111418.54">9397 8936 395 0,'0'0'432'15,"-6"-7"-79"-15,6 7-14 0,-5-7-36 0,5 7 2 16,0 0-37-16,-9-9-16 0,9 9-28 0,0 0-24 15,-9-6-23-15,9 6-19 0,0 0-11 0,0 0-22 16,-9-6-28-16,9 6-19 0,0 0-17 0,0 0-12 16,-11-1-8-16,11 1-6 0,0 0-7 15,-16 6-1-15,16-6-5 0,-11 7 1 0,5 0 1 16,-2 1 1-16,2 1-53 0,-1 3 75 16,0 0-46-16,0 2 53 0,2 2-55 0,-3 5 55 0,1-1-10 15,1 5 41-15,-3 4-58 0,4 2 41 0,-4 6-57 16,0 2 27-16,-2 2-30 0,4 1 39 0,-2 3-48 15,0-3 44-15,2 3-52 0,3-2 49 0,0 0-46 16,3-5 49-16,1-2-51 0,3 0 43 0,3-2-51 16,3 4 11-16,1-2 0 0,5-2 2 0,-1-8 1 15,-1-2 0-15,5-2-71 0,0-3-14 0,-2-5-169 16,-1 0-87-16,3-5-150 0,-2-3-599 16,0-3-710-16</inkml:trace>
  <inkml:trace contextRef="#ctx0" brushRef="#br0" timeOffset="112364.36">9510 9257 513 0,'0'0'474'0,"0"0"-52"15,0 0-49-15,0 0-35 0,-5-7-46 0,5 7-60 16,0 0-40-16,0 0-40 0,0 0-19 0,0 0 26 16,0 0-10-16,0 0-24 0,-4 8-5 0,4-8-2 15,-5 12-15-15,5-12-16 0,0 16-16 0,0-16-9 16,-2 19-12-16,2-19-5 0,-1 21-8 0,1-9-6 15,-2 1-1-15,2-1-9 0,0 1 1 0,-2 0-4 16,0-1-3-16,2 1-3 0,-2 1 0 0,-1-3-1 16,3 1 3-16,-2 0-7 0,2-12 0 15,-2 19 2-15,2-19-6 0,-4 18 1 0,4-18 1 16,-2 12 2-16,2-12 0 0,-2 12 3 16,2-12 1-16,-1 8 5 0,1-8 66 0,0 0-22 15,-5 12 39-15,5-12-41 0,0 0 21 0,0 0-50 16,0 0 28-16,0 0-45 0,0 0 24 0,0 0-33 15,-8-6 27-15,8 6-34 0,-5-13 35 0,5 13-39 16,-6-19 35-16,4 6-27 0,-3-4 30 0,0 1-35 16,0-6 31-16,1-1-32 0,2 0 30 0,0-1-34 15,0-3-13-15,2-1 20 0,-3 1 31 0,6-1-37 16,-1 1 36-16,0 0-27 0,4-3 37 16,-1 6-32-16,0 0 33 0,4 1-33 0,-3 2 24 15,3 1-31-15,1 1 27 0,0 2-32 0,1 3 28 16,1 1-38-16,-1 0 35 0,-2 3-35 0,3 3 26 15,-1 0-29-15,-1 2 33 0,-10 5-29 0,21-6 30 16,-21 6-27-16,16 2 27 0,-16-2-31 0,18 8 35 16,-18-8-32-16,14 11 30 0,-8-3-29 0,0 1 26 15,-3 1-27-15,-3-10 27 0,2 22-26 0,-2-11 4 16,-2 0 2-16,-1 3 4 0,-3 0 25 16,0 1-30-16,-2-2 27 0,1 0-28 0,-1 1 29 15,-1-2-33-15,-1 1 30 0,2-1-32 0,1-1 26 16,-1-1-26-16,0-1 25 0,2-2-23 0,1 0 26 15,5-7-22-15,-8 11 30 0,8-11-22 0,-5 8 23 16,5-8-24-16,0 0 19 0,0 0-24 0,0 13 27 16,0-13-32-16,0 0 7 0,18 3-3 0,-18-3 26 15,18 1-28-15,-7 0 23 0,-11-1-28 0,23 2 28 16,-12 1-30-16,0-1 28 0,2 3-31 0,-4 0 38 16,5 1-32-16,-1 1 25 0,-1 1-27 0,1 0 28 15,-2 1-29-15,1 0 29 0,-1 1-27 0,-1 1 18 16,-1 0-17-16,-1 0 27 0,0 0-27 0,-1-3 26 15,-2 1-27-15,0 1 34 0,-3 1-23 0,-2-11 17 16,0 18-23-16,-2-8 28 0,-3-2-30 16,-3 3 30-16,-2-3-31 0,0 2 30 15,-3-1-29-15,0-1 31 0,-3-2-31 0,1 3 26 16,-4-2-27-16,0 1 31 0,-2-2-27 0,3-3 24 16,-2 2-23-16,2-3 26 0,-1 1-27 0,2-2 28 15,1-1-24-15,1 0 17 0,1-3-16 0,0 0 21 16,6 1-24-16,-4-3-5 0,5-2-122 0,-1 1-46 15,4-3-129-15,4 9-133 0,-5-16-158 0,5 16-583 16,4-19-794-16</inkml:trace>
  <inkml:trace contextRef="#ctx0" brushRef="#br0" timeOffset="112780.02">9964 8904 134 0,'-1'-11'557'15,"1"11"-51"-15,0 0-58 0,0-14-25 0,0 14-64 16,0 0-14-16,-1-11-29 0,1 11-26 15,0 0-38-15,0 0-29 0,0 0-39 0,0-13-39 16,0 13-38-16,0 0-23 0,0 0-20 0,0 0 13 16,0 0-17-16,-4 10 38 0,4-10-47 0,-2 17 27 15,2-3-31-15,0 0 54 0,0 5-32 0,0 2 20 16,5 4-12-16,-4 1-4 0,3 7 17 0,-2 1-25 16,2 1 22-16,1 8-12 0,-1-1 17 0,0 4-15 15,0 0-2-15,0-1-20 0,-2 1 13 0,-2-2-13 16,0-5-8-16,-2 0-8 0,2-4-19 0,-4 1 10 15,0-1-9-15,-2-3-8 0,1-3-16 16,-1 0-19-16,1-6-16 0,-2 0-21 0,2-2-42 16,-1-3-66-16,2-4-42 0,1-1-86 0,-1-1-7 15,0-1-131-15,4-11-127 0,-3 14-696 0,3-14-864 16</inkml:trace>
  <inkml:trace contextRef="#ctx0" brushRef="#br0" timeOffset="113314.6">10209 9632 465 0,'0'0'566'0,"0"0"-72"0,0 0-40 0,0 0-42 15,0 0-56-15,-9-8-45 0,9 8-40 0,9-16-48 16,-7 4-42-16,4-3-29 0,1-4-31 0,1-1-23 15,0-2-16-15,0-5-59 0,1-3 75 0,-2 0-60 16,5-7 44-16,-1 1-53 0,-2 0 32 0,0 5-34 16,1-1 60-16,-2 2-44 0,-1 0 46 0,2 3-12 15,-5 4 37-15,4 4-22 0,-3 3 36 0,-1 1-30 16,1 2 0-16,-2 1-36 0,-1 2 1 0,2 1-40 16,-4 9 13-16,5-13-28 0,-5 13 22 0,0 0-20 15,10-1 24-15,-10 1-8 0,10 13 14 0,-3-1-14 16,-1 2 4-16,4 5 3 0,-2 4-13 0,2 2 8 15,-2 1-19-15,2 3 15 0,-1 1-19 16,1 1 15-16,-2 1-17 0,0-3 12 0,-1 2-15 0,-2-4-3 16,-1-1-24-16,1-3-3 0,-2-1-31 15,-1-3 10-15,-2 0-41 0,4-5 2 0,-4 0-34 16,0-3 5-16,0-11-86 0,0 22 25 0,0-22-51 16,-5 15-53-16,5-15-58 0,-10 7-94 0,10-7-61 15,-12 3-486-15,12-3-576 0</inkml:trace>
  <inkml:trace contextRef="#ctx0" brushRef="#br0" timeOffset="113513.75">10211 9428 167 0,'-11'-4'665'0,"11"4"-136"16,0 0-63-16,-5-11-35 0,5 11-71 0,4-7-54 15,-4 7-44-15,14-10-39 0,-1 4-39 0,3 0-31 16,5 0-31-16,3 0-49 0,1 1 12 0,2 0-20 15,1 0-10-15,0 1-13 0,-1 1-56 0,-1-1-94 16,1 1-81-16,0 1-87 0,-2-1-76 0,-2 2-54 16,-4-1-83-16,2-1-259 0,-2 3-257 0</inkml:trace>
  <inkml:trace contextRef="#ctx0" brushRef="#br0" timeOffset="113813.04">10699 9365 496 0,'0'0'455'0,"0"0"-3"0,-4 11-65 0,4-11-11 15,0 0-68-15,-2 13-47 0,2-13-31 0,0 0-26 16,0 14-26-16,0-14-23 0,2 11-14 0,-2-11-2 16,4 14-12-16,-4-14 6 0,2 12-6 0,-2-12-13 15,1 16 0-15,-1-16-55 0,3 18 43 0,-3-18-35 16,0 20 29-16,0-20-46 0,0 23 37 0,0-12-45 15,0-11 27-15,-2 23-43 0,2-11 28 0,-1 0-44 16,1 0 17-16,-1 0-19 0,1-1 23 16,0-11-30-16,0 22 19 0,0-22-21 0,-2 17 26 15,2-17-29-15,0 13 31 0,0-13-48 0,0 13 5 16,0-13-106-16,0 0-80 0,2 11-141 0,-2-11-166 16,0 0-127-16,0 0-407 0,4-10-657 0</inkml:trace>
  <inkml:trace contextRef="#ctx0" brushRef="#br0" timeOffset="114215.89">10818 8847 72 0,'0'0'592'0,"0"0"-65"0,0 0-69 15,8 4-17-15,-8-4-77 0,9 5-48 0,-9-5-37 16,15 9-15-16,-5-3-27 0,1 2-38 0,3 1 32 16,0 4-42-16,0 1 31 0,0 3-38 0,3 2-1 15,-3 4-34-15,-2 2 11 0,1 4-4 0,-4 0-9 16,1 9 6-16,-7-3-31 0,3 7-15 0,-6-2-23 16,-6 5-14-16,-3 2-55 0,-3 0-21 0,-8 5-61 15,-4 0-16-15,-3-4-92 0,-4-4-76 0,-3-2-166 16,-40 34-785-16,31-42 49 0,-1-3-769 15</inkml:trace>
  <inkml:trace contextRef="#ctx0" brushRef="#br0" timeOffset="119032.29">7642 11544 211 0,'0'0'272'0,"12"2"-47"0,-12-2-40 16,18-2-27-16,-4 1-13 0,2-1-24 0,6-2-6 15,5 0-2-15,5-3-44 0,4 2 47 0,9-4-52 16,3 0 55-16,3 0-65 0,1-2 72 0,12-1-53 15,2-2 18-15,3 0 44 0,4-4-19 0,8 2-16 16,7 0-9-16,2-5-10 0,20-1-14 0,2 0-12 16,-2 1-12-16,3 1-7 0,2-1-8 0,-19 6-2 15,-1 1 8-15,1-1 3 0,-2 2-1 16,0 0-3-16,-4 1-3 0,2 0 1 0,-2 2 8 16,-4-1 2-16,-3 0 4 0,-1 0-6 0,-4 0 14 15,-5 0-15-15,-1 1-6 0,-2-1-9 0,-14 1-5 16,-4 1-4-16,-1 0-2 0,-4 1-2 0,-2 0-1 15,-2 0-1-15,-9 2 0 0,-2 0-4 0,-4 1-1 16,-4 0-3-16,-1 0-6 0,-5 2-26 0,-1 0-32 16,-4 1-28-16,-2-1-52 0,-11 3-72 0,9-3-72 15,-9 3-55-15,0 0-101 0,-9-3-186 0,-3 2-142 16</inkml:trace>
  <inkml:trace contextRef="#ctx0" brushRef="#br0" timeOffset="119777.52">8616 10843 41 0,'0'0'571'0,"0"0"-159"0,0 0-58 16,0 0-17-16,0 0-30 16,-7 8-34-16,7-8-32 0,-9 16-46 0,6-7-14 15,-3 4-21-15,2 1-22 0,3 2-13 0,-3 1-22 16,0 0-17-16,2 4 2 0,0-2-13 0,2 0-12 15,0 1-15-15,2 1-4 0,0 1-12 0,2-1-55 16,-2-3 56-16,0 0-59 0,1-3 57 0,1 0-57 16,-2-2 58-16,0-1-58 0,0-2 61 0,-2-10-58 15,6 18 60-15,-6-18-55 0,0 13 56 0,0-13-56 16,0 0 57-16,-3 11-62 0,3-11 59 0,0 0-60 16,-11-7 60-16,6 0-56 0,-1-3 51 15,-2-2-6-15,0-2-1 0,1-6-5 0,-1-2-6 16,-2-3-56-16,3-3 91 0,2-1-36 0,4 3 55 15,-2-4-47-15,3 2 50 0,4-6-55 0,1 1 47 16,4-5-52-16,5 2 48 0,3-1-56 0,2 4 48 16,1 1-58-16,3 1 49 0,6 5-55 0,-2 0 51 15,2 4-54-15,-4 6 48 0,-3 2-57 0,-2 5 49 16,-2 4-43-16,-3 3 42 0,-3 1-48 0,1 3 43 16,-5 3-41-16,-2 3 54 0,-1 0-47 0,-5 5 51 15,0-1-57-15,-5 5 51 0,-4 4-50 0,-4 1 52 16,2 3-56-16,-5-2 41 0,0-1-68 0,-2-2 37 15,0 1-67-15,2-2 42 0,3-4-12 0,-3-1-29 16,7-3-20-16,-2-1-18 0,2-2-18 16,2-1-72-16,7-7-111 0,-14 7-88 0,14-7-92 15,0 0-261-15,-11-6-278 0</inkml:trace>
  <inkml:trace contextRef="#ctx0" brushRef="#br0" timeOffset="120094.52">9217 10535 423 0,'0'0'557'15,"0"0"-79"-15,-15-1-56 0,15 1-34 0,-18 3-51 16,9 1-72-16,-4 1 42 0,1 0-70 0,-1 1 28 15,-1 4-86-15,-3-1 16 0,2 3-84 0,0 1-17 16,-1 1-16-16,3 1 21 0,-1 4-59 0,5 0 41 16,-4 4-63-16,7-1 44 0,-2 5-58 0,2 2 46 15,4-1-55-15,2 0 43 0,2 4-54 0,4 0 58 16,2-1-54-16,0 0 51 0,3-1-51 0,1-4 50 16,1-1-56-16,2 0 10 0,2-4-107 15,3-1 8-15,-2-3-125 0,1-6-42 0,3 0-117 16,-1-4-98-16,2 0-501 0,-2-5-587 0</inkml:trace>
  <inkml:trace contextRef="#ctx0" brushRef="#br0" timeOffset="120793.32">9428 10726 2 0,'0'0'481'15,"-10"-1"-49"-15,10 1-118 0,0 0 51 0,0 0-60 0,0 0 36 16,0 0-101-16,-11 1 10 0,11-1-87 16,0 0 30-16,0 0-73 0,2 10 25 0,-2-10-75 0,0 0 39 15,2 13-65-15,-2-13 68 0,0 0-65 0,0 15 40 16,0-15-70-16,0 14 49 0,0-14-63 16,-2 11 51-16,2-11-61 0,-8 14 59 0,8-14-66 15,-2 12 57-15,2-12-61 0,-4 11 56 16,4-11-57-16,-5 11 56 0,5-11-61 0,-4 7 58 0,4-7-60 15,0 0 58-15,-9 6-59 0,9-6 59 0,0 0-58 16,-12-3 56-16,12 3-56 0,-6-7 55 0,6 7-55 16,-9-11 36-16,9 11-33 0,-6-14 56 0,1 4-58 15,5 10 55-15,-5-19-32 0,3 8 24 0,0 0-6 16,2-2 51-16,-2-1-51 0,2-1 43 16,2-1-61-16,0-3 51 0,2 1-56 0,1-2 52 15,4-1-57-15,0 0 52 0,0-4-63 0,5 3 55 16,-1-1-51-16,3 2 52 0,-5 4-7 0,3 0-5 15,-3 3-6-15,0 2-6 0,0 1-5 0,-2 3-4 16,-2 2 1-16,-7 6 1 0,14-5 1 0,-14 5-1 16,0 0 3-16,11 6-36 0,-11-6 48 0,2 13-47 15,-2-13 41-15,-2 18-32 0,2-18 55 0,-2 21-58 16,2-8 51-16,0 0-50 0,0 1 55 0,2-1-50 16,-2 1 0-16,4 2 52 0,-2-1-52 15,0-1 51-15,3-1-52 0,-3 2 49 0,3-3-52 16,-1-1 52-16,-1-1-52 0,1 1 49 15,-4-11-50-15,7 16 48 0,-7-16-49 0,4 15 53 16,-4-15-42-16,4 11 42 0,-4-11-50 0,6 10 53 16,-6-10-56-16,4 8 47 0,-4-8-50 0,4 9 50 15,-4-9-50-15,5 7 51 0,-5-7-50 0,4 9 52 16,-4-9-51-16,9 6 52 0,-9-6-55 0,7 10 54 16,-7-10-54-16,9 7 53 0,-9-7-51 0,7 8 51 15,-7-8-47-15,0 0 73 0,4 13-22 0,-4-13 30 16,-4 9-27-16,4-9 36 0,-9 10-53 0,9-10 41 15,-14 9-47-15,5-5 36 0,0-1-45 0,-3 0 34 16,1-1-47-16,-1 1 49 0,0-2-35 16,-1-1 33-16,-1 0-43 0,0-1-46 0,2-2-15 15,-2 0-133-15,5 0-33 0,-2-3-203 0,3 2-108 16,2-3-523-16,6 7-686 0</inkml:trace>
  <inkml:trace contextRef="#ctx0" brushRef="#br0" timeOffset="121227.27">9882 10343 565 0,'0'0'524'16,"0"0"-41"-16,0 0-53 0,-8-7-31 0,8 7-35 15,0 0-10-15,0 0-15 0,-10-4-70 0,10 4 10 16,0 0-80-16,0 0 4 0,0 0-76 0,-9-4 8 16,9 4-52-16,0 0 16 0,0 0-54 0,0 0 15 15,0 0-37-15,0 0 20 0,0 0-35 0,0 0 27 16,0 0-35-16,-8 5 30 0,8-5-33 15,0 13 55-15,0-13-13 0,-1 19 31 0,-1-6-25 16,2 3 31-16,0 3-15 0,2 2 11 0,-2 6-16 16,0 0 0-16,1 7-6 0,-1 1 9 0,0 3-2 15,4 5-1-15,-4 1-16 0,0 2-1 0,0-7-11 16,2 0 5-16,0-2-14 0,-2-1-2 0,1-1 0 16,-1-6-10-16,3-3-17 0,-3-2-6 0,1-2-41 15,-1-5-19-15,0 1-52 0,0-4-9 0,0-3-102 16,0-11-83-16,0 18-181 0,0-18-182 0,0 0-535 15,9 6-828-15</inkml:trace>
  <inkml:trace contextRef="#ctx0" brushRef="#br0" timeOffset="121710.55">10127 10829 49 0,'-8'3'529'15,"8"-3"-143"-15,-12 7 65 0,12-7-10 0,-9 4 3 16,9-4-84-16,0 0-12 0,0 0-106 0,-11-3 29 16,11 3-75-16,0-12-14 0,0 12-41 0,3-16-26 15,-1 5-17-15,0-1-20 0,2-3-20 0,2-2-11 16,-3 0-8-16,4-4 52 0,-1-1-57 16,-1-1 44-16,2-2-51 0,-1 1 69 0,2 0-31 15,-2 2 33-15,0 0-18 0,-1 2 25 0,-1 5-8 0,1-1 4 16,-3 3-30-16,3 2-2 0,-2 3-39 15,-3 8 12-15,8-15-22 0,-8 15 22 0,9-3-21 16,-9 3 15-16,16 5-21 0,-7 2 15 0,1 1-17 16,2 3 13-16,1 3-12 0,-1 3-4 0,-1 0-1 15,3 4 3-15,0 1-3 0,-1 1-2 0,-2 4-4 16,-2-4-4-16,0 0-22 0,-3-1-58 0,1 1-12 16,-4-3-101-16,-1-1-39 0,-2-2-131 0,0 1-17 15,0-5-115-15,-2-1-97 0,-1-1-456 0,-6 1-668 16</inkml:trace>
  <inkml:trace contextRef="#ctx0" brushRef="#br0" timeOffset="121865.34">10109 10747 424 0,'0'0'640'0,"-2"-9"-150"0,2 9-3 0,7-12-120 15,0 6-3-15,4-2-103 0,3-1 34 0,5-1-85 16,6-1 19-16,5-2-95 0,1 3 21 15,0 0-80-15,1 0-14 0,-3 2-199 0,-5 2-92 16,0 0-160-16,-2 0-156 0,0 0-361 0,0 0-473 0</inkml:trace>
  <inkml:trace contextRef="#ctx0" brushRef="#br0" timeOffset="122177.27">10563 10607 315 0,'0'0'610'0,"0"0"-37"0,0 0-108 16,0 0 7-16,14 2-118 0,-14-2 22 0,0 0-83 16,13-2 15-16,-13 2-99 0,0 0 4 0,15-1-88 15,-15 1-32-15,12 3-20 0,-12-3-14 0,9 8-12 16,-3-1-3-16,-6-7-4 16,6 19 12-16,-5-7 3 0,-1 1-5 0,-1 1 31 15,-3 4-37-15,2-1 30 0,-2-2-40 0,-1 6 16 16,1-2-35-16,0-2 23 0,3-3-33 0,0 2 31 15,1-1-29-15,0-3 19 0,2-1-21 0,3-1 21 16,0-2-26-16,4-4 19 0,1-1-24 0,-10-3 13 16,27 0-48-16,-11-6 16 0,2-2-96 0,2-3-16 15,2-5-130-15,-2 0-30 0,0 0-137 0,-4 0-14 16,-2 1-14-16,-1-1-26 0,-3 0-328 0,-3 2-348 16</inkml:trace>
  <inkml:trace contextRef="#ctx0" brushRef="#br0" timeOffset="122460.87">10749 10382 208 0,'0'0'756'0,"6"-14"-140"0,-6 14-81 0,8-14-85 16,-8 14-57-16,9-8-19 0,-9 8-67 0,11-7 30 15,-11 7-55-15,16-2-2 0,-16 2-21 0,17 6-14 16,-7-3-28-16,3 2-15 0,-4 4-9 0,5 0-24 15,-1 4-25-15,-1 2-29 0,0 0-13 16,-1 4-18-16,0 0-13 0,-5 3-19 0,3-1-2 16,-3 1-1-16,1 0-4 0,-4 3-11 15,-1-1-7-15,0-1-16 0,-2-1-21 0,-2 0-3 0,-1 3-44 16,1-3-25-16,-5-1-34 0,2 1-29 16,-1-3-62-16,-1 0-13 0,-1-1-127 0,0-3 8 15,0-1-37-15,1-2-52 0,0-1-79 0,0-3-59 16,7-8-432-16,-12 9-597 0</inkml:trace>
  <inkml:trace contextRef="#ctx0" brushRef="#br0" timeOffset="124559.56">7864 13083 145 0,'-21'0'299'16,"1"-1"-63"-16,2 1-26 0,-5 0-25 0,3-2-8 15,-1 1-10-15,4 1-2 0,-2-1 3 0,5 0 10 16,0 1 8-16,2-1 1 0,12 1-9 16,-20-2 0-16,20 2-7 0,-19-2-17 0,19 2-15 15,-14 0-28-15,14 0-16 0,0 0-19 0,0 0-62 16,-10-4 45-16,10 4-7 0,0 0-12 0,0 0-7 16,0 0-6-16,15 0-5 0,-15 0-4 0,19 3-7 15,-5-2 3-15,4-1-3 0,8 2-2 0,6 0-1 16,6 0-3-16,12-1-3 0,6-1 7 15,7-1-4-15,13-3-5 0,8-2-46 0,5-2 62 16,6-2 1-16,26-3-37 0,0-2 67 0,3-1-56 16,1 0 64-16,5-1-55 0,-4 0 57 0,-2 0-9 15,-1 0-10-15,-6 3-7 0,-23 2 1 0,-1-1-11 16,-4 2-3-16,1 0-3 0,-4 2-5 0,-1-2-4 16,-2 3-3-16,-1-2 0 0,-5 1-1 0,-2 1 4 15,-2-2-2-15,-3 1 0 0,3 0-1 0,-6-1-2 16,0 1 2-16,1-3 1 0,-12 5-3 0,0-3 4 15,-2-1 0-15,-5 1-2 0,0 3 1 16,-6-2 1-16,-8 2-1 0,-3 0 2 0,-6 1 0 16,-2 2-2-16,-6 0 5 0,-1-1-7 0,-2 2-11 15,-6-1-26-15,-9 4-34 0,12-6-25 0,-12 6-66 16,0 0-50-16,-8-10-123 0,-3 8-89 0,-3 0-469 16,-4-2-452-16</inkml:trace>
  <inkml:trace contextRef="#ctx0" brushRef="#br0" timeOffset="125192.83">8819 12436 142 0,'0'0'654'0,"-10"-6"-114"16,10 6-98-16,-11-5-69 0,11 5-71 15,0 0-41-15,-14-3-35 0,14 3-28 0,-11 5-18 16,11-5-23-16,-9 6-21 0,9-6-20 0,-7 14-12 0,4-3-13 16,3-11-20-16,-2 20-14 0,2-20-8 0,0 23-10 15,2-12-9-15,1 4-4 0,0 1-2 16,1-1-6-16,-2-1 0 0,0 1-5 0,1 0-3 16,1-2-1-16,-4 0-3 0,2-1-1 0,0-1 3 15,-2-11-1-15,0 21 0 0,-2-10 0 0,2-11-12 16,-4 17 11-16,4-17 2 0,-7 12-2 0,7-12-1 15,-9 4 0-15,9-4 2 0,0 0-5 0,-18-2 1 16,12-4-2-16,-2-2 3 0,2-3 0 0,-3-1-1 16,5-4-3-16,-3-4-2 0,2-3 1 0,1-2 5 15,3-2 6-15,1 1-4 0,1-3 54 0,3-1-57 16,3-4 56-16,2 2-54 0,2-2 50 16,3 0-51-16,3 3 57 0,2-1-51 0,3 4 53 0,-2 1-43 15,3 4 53-15,4-1-36 0,-5 7 33 16,0 2-46-16,-3 4 29 0,-1 0-49 0,-1 2 32 15,-2 4-43-15,0-1 35 0,-15 6-37 0,20 0 30 16,-20 0-31-16,13 4 36 0,-13-4-36 0,4 12 2 16,-4-12 3-16,-8 17-3 0,1-5 8 0,-5 3 31 15,-1 1-69-15,-7 1 1 0,2 0-72 0,-5 1 9 16,3-1-88-16,-1-1 37 0,0-1-28 0,0 1-37 16,6-2-50-16,-1-3-76 0,5-1-68 0,-3-2-63 15,8 0-339-15,-1-2-344 0</inkml:trace>
  <inkml:trace contextRef="#ctx0" brushRef="#br0" timeOffset="125510.18">9204 12058 149 0,'0'0'598'0,"0"0"-89"15,4-11-62-15,-4 11-32 0,0 0-63 0,7-7-71 16,-7 7-50-16,0 0-46 0,0 0-12 16,0 0 23-16,0 0-41 0,0 0 56 0,0 0-41 0,-2 18 41 15,-3-7-47-15,1 3 7 0,-5 6-17 16,2 1-7-16,-4 4-1 0,0 3-46 0,1 2 7 16,-1 6-35-16,1 1 4 0,0-1-33 0,4 0 9 15,3 1-26-15,1-2 13 0,4 1-23 0,1-1 15 16,3 4-22-16,4-1 4 0,3-4-51 0,3-1-3 15,-1-7-53-15,1-1-43 0,4-4-28 0,-2-1-101 16,5-4-71-16,-1-2-127 0,0-6-127 0,1-1-508 16,-2-4-717-16</inkml:trace>
  <inkml:trace contextRef="#ctx0" brushRef="#br0" timeOffset="126075.26">9418 12359 684 0,'0'0'528'16,"0"0"-71"-16,0 0-42 0,0 0-63 0,-14 1-71 15,14-1-42-15,0 0-23 0,5 16-36 0,-5-16-33 16,4 14-12-16,-4-14-17 0,5 19-10 0,-5-7-18 16,2-2-14-16,0 2-5 0,-2-2-13 0,0 3-9 15,0-13-7-15,0 19-6 0,0-19-4 0,0 16 4 16,0-16-6-16,-2 10-9 0,2-10-36 0,0 0-11 15,0 0-9-15,0 0-7 0,-7-8-3 0,7 8 6 16,-2-22 10-16,0 6-2 0,2-2-45 0,-2-7 66 16,-1 1-51-16,0-3 68 0,1-4-54 15,-2 0 66-15,2 3-24 0,1 0 85 0,1 2-38 16,-1 1 71-16,2 1-52 0,0 5 56 0,1 0-63 16,4 1 39-16,0 4-46 0,2-1 37 0,1 3-53 15,3 1 36-15,1 3-56 0,-2 0 41 16,3 4-52-16,-3 0 40 0,0 3-53 0,-11 1 46 15,22 3-50-15,-13 1 42 0,-1 1-81 0,0 2 20 16,-3 0-71-16,-1 1 41 0,-2 2-45 0,-2-10 65 16,0 19-42-16,-2-8 69 0,0 0-49 0,0 0 65 0,-1-2-54 15,1 3 64-15,-3-2-55 0,5-10 64 16,-3 18-58-16,3-18 63 0,0 16-54 0,0-16 61 16,3 16-43-16,2-7 62 0,0-1-55 0,1-1 55 15,6 2-62-15,-3 0 64 0,4 1-41 0,1-1 64 16,-1 4-68-16,-1-4 47 0,3 2-56 0,-3 0 47 15,-2-1-50-15,-1 1 60 0,-2 0-30 0,0-1 54 16,-3 0-58-16,-4-10 47 0,0 19-60 0,-4-9 49 16,-5 0-59-16,0 0 51 0,-2-4-59 0,-5 3 53 15,0-2-56-15,-4-1 43 0,2 0-49 16,0-2 20-16,0-2-84 0,4-2-4 16,-1 0-91-16,4-2-128 0,2-2-140 0,0-2-128 0,4-3-393 15,3 1-561-15</inkml:trace>
  <inkml:trace contextRef="#ctx0" brushRef="#br0" timeOffset="126375.43">9859 11964 666 0,'-8'-9'561'0,"3"0"-50"15,5 9-52-15,-8-13-47 0,8 13-45 0,-8-12-61 0,8 12-57 16,-6-9-55-16,6 9-36 0,0 0 2 16,0 0-4-16,0 0-40 0,0 0 36 0,0 0-27 15,4 16 28-15,0-4-25 0,-3 4 32 0,1 0-9 16,1 3-4-16,-1 6-15 0,0 0-13 0,-2 4-19 16,4 4-6-16,-3 3-10 0,-1-1-18 0,2 3-12 15,0 6-15-15,-2-6 2 0,4 1-13 16,-4-2-22-16,4-1-35 0,-3-1-9 0,3-1-42 15,-2-3-23-15,2-4-71 0,-1-5-31 0,-2-3-157 16,3-2-47-16,-4-3-142 0,4-3-154 0,-1-3-369 16,-3-8-689-16</inkml:trace>
  <inkml:trace contextRef="#ctx0" brushRef="#br0" timeOffset="126897.19">10098 12509 289 0,'0'0'547'16,"-11"-5"-64"-16,11 5-47 0,0 0-24 0,-2-17-54 15,4 5-65-15,1 2-36 0,1-6-85 0,2-3 45 16,1 0-72-16,0-3 41 0,2-1-75 0,-1-3-12 15,1 0 57-15,0-2-47 0,1 0 48 16,-2 1-60-16,-1 0 53 0,0 4-45 16,-2 1 25-16,-1 0-36 0,1 4 39 0,-1 2-21 15,-3 2 13-15,2-2-35 0,1 5-7 0,-1 1-35 16,-3 10-8-16,5-15-20 0,-5 15 9 0,9-4-17 16,-9 4 8-16,14 7-15 0,-2 0 12 0,-1 5-11 15,3 2-7-15,2 6 11 0,0 2 0 0,0 2 12 16,0 1-13-16,1 4 13 0,1 1-17 15,-4-1 12-15,-3-3-50 0,2 1-9 0,-3 1-53 16,-2-2 0-16,-3-2-79 0,0-2-13 0,-4-3-63 16,-1 0-51-16,-1-1-38 0,-2-1-81 0,-3-4-24 0,1 3 2 15,-3-4-17-15,0-3-349 0,1-1-339 16</inkml:trace>
  <inkml:trace contextRef="#ctx0" brushRef="#br0" timeOffset="127058.77">10145 12422 595 0,'0'0'547'0,"4"-7"-75"0,-4 7-47 0,14-9-62 15,0 1-72-15,5 0-51 0,4-1-52 0,5-2-38 16,3-1-26-16,7-1-81 0,-1 0-48 0,-5 3-146 16,0-2-136-16,-1 1-122 0,0 1-408 0,-5-1-351 15</inkml:trace>
  <inkml:trace contextRef="#ctx0" brushRef="#br0" timeOffset="127740.95">10623 12247 182 0,'0'0'522'16,"0"0"15"-16,-13-3-56 0,13 3-104 0,0 0 5 15,-10-7-130-15,10 7 11 0,0 0-95 0,0-11 35 16,0 11-81-16,10-10 37 0,-10 10-85 0,9-7 42 16,-9 7-80-16,13-7 45 0,-13 7-71 0,15-5 49 15,-15 5-45-15,14-1 29 0,-14 1-63 0,13 2 59 16,-13-2-54-16,8 9 113 0,-8-9-35 16,6 13 68-16,-6-13-44 0,0 19 57 0,-1-8-29 0,-2 0 29 15,-1 2-33-15,0 2 26 0,-1-1-24 16,0-1 3-16,0 0-37 0,3 1 3 0,-2-1-30 15,4 0 9-15,0 1-15 0,0-3 8 0,2 0-14 16,2 0-1-16,0 1-13 0,4-3 6 0,-3 1-15 16,2-1 2-16,1 1-14 0,1-2 9 0,-4 1-13 15,4-1 9-15,-5-1-14 0,2 2 6 0,-1-1-8 16,-5-8 13-16,3 16-15 0,-3-16 10 0,-3 15-6 16,-3-6 4-16,-1-2-11 0,-4 2 4 0,-3-2-37 15,3-1 0-15,-6 1-49 0,0-1 1 16,-3 0-85-16,5-3-9 0,-6 0-63 0,6-1-50 0,-1-1-51 15,4-1-153-15,-2-1-105 0,4-4-406 0,3-1-618 16</inkml:trace>
  <inkml:trace contextRef="#ctx0" brushRef="#br0" timeOffset="127991.45">10655 11907 594 0,'6'-9'552'0,"4"0"-52"16,1-1-48-16,8 0-47 0,0 3-46 0,4-2-23 15,6 0-16-15,3 4-41 0,5 0 22 0,2 4-24 16,4 2 8-16,1 4-48 0,2 3-2 0,-5 5-15 16,-4 3-24-16,-7 5-20 0,-4 4-21 0,-7 4-18 15,-9 1-21-15,-3 3-16 0,-7 3-26 0,-7 8-37 16,-4 1-49-16,-10 7-64 0,-4 3-85 0,-6 1-43 15,-3-4-161-15,-3 0-43 0,1 1-86 0,-1-4-115 16,1-1-659-16,3-4-877 0</inkml:trace>
  <inkml:trace contextRef="#ctx0" brushRef="#br0" timeOffset="137739.25">11337 9875 271 0,'0'0'483'0,"0"0"-82"0,0 0-54 16,0 0-44-16,0 0-38 0,0 0-44 0,0 0-50 15,-8 5-36-15,8-5-27 0,0 0-15 0,0 0 30 16,0 0 3-16,0 0-61 0,3 11 41 15,-3-11-68-15,0 0 48 0,4 13-48 0,-4-13 47 16,6 9-61-16,-6-9 53 0,9 11-48 0,-9-11 50 16,9 8-64-16,-9-8 50 0,13 11-50 0,-13-11 59 15,15 8-57-15,-15-8 59 0,17 6-37 16,-17-6 47-16,20 0-42 0,-6 0 77 0,-1-1-70 16,4-4 39-16,2-2-59 0,4 0 34 0,4-6-53 15,0-1 47-15,5-3-62 0,-1-2 50 0,1-4-59 16,0 1 51-16,-2 2-89 0,-5 4-48 0,-3-1-108 15,-4 6-131-15,-2 0-172 0,-4 4-553 0,-3 3-680 16</inkml:trace>
  <inkml:trace contextRef="#ctx0" brushRef="#br0" timeOffset="138322.03">11479 10707 100 0,'-9'6'527'16,"9"-6"-187"-16,0 0 19 0,0 0-123 0,0 0 28 15,0 0-92-15,0 0 73 0,-7 9-82 0,7-9 20 16,0 0-62-16,-4 10 37 0,4-10-56 0,-3 11 34 16,3-11-61-16,0 0 34 0,0 16-12 0,0-16-13 15,3 15-14-15,-3-15-10 0,5 9-6 0,-5-9-1 16,9 11 15-16,-9-11-48 0,12 9 63 0,-12-9-45 15,19 6 53-15,-7-8-46 0,1 1 53 16,6-4-57-16,4-2 48 0,4-4-66 0,1 0 4 16,6-8 14-16,2 0-5 0,1 0-7 0,-1-2 41 15,0 1-61-15,1 1 44 0,-5-2-59 0,0 4 48 16,-5 1-57-16,-5 4 5 0,-1 1-112 0,-2 3-3 16,-5 0-121-16,0 3-73 0,-5 2-50 15,-9 3-85-15,15 2-470 0,-15-2-496 0</inkml:trace>
  <inkml:trace contextRef="#ctx0" brushRef="#br0" timeOffset="139372.15">11495 12522 27 0,'0'0'689'0,"0"0"-123"0,-7 11-70 16,7-11-44-16,0 0-125 0,-6 8 9 0,6-8-103 15,0 0 15-15,0 0-101 0,-6 9 21 0,6-9-83 16,0 0 41-16,0 0-61 0,-1 11 58 0,1-11-69 15,0 0 45-15,7 11-68 0,-7-11 45 0,6 9-67 16,-6-9 48-16,8 9-50 0,-8-9 39 16,10 9-56-16,-5-3 44 0,-5-6-52 15,12 10 53-15,-12-10-52 0,11 7 36 0,-11-7-35 16,12 7 52-16,-12-7-55 0,16 4 54 0,-16-4-54 16,21-2 50-16,-6-2-57 0,0-2 56 0,6-4-55 15,3-4 54-15,0 0-55 0,3-4 51 0,3-1-73 16,0-1 16-16,0 1-82 0,-2-2 0 0,-4 6-117 15,-1-1-3-15,-5 2-111 0,0 1-13 0,0 1-41 16,-4 4-449-16,-3-2-393 0</inkml:trace>
  <inkml:trace contextRef="#ctx0" brushRef="#br0" timeOffset="140820.91">11310 9960 2 0,'-12'-1'287'0,"12"1"-64"15,-13-2-38-15,13 2-25 0,-14-4-19 0,14 4 14 16,-13-4-41-16,13 4-11 0,-14-6 17 16,14 6-31-16,-10-5 50 0,10 5-49 15,-9-6 70-15,9 6-57 0,0 0 69 0,-14-6-54 16,14 6 58-16,0 0-52 0,-8-4 52 0,8 4-56 15,0 0 46-15,-8-4-64 0,8 4 43 0,0 0-73 16,0 0 46-16,0 0-67 0,-10-5 44 0,10 5-58 16,0 0 48-16,0 0-69 0,0 0 54 15,0 0-41-15,0 0 47 0,14-1-46 0,-14 1 52 16,21 0-66-16,-6 0 49 0,5 1-61 0,2 1 50 0,5-1-51 16,4 1 59-16,4 1-54 0,3 0 47 0,0-1-60 15,3 1 49-15,-2 0-51 0,2 0 49 0,-1-1-50 16,0-1 49-16,-1 1-49 0,-2-1 57 0,-6 1-55 15,-2-2 51-15,-7 0-25 0,0 0 64 0,-3 1-36 16,-4-1 4-16,-2 2 9 0,1-2-5 0,-14 0-13 16,17 0-7-16,-17 0-10 0,0 0-5 15,0 0-19-15,0 0-32 0,0 0-40 0,-13-2-40 16,13 2-44-16,0 0 20 0,-19 0-87 0,19 0 11 16,-17-1-104-16,17 1-6 0,-15 0-79 0,15 0-57 15,-19-2-370-15,19 2-363 0</inkml:trace>
  <inkml:trace contextRef="#ctx0" brushRef="#br0" timeOffset="141012.03">11383 9943 211 0,'-16'3'451'0,"16"-3"-158"0,0 0 22 0,-15 1-115 15,15-1 28-15,0 0-99 0,0 0 33 0,0 0-92 16,-13-3 45-16,13 3-90 0,0 0 59 0,0 0-74 15,0 0 53-15,0 0-75 0,0 0 59 0,11-3-98 16,-11 3 34-16,13-1-63 0,-13 1-15 0,20 1-70 16,-7-1-102-16,6-1-269 0,-1 1-43 0</inkml:trace>
  <inkml:trace contextRef="#ctx0" brushRef="#br0" timeOffset="148585.35">12554 9526 507 0,'0'0'336'16,"0"0"-49"-16,0 0-86 0,0 0 10 0,0 0-41 15,-3 11 7-15,3-11-39 0,-6 12 18 0,6-12-36 16,-5 16-2-16,2-5-36 0,2 0 10 0,0 1-11 16,1-1-6-16,0 1 7 0,1 1-7 15,0 1-4-15,1-1-6 0,-1 1-2 0,1 0-5 16,1 2-7-16,1-2-9 0,-3 2-42 0,0-2 39 15,2 2-55-15,-2 0 53 0,-1-2-53 0,0 0 51 16,1 0-54-16,-1-1 49 0,0 0-41 0,-1 0 44 16,1-1-57-16,0-12 51 0,-1 21-51 15,1-21 53-15,0 16-50 0,0-16 90 0,-1 13-33 16,1-13 80-16,0 0-49 0,1 15 37 0,-1-15-70 16,0 0 44-16,0 0-65 0,0 0 38 0,0 0-43 15,1-16 48-15,-1 16-64 0,-1-23 57 0,1 9-63 16,0-4 59-16,-1-2-9 0,-1-5-1 0,1 0-8 15,0-3 12-15,-1-5 6 0,0 1 6 0,1 4 12 16,-1 1-14-16,2 0-1 0,-1 2 1 0,2 0-48 16,-1 0 45-16,3 1-48 0,1 0 48 0,0 4-57 15,1-4 49-15,1 4-53 0,2 1 43 16,3 0-47-16,2-1 50 0,1 4-54 0,1 2 48 16,2 0-45-16,-2 3 39 0,1 3-48 0,-1 2 44 15,0 1-43-15,-2 4 56 0,0 1-52 0,0 2 47 16,-2 2-50-16,3 1 49 0,-2 2-49 0,-2 3 48 15,-1-1-1-15,-1 3-4 0,-1 0-2 0,-3 2-2 16,0 2-7-16,-3 1 11 0,2 0-10 0,-7 1 4 16,2 3 6-16,-5-1-62 0,-2 1 53 15,1-1-60-15,-3-2 30 0,-3 3-66 0,-3-2 50 16,2-2-68-16,-2-2 49 0,2-2-19 0,0-1-16 16,-1 1-26-16,1-5-23 0,2 1-17 15,-1-2-6-15,3-1-54 0,2-3-93 0,9-3-106 16,-18 3-411-16,18-3-365 0</inkml:trace>
  <inkml:trace contextRef="#ctx0" brushRef="#br0" timeOffset="148969.04">13248 9201 627 0,'0'0'515'0,"-5"-7"-73"0,5 7-51 16,-9-3-92-16,9 3 0 0,-13 2-69 0,4 1 21 15,-1 1-31-15,-2 2-33 0,1 1-35 0,-1 5-19 16,-2 1-15-16,0 2-19 0,-1 6-12 0,-1 1-8 15,1 3-18-15,1 1-11 0,-2 8-6 0,0 2-3 16,2 1-14-16,1 2-3 0,-1 0-6 0,5 3-42 16,0-3 46-16,4 2-50 0,1-6 60 0,3 0-54 15,2-2 49-15,2-2-50 0,2 1 41 16,3-5-87-16,1 0 18 0,2-8-88 0,1 0 10 16,2-3-65-16,0-1-72 0,4-4-73 0,0-2-48 15,1-1-46-15,-2-3-326 0,3-5-270 0</inkml:trace>
  <inkml:trace contextRef="#ctx0" brushRef="#br0" timeOffset="149336.99">13262 9754 449 0,'0'0'414'0,"0"0"-31"0,0 0-34 0,0 0-10 16,-9 8-1-16,9-8-41 0,0 0-16 0,0 0-1 15,0 0 13-15,0 0-33 0,0 0 61 0,0 0-60 16,0 0-29-16,0 0-77 0,-9-11-3 0,9 11-64 16,1-18 10-16,1 5-44 0,0-3 13 0,1-2-36 15,2-5 20-15,1 0-33 0,1-5 17 16,2-3-35-16,2-6 25 0,1 0-30 0,-1 1 25 0,2 0-30 16,-4 4 28-16,1 4-29 0,0 3 13 15,-3 3 47-15,-1 2 3 0,0 6-5 0,-1 0-13 16,1 1-13-16,-3 3-7 0,3 3-7 0,-6 7-2 0,11-5 1 15,-11 5-12-15,14 6 10 0,-8 1 21 0,2 5-25 16,4 4 16-16,-3 3-19 0,1 5 22 16,0 4-24-16,0 1 23 0,-2 2-23 0,0 1 18 15,-2 0-19-15,-1-1 4 0,-2 2-42 0,-3-4 0 16,0-2-80-16,-2 0-41 0,0-2-7 0,-3-2-81 16,0 0 17-16,-2-3-99 0,0-1-12 0,0-4-65 15,-3-3-8-15,2-2-13 0,-1-1-43 0,2-3-196 16,-3-3-182-16</inkml:trace>
  <inkml:trace contextRef="#ctx0" brushRef="#br0" timeOffset="149492.39">13249 9704 431 0,'0'0'424'0,"-2"-10"-56"16,2 10-9-16,2-10-33 0,-2 10-14 0,10-10-43 0,-3 4-19 16,0 0-31-16,6-2-18 0,0 0-26 15,5-1-11-15,1-2-20 0,3 3-28 0,1-3-19 16,-1 4-19-16,2-3-15 0,-3 3-22 0,0-1-64 15,1 1-82-15,-2 0-70 0,-1 1-105 0,3-2-64 16,-2 3-44-16,-3 0-62 0,2-1-272 0,-2 1-227 16</inkml:trace>
  <inkml:trace contextRef="#ctx0" brushRef="#br0" timeOffset="149668.65">13723 9526 448 0,'0'0'414'0,"0"0"3"15,-1 18-34-15,1-18 13 0,0 17-63 0,1-7-43 16,-1-10-31-16,1 23 5 0,-1-10-7 0,2 1-66 15,-1 0 34-15,0 1-49 0,1 0 19 0,-2-1-77 16,1 3 18-16,-1-2-67 0,1 0 28 0,-1 2-59 16,0-4-5-16,0 2-4 0,0-1 2 0,0 1-5 15,0-3-27-15,0-12-89 0,0 22-34 0,3-11-105 16,-3-11-45-16,0 18-151 0,0-18-43 16,0 13-536-16,0-13-605 0</inkml:trace>
  <inkml:trace contextRef="#ctx0" brushRef="#br0" timeOffset="149937.14">13896 9242 60 0,'4'-16'698'16,"1"5"-138"-16,1 3-68 0,1 0-51 0,3 2-117 15,2 3 37-15,3 1-58 0,5 5 61 0,4 3-91 0,7 6 6 16,1 5-70-16,0 4-22 0,-3 6-65 0,-3 3 6 16,-6 3-61-16,-2 1 25 0,-6 3-47 15,-3 4 20-15,-6-6-39 0,-6 2-5 0,-2 5-65 16,-4-1 5-16,-6-1-101 0,-1 0 4 0,-4-3-95 16,-1-1-12-16,-3-3-150 0,1-4-9 0,-1-3-66 15,3-6-478-15,2-2-528 0</inkml:trace>
  <inkml:trace contextRef="#ctx0" brushRef="#br0" timeOffset="150319.15">14586 9817 666 0,'-14'1'924'16,"14"-1"-177"-16,-17 1-107 0,17-1-81 0,-12-6-72 15,12 6-109-15,-6-9-78 0,6 9-69 0,-1-11-40 16,1 11-127-16,0-11-44 0,0 11-162 0,3-13-81 16,-3 13-130-16,0 0-189 0,-2-14-704 0,2 14-854 15</inkml:trace>
  <inkml:trace contextRef="#ctx0" brushRef="#br0" timeOffset="150800.53">14730 9420 292 0,'0'0'627'0,"-15"-5"-124"0,15 5-97 0,-10-2-38 15,10 2-68-15,0 0-49 0,-12 7-34 0,12-7-37 16,-2 12-29-16,2-12-25 0,5 22-24 0,0-8-15 16,3 0-26-16,0 5 6 0,3 1-10 0,1 3-10 15,1 0-9-15,1 0-7 0,-2 0-4 0,-3-2-8 16,0-2 2-16,-3 2-56 0,-1-5 61 0,-2 0-56 16,-1-1 30-16,-2-1-51 0,-1-2 48 15,-3-2-66-15,-1-1 40 0,-1-1-56 0,-3-4 60 0,0 0 1 16,9-4 7-16,-19-1 3 15,8-4 6-15,0-3 2 0,-2-2-1 0,0-4 4 16,1-2 9-16,0-7 20 0,2-3 21 0,1-2-8 16,4-2 7-16,4-3 1 0,2 0-4 0,4-3 1 15,5-4 1-15,2 0-56 0,4 2 66 0,1 2-40 16,2 2 57-16,7 2-45 0,-2 2 50 0,3 3-40 16,2 3 61-16,2 2-58 0,-7 5 44 15,0 3-66-15,-2 2 42 0,-4 3-62 0,-2 2 41 16,-1 3-54-16,-5 3 49 0,-10 1-51 0,20 4 52 15,-20-4-51-15,9 13 50 0,-9-13-51 0,0 20 52 0,-5-7-48 16,-1 1 42-16,-3 3-40 0,-4-1 42 16,2 1-54-16,-2 0 48 0,-1-1-117 0,1-1 21 15,-2 1-42-15,3-1-57 0,-2-2-56 0,5 0-99 16,0-2-47-16,0-2-60 0,3-1-69 0,6-8-248 16,-8 13-260-16</inkml:trace>
  <inkml:trace contextRef="#ctx0" brushRef="#br0" timeOffset="151084.09">15264 9092 331 0,'0'0'531'0,"0"-16"-62"0,0 16-74 0,-1-13-63 16,1 13-66-16,0 0-35 0,-4-13-22 0,4 13-5 15,0 0-21-15,-13 3-19 0,7 3-47 0,0 3 61 16,-1 4-68-16,0 2 31 0,0 5-72 0,2 1 39 16,-1 4-61-16,1 4 36 0,0 1-56 0,4 4 39 15,-1 1-10-15,4 3-62 0,1 5 62 0,2 0-61 16,0-1 42-16,3-1-56 0,0-2 6 0,-1-7-98 16,1-1 11-16,0-5-106 0,1 0-6 0,0-3-112 15,-2-5-15-15,1-4-100 0,1-3-393 0,1-2-371 16</inkml:trace>
  <inkml:trace contextRef="#ctx0" brushRef="#br0" timeOffset="151584.38">15336 9376 511 0,'0'0'534'0,"0"0"-58"0,0 0-59 0,0 0-55 16,0 0-62-16,-2 13-37 0,2-13-38 0,1 16-4 15,-1-16-29-15,2 19-13 0,0-7-55 0,-1-1 6 16,-1 0-21-16,1 0-26 0,1 1-14 0,-1-2-11 16,-1-10-8-16,1 16-2 0,-1-16-6 0,1 13-57 15,-1-13-12-15,0 0-55 0,8 6-17 0,-8-6 8 16,9-6 11-16,-4-2 12 0,2-3 14 0,1-2 10 16,-1-4 7-16,-1-4 11 0,1-1 10 0,-1-6-1 15,2-1 11-15,-3-1-15 0,-1 2 77 0,-1 1-35 16,0 2 82-16,1 2-46 0,-2 2 84 0,2 4-45 15,-1-1 39-15,-1 4-81 0,1 2 26 0,-1 3-53 16,2 0 33-16,3 3-56 0,-7 6 40 0,12-7-53 16,-12 7 46-16,12 1-51 0,-12-1 50 0,12 5-52 15,-12-5 50-15,12 12-53 0,-12-12 47 16,8 15-48-16,-8-15 12 0,5 18-61 16,-5-18 51-16,5 20-43 0,-5-20 53 0,5 17-54 15,-5-17 52-15,5 19 0 0,-1-8 6 0,0-3-1 16,1 2 0-16,0-2 1 0,3 1 3 0,-3 0-1 15,1 0-3-15,1-1 0 0,-1 1 1 0,-1-1 2 16,2 2 7-16,-2-1 36 0,-1 1 7 0,-2 0 18 16,-1 1-38-16,-1-11 42 0,-1 21-37 0,-3-12 46 15,-2 2-50-15,-2-2 39 0,-1 2-47 0,-1 0 28 16,0-4-47-16,-2 0 39 0,1 1-47 0,-1-1 42 16,3-1-47-16,1-2 0 0,8-4-96 0,-13 8 1 15,13-8-96-15,-9 4-120 0,9-4-98 16,0 0-171-16,0 0-409 0,0 0-601 0</inkml:trace>
  <inkml:trace contextRef="#ctx0" brushRef="#br0" timeOffset="151873.1">15698 9035 182 0,'4'-11'731'0,"-2"0"-108"0,-2 11-72 16,5-14-63-16,-5 14-76 0,4-14-93 0,-4 14-81 16,3-10-5-16,-3 10-53 0,0 0 9 0,0 0-46 15,0 0 24-15,12 3-39 0,-12-3 16 0,6 18-24 16,-3-6 15-16,0 5-24 0,1 4-11 0,-2 3 7 16,3 2-38-16,-2 8 8 0,1 1-30 0,-2 3 8 15,-2 6-27-15,0 2 13 0,-2-1-25 0,-2 1-8 16,0-1-50-16,-3 0 9 0,0-4-52 0,1 0 4 15,1-9-109-15,-3-1-41 0,3-1-134 16,0-5-50-16,0-4-103 0,1-3-68 0,0-3-383 16,-1-3-557-16</inkml:trace>
  <inkml:trace contextRef="#ctx0" brushRef="#br0" timeOffset="152351.24">15964 9392 464 0,'0'0'498'0,"-4"-8"-63"0,4 8-42 0,0 0-31 16,0 0-62-16,0 0-48 0,-13 6-26 0,13-6-22 16,-4 11-25-16,4-11-33 0,-1 20-21 15,0-9-20-15,1 1-22 0,-2 1-11 0,2 2-19 16,0 1-4-16,0 0-11 0,-1 0-7 15,0 1-6-15,1 0-3 0,-4-4-3 0,3 0-6 16,-1 0 0-16,1-2-25 0,0 0-24 0,1-11 1 16,-3 17 2-16,3-17 2 0,-2 11-15 0,2-11-9 15,0 0-5-15,0 0 13 0,0 0 8 0,-10-9 8 16,8-1 8-16,0-6 7 0,0 1 12 0,0-10 14 16,-2 1 18-16,4-3 11 0,-1-3 15 15,1-4-32-15,1-2 85 0,0 1-7 0,4 3 73 16,-1 0-59-16,3 1 44 0,-1 1-67 0,3 2 21 15,4 3-40-15,0 3 12 0,3 2-23 0,-2 4 25 16,4 5-32-16,0 1 30 0,0 5 1 0,1 5 24 16,0 1-6-16,4 4-1 0,-1 5 4 0,2 4-6 15,-2 4-15-15,-2 2-11 0,-4 4-29 0,-1 0 9 16,-3 2-20-16,-2 1 7 0,-4 2-45 16,-3-3-28-16,-3 2-57 0,-3 0-13 0,-2 3-74 15,-4 0-2-15,0-5-105 0,-1 3 37 0,-3-3-21 16,0-4-35-16,-2 0-36 0,2-5-27 0,-1-3-18 15,0 0-13-15,1-5-25 0,-1 0-354 0,0-5-293 16</inkml:trace>
  <inkml:trace contextRef="#ctx0" brushRef="#br0" timeOffset="152702.97">16038 9561 360 0,'6'-10'529'0,"1"1"-44"0,0-1-35 0,-1 0-35 15,4 0-77-15,0-2-22 0,4 0-26 0,1-2-31 16,3 0-83-16,5 0 13 0,0-2-82 0,3 1 27 15,-1 1-77-15,3 3 32 0,-1-1-112 16,-1 1-20-16,-5 1-89 0,1 3-71 0,0 0-69 16,-3-1-32-16,-2 2-13 0,-3 1-2 0,0 2 11 15,-3 0-1-15,-1-2 47 0,-10 5 38 0,15-5 46 16,-15 5 29-16,0 0 62 0,9-5 59 16,-9 5 70-16,0 0 17 0,0 0 45 0,0 0-10 15,0 0 47-15,0 0-8 0,0 0 36 0,0 0 45 16,0 0 26-16,0 0-6 0,-3 10 2 0,3-10-2 15,1 12-27-15,-1-12 26 0,4 18-6 0,-3-7-1 16,3 0-37-16,-3 2 38 0,2-1-42 0,-1 4 0 16,0-1-40-16,0 2 13 0,0-1-50 0,0 2 6 15,-1-2-40-15,-1 2 6 0,2 0-38 0,-4-2 16 16,2 0-31-16,-1 2-22 0,0-5-66 16,-2 0-6-16,2-1-145 0,0 0-55 15,-2-2-105-15,3-10-142 0,-4 17-141 0,4-17-367 16,-8 9-633-16</inkml:trace>
  <inkml:trace contextRef="#ctx0" brushRef="#br0" timeOffset="152934.03">16549 9070 260 0,'14'-11'629'0,"-2"2"-112"0,4 2-52 0,1 5-32 15,2 1-50-15,1 4-60 0,3 4 56 0,7 5-72 16,7 5 22-16,-2 5-24 0,3 5-29 16,0 8-55-16,-3 3-25 0,-10-2-49 15,-5 3-15-15,-5 3-69 0,-7 0-16 0,-6 3-78 16,-7-1-37-16,-7 0-183 0,-12 6-123 0,-8-4-250 16,-10 2-662-16,-11-4-891 0</inkml:trace>
  <inkml:trace contextRef="#ctx0" brushRef="#br0" timeOffset="154300.24">12320 10565 264 0,'0'0'541'0,"-6"-6"-82"0,6 6-88 0,0 0-65 16,-8-8-64-16,8 8-37 0,0 0 14 0,0 0-21 16,-13 2-15-16,13-2-16 0,-6 7-76 15,6-7 55-15,-7 15-51 0,5-6 33 0,-2 1-69 16,1 2 43-16,2 1-30 0,-3 1 43 0,3 2-71 16,0 0 46-16,0 1-68 0,-1 2 45 0,2-1-61 15,-1 0 47-15,1 1-52 0,-1-1 43 0,-1 1-62 16,2-3 64-16,-1-1-59 0,0 0 57 0,0-3-63 15,1-12 53-15,-2 24-55 0,2-24 56 0,-1 18-56 16,1-18 56-16,-1 13-55 0,1-13 52 0,-4 9-52 16,4-9 53-16,0 0-57 0,0 0 53 0,-10 4-52 15,10-4 55-15,0 0-54 0,-9-7 62 0,9 7-8 16,-5-7 52-16,5 7-59 0,-6-10 41 0,6 10-58 16,-2-13 47-16,2 13-58 15,-4-12 47-15,4 12-52 0,-4-17 48 0,2 7-55 16,1-1 50-16,-1-3-55 0,1-1 7 0,1-1 7 15,-1-2 32-15,1-2 10 0,0-3 31 0,2 0-43 16,1-4 33-16,2-3-42 0,0-3 35 0,1 1-43 16,2 0 8-16,1 1 15 0,1 1 24 0,0 1-31 15,3 2 20-15,0 4-29 0,0 1 20 0,1 6-33 16,0 1 27-16,2 3-36 0,-1 4 29 0,1 2-42 16,0 4 40-16,-3 2-33 0,3 3 30 0,0 2-30 15,-3 2 29-15,0 3-28 0,-1 2 30 16,-1 1-31-16,-2 2 23 0,-3-1-24 0,-1 3 33 15,-1-2-28-15,-2 2 25 0,-4 1-25 0,1-1 3 16,-4-1 9-16,0 1-4 0,-4-1-2 0,-1 0-1 16,-1-2-18-16,-3-2-18 0,4 1-21 0,-1-3-34 15,-3-2-35-15,2 1 19 0,-2-3-89 0,1-1 17 16,2 0-94-16,-3-2-4 0,3-1-111 0,-1-2-65 16,0 0-491-16,12 0-532 0</inkml:trace>
  <inkml:trace contextRef="#ctx0" brushRef="#br0" timeOffset="154715.12">12812 10365 458 0,'-10'-3'515'0,"10"3"-82"16,0 0-79-16,0 0-49 0,0 0-35 0,0 0-27 15,0 0-22-15,-14 0-27 0,14 0-34 0,0 0-33 16,0 0-23-16,0 0-20 0,0 0-15 0,0 0-8 16,0 0 2-16,0 0 6 0,0 0 6 0,0 0-2 15,0 0 5-15,0 0 11 0,0 0-15 16,0 0-10-16,0 0-3 0,-12 1-14 0,12-1-8 15,0 0-12-15,0 0-2 0,0 0 6 0,-7 9-52 16,7-9 81-16,-8 10-42 0,8-10 42 0,-10 17-47 16,6-4 73-16,-4 3-26 0,-1 5-6 0,-2 4-8 15,0 1 7-15,-2 9 2 0,0 2-5 0,1 2-7 16,1 1 14-16,2 3-25 0,1 0 23 16,-1 1-37-16,5-1 18 0,3-7-37 15,1 0 26-15,4-2-84 0,1-2-12 0,5-1-132 16,0-4-43-16,3-2-137 0,4-5-184 0,2-3-589 15,-1-5-770-15</inkml:trace>
  <inkml:trace contextRef="#ctx0" brushRef="#br0" timeOffset="155252.78">12981 10649 128 0,'0'0'488'0,"-9"-10"-7"16,9 10-77-16,0 0-53 0,-7-6-50 0,7 6-96 15,0 0 49-15,0 0-65 0,-9 4 22 0,9-4-61 16,-3 10 37-16,3-10-80 0,-4 15 43 0,4-15-64 16,-2 17 47-16,2-17-62 0,0 22 40 0,0-22-71 15,0 23 41-15,0-10-48 0,-2-1 30 16,2 1-56-16,0-1 45 0,-1 0-55 0,1-12 55 0,-2 21-68 16,2-21 11-16,-1 17-69 0,1-17 44 0,-2 13-42 15,2-13-42-15,0 0-14 0,0 0 4 16,0 0 29-16,0 0 20 0,-8-8 15 0,7-3-30 15,-1-1 85-15,1-5-15 0,1 0 71 0,0-5-34 16,0-3 77-16,1-1 17 0,2-1 29 0,-2-1-41 16,3 2 72-16,-1 2-50 0,2 1 44 0,0 3-66 15,0 3 22-15,1 2-54 0,1 2 18 0,2 3-41 16,2 1 34-16,-1 5-37 0,2 2 28 0,-12 2-28 16,26 5 50-16,-13 2-9 0,4 1 11 15,0 6-13-15,-2 0 2 0,2 4-9 16,-1 3-8-16,0 0-12 0,-2 1-9 0,-2 1-13 15,-4-2-42-15,0 2-23 0,-1-1-71 0,-3 0-39 16,-3-1-153-16,-2 0-11 0,-3 1-79 0,-2-2-115 16,-2-1-69-16,-1-1-481 0,-3-2-668 0</inkml:trace>
  <inkml:trace contextRef="#ctx0" brushRef="#br0" timeOffset="155436.6">12931 10787 330 0,'0'0'450'0,"18"-11"27"15,-5 7-118-15,6-3 10 0,0 3-109 0,4-2-9 0,1 2-106 16,-2-1 15-16,4 3-113 0,-1-2-62 0,-1 2-166 16,-2 1-87-16,-1 1-171 15,-1-1-172-15,0-1-122 0</inkml:trace>
  <inkml:trace contextRef="#ctx0" brushRef="#br0" timeOffset="155699.82">13381 10774 58 0,'0'0'806'16,"0"0"-199"-16,0 0-28 0,0 0-126 0,0 0-17 16,0 0-90-16,0 0 8 0,10 2-101 0,-10-2-46 15,0 0-39-15,13-1-40 0,-13 1-30 16,10 3-22-16,-10-3-20 0,10 11-4 0,-6-3-9 15,-4-8 33-15,3 19-53 0,-3-19 36 0,-3 24-44 16,0-10 43-16,-2 1-28 0,-1 0 14 0,2 1-45 16,-3-1 18-16,3 0-17 0,0-1 35 0,0 1-40 15,4-3 38-15,0-12-37 0,4 20 30 0,2-11-27 16,3-3 26-16,3-3-71 0,1 0 12 0,2-3-106 16,3-5-11-16,5 1-46 0,0-5-65 15,3-3-95-15,0-2-119 0,-2-5-614 0,3-2-706 16</inkml:trace>
  <inkml:trace contextRef="#ctx0" brushRef="#br0" timeOffset="155916.09">13712 10481 575 0,'0'0'612'0,"1"-13"-81"16,-1 13-71-16,11-3-59 0,-11 3-38 0,16 3-27 15,-5-1-54-15,2 4 38 0,0 0-76 0,2 3 32 16,3 1-60-16,-2 2 3 0,0 1-54 0,-3 4-20 15,-3 0-19-15,2 4-25 0,-6-1-19 0,-3 4-22 16,-3 0-15-16,-3 1-52 0,-3 4-7 0,-6-1-82 16,-1 5-21-16,-3 0-141 0,-2-1 7 0,-1-2-52 15,-3 0-99-15,5-8-92 0,1 0-51 16,3-4-417-16,0-1-547 0</inkml:trace>
  <inkml:trace contextRef="#ctx0" brushRef="#br0" timeOffset="156116.07">14067 10993 393 0,'0'0'575'16,"0"0"-112"-16,0 0-89 0,0 0-62 0,0 0-66 15,0 0-68-15,6-6-67 0,-6 6-71 0,9-8-95 16,0 3-139-16,-2-1-226 0,-1 0-217 0,2-1-148 16</inkml:trace>
  <inkml:trace contextRef="#ctx0" brushRef="#br0" timeOffset="156583.01">14504 10518 717 0,'-15'0'581'16,"1"3"-94"-16,1 0-63 0,-1 2-120 0,2 3 13 15,0-1-94-15,1 3 28 0,4 3-60 0,2-1-21 16,1 3-20-16,0 2-15 0,6 0 19 16,1 1-71-16,2 2 38 0,0 1-73 0,3-1 33 15,0 1-62-15,3 1 45 0,-2-2-50 0,0-1 38 16,0-1-59-16,-1-3 47 0,-3-2-90 0,0 1 11 15,0-6-73-15,-1 3 39 0,-4-11-38 0,1 10-7 16,-1-10 7-16,0 0 17 0,0 0 20 0,-15-4 14 16,10-5-32-16,-2-3 65 0,-2-2-35 15,3-7 85-15,-3-4-40 0,1-4 70 0,-1-3-44 16,3 0 65-16,0-9-28 0,3 6 77 0,2-3-48 16,3 2 59-16,2-7-51 0,4 5 54 0,3 1-59 15,2 6 31-15,2 4-60 0,2 3 33 0,2 3-60 16,2 3 41-16,3 3-58 0,-2 6 42 0,2 3-51 15,-4 3 42-15,1 3-48 0,0 4 44 0,-1 3-50 16,-4 4 44-16,-2 1-45 0,-5 2 48 0,-4 1-50 16,-3 1 42-16,-5 2-39 0,-5 3 47 0,-6 3-46 15,-5-2 40-15,-3 3-67 0,-3-1-17 16,-2-3-18-16,3-4-18 0,2-3-25 0,-2 2-14 16,5-3 26-16,2-3-78 0,0 2 21 15,5-5-96-15,0 3-6 0,5-6-84 0,7-4-86 16,0 0-384-16,0 0-359 0</inkml:trace>
  <inkml:trace contextRef="#ctx0" brushRef="#br0" timeOffset="156889.32">15037 10347 425 0,'-2'-14'621'0,"2"14"-111"15,-7-11-57-15,7 11-47 0,-14-9-29 0,3 7-34 16,11 2-32-16,-25 1-87 0,11 2 17 0,-1 6-64 16,-2-1 22-16,-1 6-69 0,0 3 31 15,2 4-49-15,0 2 17 0,4 2-30 0,2 5-9 16,0 1-8-16,5 1-13 0,0 3-13 0,3 1 14 15,2 0-38-15,0 0 13 0,2 0-26 0,2-1-10 16,0 0-73-16,2-6-13 0,0 2-130 0,1-3-30 16,1-4-95-16,1-4-140 0,-2-1-141 0,1-5-444 15,0-2-673-15</inkml:trace>
  <inkml:trace contextRef="#ctx0" brushRef="#br0" timeOffset="157401.23">15096 10619 238 0,'-1'-18'726'0,"1"3"-134"0,-2 1-101 0,2 14-101 16,-1-21-97-16,1 21-44 0,-3-13 40 0,3 13-73 15,0 0 44-15,0 0-82 0,0 0 28 0,-3 15-34 16,3-15-34-16,3 22-17 0,-1-10-21 16,0 2-19-16,1 3-14 0,-2-1-13 0,2 0-10 15,-2-1-10-15,-1-4-73 0,2 1-13 16,0 0-88-16,-2-12 39 0,0 15-116 0,0-15-27 15,0 0-114-15,0 0 72 0,0 0 0 0,0 0 91 16,0 0 4-16,-12-11 50 0,10 0 112 0,-2-6-2 16,0 0 101-16,3-5 26 0,-1-2 49 0,2-2 16 15,3-2-2-15,3-5 4 0,3-4-2 0,5-1-3 16,1 2-38-16,4 3 44 0,-3 1-49 0,5 6 38 16,-3 3-67-16,-4 6 28 0,0 2-62 15,-1 2 27-15,-3 3-69 0,1 2 46 0,-2 4-58 16,-9 4 45-16,13-2-54 0,-13 2 50 0,8 9-52 15,-8-9 48-15,-2 16-56 0,1-4 45 0,-3 0-41 16,2 2 45-16,-2 0-48 0,3 2 46 0,-2 0-52 16,2-1 52-16,1 1-57 0,2-1 61 15,1 2-54-15,2-2 53 0,4 0-46 0,-1 1 44 16,4-1-49-16,2 1 39 0,-1-1-46 0,2-1 57 16,0 0-51-16,0-1 1 0,-2 0 3 0,2-1 4 15,-5 1 5-15,-1-2 17 0,0 0 15 0,-3 3-1 16,-4-3 0-16,-2-11-1 0,-4 21-1 0,-5-11-4 15,-2-1 2-15,-2 1-4 0,-5 0-7 16,-1-2-25-16,-1 1-37 0,-1-2 39 0,0-1-80 0,5-1 16 16,-1-1-83-16,3 0 18 0,4-1-127 0,10-3-65 15,-15 4-102-15,15-4-129 0,0 0-277 16,0 0-389-16</inkml:trace>
  <inkml:trace contextRef="#ctx0" brushRef="#br0" timeOffset="157667.35">15528 10270 61 0,'-1'-14'762'0,"-2"1"-104"0,3 13-72 15,-3-18-75-15,3 18-124 0,-1-13-37 0,1 13-112 16,-1-13-10-16,1 13-61 0,0 0 62 0,0 0-56 16,0 0 12-16,16 8-37 0,-8 3 17 15,0 3-21-15,1 3 6 0,1 3-21 0,0 5 0 16,1 5-26-16,-1-1-3 0,0 9-22 0,-2 0-13 15,-3 5-8-15,-2-6-24 0,-1 3-38 0,-6 4 2 16,-1 1-39-16,0-1-10 0,-4 0-54 0,-3-2 1 16,1-1-96-16,0-4-5 0,-1-2-44 0,3-8-52 15,-3-1-80-15,7-7-85 0,-2 0-32 0,1-4-81 16,3-6-252-16,3-9-371 0</inkml:trace>
  <inkml:trace contextRef="#ctx0" brushRef="#br0" timeOffset="158148.6">15808 10472 602 0,'0'0'524'0,"-7"-11"-140"0,7 11-26 15,0 0-3-15,0 0-56 0,0 0-47 0,-10 4-27 16,10-4-30-16,-4 16-16 0,3-4-68 0,0 1 38 15,-1 5-65-15,2-1 45 0,-1 2-74 0,1 2 38 16,0-1-66-16,0 1 46 0,-3 0-71 0,2-1 66 16,1 1-72-16,-1-4 36 0,0 1-95 15,0-5 10-15,1 1-37 0,-2-3-22 0,0-1-23 16,2-10 1-16,-3 11 13 0,3-11 23 0,0 0 28 16,0 0 3-16,0 0 18 0,-8-11-28 0,7 0 80 15,2-1-15-15,1-6 86 0,-1 1 8 16,3-7 32-16,1-5 4 0,2-2 5 0,6-6 25 15,2 0 15-15,0-1-24 0,3 1 54 0,1 1-60 16,1 3 43-16,0 2-45 0,1 4 16 0,-2 4-32 16,-1 4 10-16,3 2-23 0,-2 3 10 0,-3 3-30 15,1 5 10-15,-1 1-9 0,0 5 33 0,1 3 0 16,-2 3-9-16,2 6-4 0,-2 2-10 0,-2 4-4 16,-2 1-22-16,-1 6-2 0,-6-1-15 0,1 2-13 15,-1 4-35-15,-2-4-34 0,-2 0-51 16,-2 3-26-16,0-4-33 0,-3 5-25 0,-1-5-28 15,0-3-39-15,-2 1 3 0,1-3-73 0,-2 1 34 16,1-5-25-16,-1-1-38 0,1-2-19 0,1-3-21 16,-2 2-1-16,-1-5 19 0,2-1 7 0,0-1-36 15,8-5-187-15,-17 2-87 0</inkml:trace>
  <inkml:trace contextRef="#ctx0" brushRef="#br0" timeOffset="158270.09">15912 10662 6 0,'-3'-15'573'0,"3"15"-52"15,3-15-71-15,3 8-66 0,1 0-53 0,6-2-61 16,1 1-57-16,5-1-42 0,3-1-36 0,6 2-28 16,4-3-40-16,1 2-104 0,3 2-130 0,0-2-134 15,-3 3-142-15,2-1-281 0,-4 1-231 0</inkml:trace>
  <inkml:trace contextRef="#ctx0" brushRef="#br0" timeOffset="158532.68">16448 10528 106 0,'0'0'703'0,"0"0"-80"0,0 0-77 0,3 9-53 16,-3-9-94-16,8 6 32 0,-8-6-80 0,11 6 2 15,-11-6-62-15,10 7-29 0,-10-7-81 16,14 7-16-16,-14-7-50 0,9 9-19 0,-9-9 0 0,6 12-1 16,-6-12-17-16,-1 15-9 0,1-15-13 15,-6 19-12-15,0-9-26 0,-1 1 1 0,-2 0-11 16,1 1 10-16,2 0-26 0,-1-2 6 15,1 0-28-15,1 0 24 0,2-1-29 0,3-9 16 0,-1 19-31 16,1-19 10-16,7 13-56 0,-7-13 10 0,15 8-106 16,-15-8 2-16,19 2-99 0,-5-4 8 0,2-2-59 15,4-5-87-15,2-3-33 0,-1-4-75 16,8-6-266-16,-4-3-327 0</inkml:trace>
  <inkml:trace contextRef="#ctx0" brushRef="#br0" timeOffset="158699.38">16815 10199 65 0,'-3'-23'745'15,"1"4"-123"-15,-1 1-144 0,2 3-22 0,-1 3-143 16,1 0-9-16,1 12 14 0,1-13 91 0,-1 13-56 16,0 0 5-16,15 9-53 0,-5 2 2 0,3 11-27 15,4 3-29-15,1 7-21 0,1 4-42 0,-3 2-2 16,-1 2-36-16,-5 3-50 0,-4-2-72 0,-6-3-64 16,-4 5-71-16,-7 1-78 0,-5-3-104 0,-11 5-118 15,-9 1-175-15,-6-6-186 0,-5-1-521 16,-4-5-893-16</inkml:trace>
  <inkml:trace contextRef="#ctx0" brushRef="#br0" timeOffset="159748.85">12363 11989 562 0,'-7'-9'566'0,"7"9"-111"0,-5-8-60 16,5 8-93-16,0 0-56 0,0 0-39 15,0 0 5-15,0 0-31 0,-11 6-16 0,11-6 16 16,-5 21-6-16,1-8-65 0,-2 4 50 0,1 2-72 15,0 2 42-15,-2 1-73 0,1 1 42 0,-1 6-67 16,0-1 43-16,2 2-63 0,0 0 46 0,0 0-59 16,0-4 47-16,2 1-11 0,2-2-4 0,-2-2-4 15,2-2-12-15,1-6-57 0,-1 1 5 0,-1-2 7 16,2-14-9-16,-1 19-38 0,1-19-8 0,0 0 6 16,0 0 12-16,0 0 12 0,0 0 9 15,3-19 9-15,-3 5 9 0,0-5 3 16,-2-6-42-16,2-2 77 0,0-7-28 0,0-3 82 15,3-6 3-15,1-1-3 0,2-1 0 0,2-1 2 16,1 0-1-16,2 3 13 0,3 2-48 0,3 5 50 16,2 1-46-16,3 6 52 0,2 1-53 0,1 6 42 15,-3 5-61-15,3 6 40 0,-4 1-57 0,-4 7 45 16,0 2-55-16,-3 4 46 0,0 1-50 0,-4 6 45 16,-3-1-44-16,-4 4 45 0,-3 0-42 0,-3 4 46 15,-4 2-47-15,-5 2 43 0,-3 1-48 16,-3 0 42-16,-1-1-79 0,-3-1 28 0,1 1-85 15,0-3 18-15,1-1-84 0,3-2 17 0,2-2-103 16,2-4-7-16,2 0-62 0,3-2-36 0,3 0-37 16,5-7-418-16,0 0-363 0</inkml:trace>
  <inkml:trace contextRef="#ctx0" brushRef="#br0" timeOffset="160031.1">12932 11696 571 0,'0'0'643'0,"8"-13"-131"0,-8 13-85 0,0 0-75 16,5-7 6-16,-5 7-21 0,0 0-73 0,-13 10 35 15,2 0-73-15,-5 3 12 0,0 3-56 0,-5 5 9 16,-3 6-67-16,1 3 5 0,0 3-54 0,1 2 13 15,2 4-43-15,3 2-10 0,2 2 2 0,3 3-9 16,3 0 19-16,3 1-84 0,2 1 13 0,7-4-92 16,2 0-7-16,1-3-85 0,2-3-98 0,1-7-136 15,2-2-118-15,0-3-498 0,3-4-675 0</inkml:trace>
  <inkml:trace contextRef="#ctx0" brushRef="#br0" timeOffset="160369.6">13043 12352 189 0,'0'0'743'0,"0"0"-140"0,-7-11-91 15,7 11-82-15,1-12-123 0,0 1 6 0,3-4-100 16,1-1 15-16,0-6-94 0,4-4 22 15,3-4-76-15,1-5 27 0,2 0-19 0,1-2-19 16,2-3-7-16,0 2-17 0,3-2-13 0,-5 1-6 16,2 2-6-16,-4 3 44 0,-1 6-1 0,-1 3 51 15,-4 4-44-15,0 3 21 0,-3 4-66 0,2 3 37 16,-7 11-56-16,6-11 36 0,-6 11-43 0,0 0 41 16,5 16-40-16,-4-3 33 0,1 5-35 0,-1 4 35 15,1 4-40-15,1 8 30 0,1 0-36 0,1 2 8 16,0 6 5-16,3-1 7 0,-3 0 28 0,0-5-120 15,0-2-27-15,-1-4-136 0,3 2-41 0,-4-8-141 16,1-2-111-16,-1-3-498 0,-2-2-653 0</inkml:trace>
  <inkml:trace contextRef="#ctx0" brushRef="#br0" timeOffset="160547.73">13048 12202 423 0,'4'-13'548'0,"-4"13"-67"0,16-11-51 16,0 5-39-16,3 0-70 0,5 0-49 0,2-1-83 16,6 1 26-16,3-1-87 0,0 0 25 0,1 1-80 15,-1 0 20-15,-5 0-171 0,-3 3-78 0,-1-1-137 16,-4-1-141-16,1 0-434 0,-8 2-419 0</inkml:trace>
  <inkml:trace contextRef="#ctx0" brushRef="#br0" timeOffset="160869.09">13558 12122 286 0,'11'5'708'0,"-11"-5"-71"0,0 0-134 0,18-3 9 16,-18 3-97-16,21-3 16 0,-9 0-88 0,-1 0-21 16,1 2-84-16,-12 1-52 0,18-3-38 0,-18 3-14 15,14-3-53-15,-14 3 16 0,10 3-26 16,-10-3 30-16,5 8-28 0,-5-8-13 0,-5 14-12 15,0-6-6-15,0 4-13 0,-3-1-10 0,2 0-2 16,-2 3-4-16,3 0 16 0,1-1-23 0,4 0 15 16,3 2-20-16,3-1 17 0,4 0-30 0,3 0 10 15,3-1-19-15,3 0 21 0,2 2-31 0,0-3 18 16,-3-1-31-16,-1-1 28 0,-2-1-49 0,-2-2 22 16,-1 0-30-16,-5 0 45 0,-7-7-25 0,0 0 38 15,-7 18-41-15,-5-12 22 0,-4 1-50 0,-5-1 33 16,-3-2-78-16,-4 2 20 0,-4-2-45 15,4 2-59-15,0-3-74 0,1 0-74 0,0-1-65 16,8-1-74-16,2-1-372 0,5-1-424 0</inkml:trace>
  <inkml:trace contextRef="#ctx0" brushRef="#br0" timeOffset="161082.32">13803 11828 56 0,'1'-14'815'0,"1"1"-206"16,3 2-106-16,0 3-79 0,5-2-74 0,1 3-42 0,4 2-5 16,2 3-52-16,6 2 38 0,4 2-60 0,6 6 45 15,7 2-56-15,-1 4-3 0,-2 2-56 0,-5 4 1 16,-2 5-29-16,-7 1-12 0,-11-1-30 16,-3 3-14-16,-6-2-38 0,-7 5-54 0,-7 4-45 0,-8 1-72 15,-6 1-62-15,-13 6-147 0,1-2-40 16,-4-3-132-16,-2-1-109 0,2-3-417 0,-2-2-657 15</inkml:trace>
  <inkml:trace contextRef="#ctx0" brushRef="#br0" timeOffset="161746.91">14569 12128 378 0,'0'0'766'0,"-9"-4"-112"15,9 4-108-15,-9-6-33 0,9 6-125 0,0 0-27 16,-10-9-117-16,10 9 0 0,0 0-100 0,-4-11-3 15,4 11-208-15,0 0-103 0,3-14-204 16,-3 14-223-16,10-12-394 0,-5 5-588 0</inkml:trace>
  <inkml:trace contextRef="#ctx0" brushRef="#br0" timeOffset="162214.2">14885 11737 365 0,'0'0'511'16,"0"0"-73"-16,0 0 5 0,0 0-72 0,0 0-38 15,-9 6-59-15,9-6-46 0,-3 19-16 0,1-9-26 0,1 4-23 16,1 0-10-16,0 1-28 16,0 3-21-16,1-1-17 0,1 2-11 0,1-1-10 15,0 3-65-15,-1-1 54 0,1-1-58 0,-1 0 53 16,1-2-60-16,-2 0 52 0,0-2-56 0,1-4 54 15,-2 2-53-15,-2-1 57 0,2-12-59 0,-5 17 50 16,5-17-67-16,-7 9 53 0,7-9-62 0,0 0 59 16,-18-2-62-16,9-4 58 0,0-4 4 0,0-2-6 15,-4-4 2-15,3-3-8 0,0-4-1 0,-3-4 1 16,3-3-4-16,1-1-2 0,0-2 0 0,4-2 8 16,3-1-20-16,4 1 55 0,4-5-44 15,4 1 53-15,6 1-45 0,3 3 37 0,6 4-47 16,3 2 50-16,4 3-55 0,3 2 47 0,2 5-44 15,1 0 58-15,-1 5-50 0,-2 5 45 0,-5 2-58 16,-3 1 39-16,-5 5-44 0,0 2 43 0,-7 4-41 16,0 1-3-16,-6 3 60 0,-5 2-55 0,-2 0 43 15,-6 4-47-15,-5 2 46 0,-6 4-50 0,-5-2 48 16,-8 5-64-16,1-1 8 0,-3-1-48 16,-1 1-36-16,2-2-41 0,-1 0-30 0,7-4-68 15,4 0-31-15,1-4-65 0,5 0-30 0,2-4-38 16,6-1-379-16,5-8-319 0</inkml:trace>
  <inkml:trace contextRef="#ctx0" brushRef="#br0" timeOffset="162470.38">15400 11331 264 0,'0'0'545'0,"-4"-11"-122"0,4 11-11 0,0 0-26 16,0 0-46-16,0 0-43 0,-10 12-38 0,6-2-58 16,-3 3 42-16,1 2-75 0,-1 6 22 15,-2 4-79-15,-1 2 32 0,2 5-68 0,-2 4 22 16,-1 2-48-16,2 3 34 0,3 2-61 0,1 2 45 16,2-1-62-16,2 4 45 0,2-2-56 0,3 2-4 15,0-4-92-15,4-1 26 0,1-3-99 0,2 0 16 16,2-6-77-16,3-3-81 0,3-3-88 15,-2-5-115-15,2-5-249 0,-1-5-285 16</inkml:trace>
  <inkml:trace contextRef="#ctx0" brushRef="#br0" timeOffset="162998.78">15516 11754 532 0,'0'0'507'0,"0"0"-71"0,5 14-49 0,-5-14-50 16,7 16-36-16,-5-5-65 0,3 3-25 0,-2-1-37 16,-2 4-19-16,3-3-23 0,-1 4-16 0,-2-2-23 15,-1-2-18-15,1-1-10 0,-1-1-14 0,2-1-12 16,-2-11-20-16,0 19-23 0,0-19-57 0,0 0-53 16,1 12-38-16,-1-12-39 0,0 0-20 15,6-7 13-15,-6 7 40 0,8-17 5 16,-6 5 59-16,1-5-5 0,-1-1 40 0,1-7 4 15,0 0 77-15,-2-1-13 0,-1-3 28 0,1-5 32 16,-1-2 36-16,0 4 30 0,1 0-34 0,1 3 65 16,-1 4 6-16,0 2-14 0,2 4-20 0,0 0-32 15,0 4-21-15,2 1-14 0,2 3-7 0,-1 3-63 16,2 3 54-16,2 2-62 0,-10 3 51 0,14-3-56 16,-14 3 53-16,15 6-56 0,-15-6 52 0,11 13-11 15,-11-13-12-15,6 16-38 0,-3-7-23 0,-2 3-35 16,-1-12 4-16,1 20 12 0,1-9 18 0,-2-11-3 15,1 20 16-15,-1-20-4 0,2 19 22 0,-2-19-9 16,8 18 19-16,-4-9 8 0,2-1 23 0,1 0-4 16,-1 0 16-16,2-1-15 0,-1 1 13 0,1-1-11 15,-2 3 12-15,2-4-14 16,-3 3 35-16,-1 1 0 0,-4-10 11 0,3 19 19 16,-3-19 5-16,-6 20-11 0,0-9 2 0,-2 0-10 15,-1 0-13-15,-1 2-10 0,-3-4-9 0,2 1-10 16,-1 1-6-16,1-3-5 0,2 1-13 0,0-1-75 15,0-2-47-15,2-1-55 0,7-5-41 0,-10 10-81 16,10-10-84-16,0 0-156 0,0 0-312 0,0 0-389 16</inkml:trace>
  <inkml:trace contextRef="#ctx0" brushRef="#br0" timeOffset="163264.17">15975 11372 468 0,'0'0'572'15,"5"-8"-101"-15,-5 8-81 0,0 0-63 0,5-11-55 16,-5 11 2-16,0 0-7 0,0 0-67 0,0 0 45 16,3 15-49-16,-6-5 24 0,2 2-65 0,-2 4 58 15,1 3-73-15,-2 6 29 0,1 1-55 16,1 6 18-16,1 4-52 0,-1 2 19 0,2 0-48 15,2 7 16-15,-1 2-38 0,-1 0 19 0,1 0-30 16,0 0-24-16,-1-3-83 0,0-5-65 0,0-3-26 16,0 1-121-16,-1-5-69 0,1-3-134 0,0-3-139 15,-1-6-289-15,0 0-505 0</inkml:trace>
  <inkml:trace contextRef="#ctx0" brushRef="#br0" timeOffset="163680.64">16195 11919 211 0,'-5'7'577'0,"5"-7"-86"0,0 0-44 0,0 0-57 16,0 0-59-16,0 0-49 0,-5-10-30 0,5 10-45 16,-3-15-33-16,3 15-43 0,-1-23-22 0,2 9-26 15,-1-4-13-15,1-2-19 0,3-3-9 0,0-4-8 16,2-1-9-16,4-1-7 0,2-6-53 0,2 1 58 16,2 1-55-16,0-1 58 0,2 0 32 15,0 4 27-15,-1 5-5 0,-3 3-6 0,0 4-4 16,-4 3-20-16,1 2-14 0,-2 5-8 0,-1 2 12 15,-8 6-39-15,15 0 52 0,-15 0-15 16,12 13 52-16,-7 2-61 0,-1 5 38 0,1 6-49 16,0 3 41-16,0 3-50 0,0 3 40 0,-1 0-42 15,0-1 32-15,0 1-42 0,0-2 35 0,-1 1-138 16,1-3-57-16,-3-4-112 0,3-2-153 0,-1-1-113 16,-3-5-521-16,3-2-678 0</inkml:trace>
  <inkml:trace contextRef="#ctx0" brushRef="#br0" timeOffset="163830.89">16150 11871 563 0,'0'0'508'0,"0"0"-50"0,9-15-69 16,0 10-33-16,6 0-79 0,5-1-38 0,4-1-57 16,5-2-28-16,4 1-41 0,8 0-10 15,1-3-35-15,-2 3-38 0,-5 2-133 0,-2-2-110 16,-4 2-163-16,-4-1-490 0,-4 2-415 0</inkml:trace>
  <inkml:trace contextRef="#ctx0" brushRef="#br0" timeOffset="164198.15">16744 11764 743 0,'0'0'617'0,"15"3"-78"0,-15-3-51 0,15 1-56 15,-15-1-24-15,13-1-69 0,-13 1 9 16,15-3-59-16,-15 3-24 0,0 0-72 0,14-2-18 16,-14 2-61-16,0 0-2 0,0 0-47 0,0 0 9 15,14 3-45-15,-14-3 27 0,-9 8-36 16,9-8 17-16,-11 14-36 0,4-7 25 0,-2 2-27 0,2 2 25 16,0 1-29-16,2 1 25 0,1-2-28 0,3 1 23 15,1 0-24-15,2 3 30 0,5-3-29 16,1 2 17-16,4 0-18 0,1 0 18 0,0-2-18 15,2-2 20-15,1 1-41 0,-4-1 17 0,0-2-43 16,-1 1 30-16,-3-2-34 0,-2-1 44 0,-2 3-34 16,-4-9 50-16,-4 15-34 0,-3-8 40 0,-7 2-35 15,-3-3 41-15,-5 3-37 0,-3-3 39 0,-1 1-40 16,1-1-5-16,-1-1-75 0,1 0 1 0,0-2-91 16,4 2 18-16,4-4-55 0,2 1-109 0,2-2-120 15,13 0-136-15,-13-3-297 0,13 3-455 16</inkml:trace>
  <inkml:trace contextRef="#ctx0" brushRef="#br0" timeOffset="164396.07">16880 11486 142 0,'11'-19'686'0,"1"3"-109"0,2 2-67 15,6 3-52-15,2 4-62 0,5 6-59 0,2 2 38 16,12 8-55-16,3 4-3 0,2 5-3 0,5 6-60 15,-6 7-17-15,-12-2-33 0,-6 3-23 0,-10 5-45 16,-6-1-24-16,-10-1-44 0,-9 4-40 0,-7 1-64 16,-12 6-57-16,-7-4-218 0,-9 1-141 15,-6-3-225-15,-7-2-616 0,-6-1-896 0</inkml:trace>
  <inkml:trace contextRef="#ctx0" brushRef="#br0" timeOffset="170848.3">3304 11546 444 0,'0'0'386'0,"-17"4"-34"16,17-4-41-16,-19 8-24 0,10-4-26 15,0 2-19-15,-2 0-38 0,3 1-35 0,-1-1-22 0,0 0 0 16,3 2-18-16,1 0-14 0,0 0 0 0,5-8-5 16,-6 14-8-16,6-14-17 0,0 13-13 15,0-13-13-15,7 11-6 0,-7-11-9 0,11 10-8 16,-2-4-7-16,-9-6-8 0,16 5-5 0,-16-5 0 15,17 5-3-15,-17-5-1 0,16 2-2 0,-16-2-2 16,16 3 0-16,-16-3-2 0,12 1 4 0,-12-1 4 16,0 0-2-16,13-3 1 0,-13 3 0 0,0 0 4 15,0 0 16-15,0 0-44 0,0 0 66 16,-3-10-51-16,3 10 67 0,0 0-59 0,-7-6 47 16,7 6-58-16,0 0 49 0,0 0-56 0,-13 0 43 15,13 0-48-15,0 0 46 0,-8 8-47 16,8-8 49-16,0 0-50 0,1 14 59 0,-1-14-48 15,8 11 45-15,-2-4-57 0,1-1 50 0,-7-6-51 16,16 7 56-16,-7-4-55 0,-9-3 55 0,18 0-50 16,-7-2 44-16,-2-2-50 0,2-2 54 0,-2-5-56 15,0 1 51-15,-3-3-54 0,2 0 51 0,-3-2-52 16,-4-1 49-16,-1 1-53 0,-4-3 54 0,-3 2-52 16,-5-1 4-16,-2 2 2 0,-2 2 1 0,-5 3 49 15,2 2-49-15,-4 4-69 0,3 1-31 0,2 5-144 16,0 0-90-16,4 1-137 0,0 5-549 0,6-1-651 15</inkml:trace>
  <inkml:trace contextRef="#ctx0" brushRef="#br0" timeOffset="171751.67">1946 11559 338 0,'0'0'649'0,"-12"-6"-122"0,12 6-98 0,-10-2-59 15,10 2-56-15,0 0-53 0,-14 4-43 0,14-4-13 16,-7 11-35-16,7-11-23 0,-4 19-32 0,3-7-19 16,0 1-20-16,1 2-10 0,0 3-12 0,1 0-9 15,0 2-12-15,1 2-4 0,-1 1-5 0,2 2-10 16,0 0 2-16,0-3-5 0,1 2 2 15,-2 0 1-15,1-4-5 0,1 1 0 0,-3-2 1 16,0-3-58-16,-1 1 65 0,1-3-55 0,-1-2 64 16,0-12-54-16,0 22 64 0,0-22-58 0,-2 13 70 15,2-13-39-15,0 0 59 0,-10 3-43 0,10-3 55 16,-8-9-47-16,3-1 73 0,-1-3-52 0,-1-7 43 16,1-3-45-16,-1-5 31 0,4-6-33 0,-1-1 28 15,1-7-35-15,2-4 22 0,2-1-28 0,3-2 20 16,1 3-26-16,3-2 27 0,5 3-13 0,1-1 22 15,3 3-30-15,0 4 13 0,4 3-23 0,-1 4 7 16,-1 4-42-16,0 8 34 0,-2 2-24 0,0 4 18 16,-1 6-27-16,-2 2 29 0,-1 5-32 15,0 2 20-15,-3 3-19 0,0 5 19 0,-1 3-24 16,-4 1 27-16,-2 3-21 0,-3 2 20 0,-3 4-19 16,-2 2 22-16,-5 2-21 0,-1 2 4 0,-2 0-7 15,-5 1 12-15,-1 0-25 0,2-5 15 16,-1 1-31-16,1-3 22 0,0-3-20 0,3-3 11 0,0-2-42 15,1-1 12-15,1-3-69 0,3-3-7 0,2-1-60 16,7-6-82-16,-14 0-76 0,14 0-116 16,-5-9-113-16,5 9-426 0,-2-20-606 0</inkml:trace>
  <inkml:trace contextRef="#ctx0" brushRef="#br0" timeOffset="172060.35">2508 11206 579 0,'0'0'647'16,"2"-10"-118"-16,-2 10-63 0,0 0-77 0,0 0-55 16,-5-10-27-16,5 10-21 0,-7 4-85 0,7-4 43 15,-12 13-73-15,6-2 17 0,-4 3-79 0,2 4 10 16,-1 1-34-16,0 3-9 0,-1 3-8 0,-1 5-8 15,4 0 22-15,-2 1-48 0,2 1 25 16,4 3-40-16,-3 1 27 0,5 1-32 0,-1-4 16 16,2 3-35-16,1-2 24 0,1 0-17 0,2-2 27 15,-1-7-34-15,1-2 0 0,1-1-80 0,1-3-12 16,2-1-123-16,0-4-27 0,1-1-101 0,2-4-107 16,0-2-90-16,1-3-449 0,1-4-591 15</inkml:trace>
  <inkml:trace contextRef="#ctx0" brushRef="#br0" timeOffset="172648.62">2655 11403 130 0,'0'0'681'0,"-8"-7"-119"0,8 7-69 0,0 0-88 16,-9 4-8-16,9-4-102 0,-5 15 30 0,2-6-96 15,1 2 19-15,-1 0-77 0,2 2 27 0,0-1-90 16,1 1 39-16,0 1-71 0,0 2 36 15,2-2-63-15,0 1 35 0,1 0-59 0,0-2 40 16,-1-2-53-16,1 0 39 0,0-3-44 0,-3-8 43 16,5 14-45-16,-5-14 34 0,5 7-46 0,-5-7 42 15,0 0-50-15,8-5 1 0,-8 5-63 0,3-19 36 16,-1 8-39-16,-2-7 58 0,0-1-41 0,-3-5 62 16,-1-2-48-16,-1-5 60 0,0-1-53 0,-1-2 53 15,-1 0-50-15,0 2 58 0,-1 2-49 0,3 2 68 16,0 4-29-16,0 3 57 0,1 4-53 0,0 1 48 15,2 4-63-15,2-1 48 0,0 13-54 0,3-19 49 16,4 13-55-16,-7 6 50 0,12-7-52 0,-12 7 50 16,21 2-53-16,-11 0 53 0,4 4-54 0,-2 2 52 15,0 0-54-15,0 3 49 0,-2 0-49 16,0 0 47-16,-1 0-50 0,-2 1 38 0,-1 1-62 16,-2-3 38-16,-1 0-55 0,-1 0 65 0,-2-10-50 15,0 18 60-15,0-18-56 0,-2 16 61 0,2-16-52 16,-6 15 54-16,6-15-51 0,-7 13 52 0,7-13-47 15,-7 13 93-15,1-6-40 0,6-7 49 16,-6 11-52-16,6-11 6 0,-4 10 14 0,4-10 13 0,-2 11 0 16,2-11 29-16,3 13-4 0,-3-13-6 15,9 12-9-15,-9-12-33 0,10 8 21 16,-10-8-11-16,10 9-8 0,-10-9-8 0,11 9-16 16,-11-9 8-16,12 9 16 0,-12-9-21 0,9 11 14 15,-9-11-22-15,7 13 15 0,-7-13-18 0,2 14 17 16,-2-14-28-16,-5 15 29 0,1-5-23 0,-1-1 19 15,-3 1-24-15,0 1 22 0,-1-1-21 0,0 0 20 16,0-1-22-16,-1-2 12 0,1 2-57 0,1-3 1 16,8-6-95-16,-15 6-25 0,15-6-120 0,-12 3-48 15,12-3-148-15,-11-5-134 0,11 5-431 0,-7-12-674 16</inkml:trace>
  <inkml:trace contextRef="#ctx0" brushRef="#br0" timeOffset="172927.92">2850 10899 582 0,'0'0'604'0,"11"-12"-50"15,-2 7-38-15,-9 5-81 0,20-6-75 16,-8 4 45-16,1 2-51 0,2 0 0 0,2 2-43 0,0 3-26 15,2 0-23-15,0 4-8 0,-1 3-1 0,1 5-10 16,-3 3 1-16,-1 4-9 0,-5 5-34 0,-2 2-33 16,-3 5-22-16,-4 0-4 0,-6 8-52 0,-3 1 12 15,-3 2-64-15,-5-1-80 0,-6 6-106 16,-6 0-90-16,-1-1-106 0,0-4-131 0,-2 0-170 16,7-10-164-16,0-4-602 0,0 0-1014 0</inkml:trace>
  <inkml:trace contextRef="#ctx0" brushRef="#br0" timeOffset="-208084.16">13442 15031 17 0,'-9'7'290'16,"9"-7"-44"-16,0 0-54 0,-6 12-5 0,6-12-39 15,-4 8 17-15,4-8-50 0,0 0 16 0,-3 10-34 16,3-10 36-16,0 0-27 0,0 0 35 16,4 11-34-16,-4-11 23 0,0 0-32 0,0 0 13 15,0 0-38-15,0 0 8 0,14-2-30 0,-14 2 18 16,0 0-11-16,9-7 24 0,-9 7-12 0,0 0 23 15,5-10-8-15,-5 10 14 0,0 0-24 0,2-12 5 16,-2 12-24-16,0 0 7 0,-6-10-18 0,6 10 18 16,0 0 5-16,-12-2 13 0,12 2-16 15,0 0 11-15,-14 7-15 0,14-7-10 16,-9 11-14-16,9-11-6 0,-9 14-2 0,9-14-4 0,-5 17-3 16,5-17-15-16,-3 19 6 0,3-19-2 15,0 14-3-15,0-14-2 0,5 15 2 0,-1-7 2 16,-4-8-2-16,11 13 1 0,-11-13-55 0,11 8 68 15,-11-8-2-15,10 6-3 0,-10-6-4 0,11-3 2 16,-11 3 6-16,9-5 6 0,-9 5 3 0,7-8 19 16,-7 8 2-16,2-14 20 0,-2 14 22 0,-2-16-47 15,-2 6 45-15,-1 3-43 0,0-1 28 0,-3 2 2 16,-1 1-11-16,1 1-14 0,8 4-1 0,-16-3-10 16,16 3-8-16,-18 3-8 0,18-3-30 0,-14 8 25 15,14-8-29-15,-9 14 30 0,9-14-33 0,-1 10 30 16,1-10-26-16,6 13 29 0,-6-13-27 0,14 6 28 15,-14-6-26-15,18 4 27 0,-7-8-29 0,0 2 28 16,-1-2-31-16,-1-1 31 0,-1-1-32 0,-2-1 29 16,-6 7-35-16,4-13-18 0,-4 13-128 15,-5-14 5-15,-2 6-40 0,-3 2-44 0,-3 0-73 16,0 2-64-16,-3 1-122 0,3 0-538 0,-2 3-651 16</inkml:trace>
  <inkml:trace contextRef="#ctx0" brushRef="#br0" timeOffset="-207101.13">11728 14764 569 0,'0'0'598'16,"0"0"-81"-16,3-10-62 0,-3 10-54 0,0 0-82 0,0 0-51 16,2-10-45-16,-2 10-38 0,0 0-36 0,0 0-3 15,0 0-15-15,0 0-11 0,0 0 2 16,11 5-5-16,-11-5-17 0,3 10 11 0,-3-10-16 16,2 17-18-16,-4-4-12 0,2-1-11 0,-1 3-12 15,-3 2-6-15,2 0-7 0,-1 1-6 0,-1 4-45 16,1 1 49-16,-3 0-50 0,3 1 48 0,-1 0-47 15,-1 0 44-15,2 1-55 0,1-4 54 0,-1-3-40 16,0 0 49-16,2 0-50 0,0-3 48 0,0-1-47 16,-1-3 49-16,1 0-44 0,1-11 46 0,-1 18-40 15,1-18 39-15,-2 9-43 0,2-9 40 0,0 0-40 16,0 0 33-16,0 0-33 0,-5-12 36 16,3 0-38-16,-3-2 34 0,2-3-4 0,-1-5-7 15,1-1 3-15,-1-4-6 0,1-5-7 0,-1-2 5 16,3-1-37-16,1-3 71 0,0 1 2 0,4 1 25 15,-3 3-14-15,6 0 24 0,-2 1-12 0,2 3 18 16,3 0 3-16,1 4-4 0,0 2 4 0,5 2-11 16,0 3-8-16,0 3-9 0,1 2-15 0,0 2-6 15,2 4-8-15,-2 1-6 0,1 5-3 0,-4 2-7 16,4 0 5-16,-4 7-9 0,-2 1 5 0,0 2-11 16,-3 5 9-16,-3 1-10 0,-3 2-1 0,-4 0-8 15,-3 5 4-15,-5 0-13 0,-1 3 2 0,-6-2-11 16,1 0 10-16,-5 3-7 0,3-6 14 0,-2 0-8 15,1-2 6-15,-1-1-21 0,2-3 1 0,2-4-39 16,1 2-8-16,2-4-14 0,2-1-33 16,1-3-74-16,9-6-106 0,-13 6-70 0,13-6-134 15,0 0-90-15,-9-3-509 0,9 3-726 0</inkml:trace>
  <inkml:trace contextRef="#ctx0" brushRef="#br0" timeOffset="-206751.09">12210 14493 555 0,'0'0'604'0,"0"0"-97"0,0 0-63 0,3-9-51 15,-3 9-49-15,0 0-70 0,0 0 39 0,-12 3-87 16,12-3 42-16,-9 6-91 0,9-6 27 0,-9 15-71 16,4-8 18-16,-2 4-59 0,1 2 21 0,0-3-56 15,-2 5 23-15,-1 3-43 0,2 2 25 0,-2 0-47 16,-4 5 24-16,3 1-33 0,-2 3 17 0,1 1 2 16,-2 4-28-16,3 2 30 0,-2-1-34 15,6-3 31-15,-1 1-25 0,2 0 17 0,3-3-24 16,2-1 22-16,1-2-50 0,3-1 21 0,2 2-67 15,2-6 8-15,5-3-111 0,0-1-4 0,2-3-85 16,1-2-109-16,4-3-97 0,-1-3-119 0,3-5-308 16,-1-2-472-16</inkml:trace>
  <inkml:trace contextRef="#ctx0" brushRef="#br0" timeOffset="-206248.78">12381 14780 452 0,'0'0'559'0,"-9"-8"-63"0,9 8-77 0,-7-6-43 15,7 6-72-15,0 0-17 0,0 0-24 0,-16 0-45 16,16 0-23-16,-10 6-7 0,10-6-31 0,-11 11-26 16,3-5-22-16,2 0-15 0,-3 3-15 0,-1 1-18 15,2 0-14-15,-1 1-9 0,1 0-8 0,-1 1-5 16,3-2-3-16,1 4-6 0,0-3-4 0,2 0-2 15,0-2-1-15,0 0-24 0,3-9-19 16,0 18-13-16,0-18-18 0,1 14-28 0,-1-14-16 0,5 10-13 16,-5-10 14-16,0 0-5 0,10 8 34 0,-10-8 0 15,9 3 29-15,-9-3-2 0,0 0 29 0,15 4 17 16,-15-4 40-16,10 4 13 0,-10-4 21 16,0 0-7-16,12 1 18 0,-12-1-1 0,0 0 4 15,13 5 5-15,-13-5 7 0,0 0 4 0,0 0-5 16,14 0-4-16,-14 0 4 0,0 0-60 0,0 0 50 15,17 0 1-15,-17 0-44 0,0 0 35 0,13-2-43 16,-13 2 30-16,0 0-42 0,15-4 26 0,-15 4-40 16,9-4 35-16,-9 4-42 0,10-5 30 0,-10 5-32 15,9-5 22-15,-9 5-24 0,8-5 31 0,-8 5-38 16,0 0 37-16,7-4-7 0,-7 4 2 0,0 0 5 16,0 0 13-16,0 0 4 0,0 0 34 15,3 9-15-15,-3-9 9 0,0 0-26 0,-3 15 4 16,3-15-12-16,-1 15 2 0,1-15-19 0,0 17 6 15,0-17-14-15,0 20 8 0,0-20-28 16,0 19-32-16,1-9-100 0,-1-10-78 0,2 18-218 16,-2-18-151-16,1 13-798 0,-1-13-987 0</inkml:trace>
  <inkml:trace contextRef="#ctx0" brushRef="#br0" timeOffset="-206018.05">12503 14636 405 0,'-9'-10'872'0,"0"2"-218"0,9 8-79 15,-10-9-115-15,10 9 1 0,0 0-92 0,-5-7-1 16,5 7-64-16,0 0-19 0,0 0-54 0,19 6-28 16,-7 0-32-16,5 4-4 0,2 2-2 0,6 4-21 15,-3 3-25-15,4 5-26 0,-5 3-17 0,-4 2-27 16,-4-1-87-16,-4 1-77 0,-5 2-98 0,-4-4-82 15,-4 8-181-15,-5 2-210 0,-2 2-696 0,-6-1-983 16</inkml:trace>
  <inkml:trace contextRef="#ctx0" brushRef="#br0" timeOffset="-201953.28">9734 16592 367 0,'0'0'492'0,"0"0"-55"0,2-16-50 16,-2 16-30-16,0-10-23 0,0 10-33 0,0-14-30 0,0 14-37 16,-2-12-22-16,2 12-12 0,-2-13-33 0,2 13-28 15,-2-13-61-15,2 13 23 0,-5-13-20 0,5 13-8 16,-6-14 28-16,6 14-15 0,-10-10-27 16,10 10-4-16,-13-9-18 0,13 9-1 0,-18-6-24 15,18 6 10-15,-20-1-4 0,20 1 0 0,-21 4-18 16,11-1 17-16,-2 2-14 0,3-1 4 0,-2 0-6 15,2 2 5-15,0 2-9 0,2-2 10 0,1 1-6 16,6-7 5-16,-10 15-6 0,10-15 8 0,-6 13-3 16,6-13 11-16,-1 13-10 0,1-13 9 15,3 18-12-15,8 1 8 0,-6-7-4 16,3 0-11-16,1 2 10 0,1 1 2 0,1 1 0 16,0 0 1-16,1 0-2 0,1 1-2 15,-1 0-6-15,-1-1 7 0,-3 1-13 0,1-1 5 16,1-3-11-16,-4-1 15 0,-2 1-13 0,0-1 17 15,-1-1-16-15,-1 0 18 0,-2-11-15 0,0 19 15 16,0-19-19-16,-2 18 20 0,-2-10-10 0,4-8 12 16,-9 14-9-16,9-14 12 0,-9 11-13 0,9-11 8 15,-16 9-6-15,16-9 5 0,-13 5-9 0,13-5 7 16,-16 1-9-16,16-1 7 0,-14-3-10 0,14 3 5 16,-14-6 1-16,8 0-1 0,6 6 2 0,-13-11-3 15,13 11-1-15,-5-15 0 0,5 15-9 16,-2-16-4-16,4 7 0 0,3-1-9 0,-1-1-13 15,3 1-4-15,1-2-1 0,2 2 16 0,-1 0 5 16,2-1 5-16,1 3 3 0,1-1 8 0,0 0-4 16,1 2 3-16,-1-1 0 0,1 0-2 15,-1 3 3-15,-1-2 4 0,-1 3-1 0,0-1-1 16,-2 1-1-16,0 1 1 0,-9 3-1 0,13-4 3 16,-13 4-1-16,12-4 2 0,-12 4 0 0,0 0-2 15,13 2-1-15,-13-2 4 0,0 0-5 0,9 4 10 16,-9-4-3-16,0 0 5 0,9 10-8 0,-9-10 6 15,0 0-26-15,4 8-20 0,-4-8-8 0,0 0-22 16,5 10-5-16,-5-10-26 0,0 0 14 0,0 0-14 16,4 7 17-16,-4-7-21 0,0 0 32 15,0 0-4-15,0 0 29 0,9-5-5 0,-9 5 26 0,0 0 7 16,9-8 18-16,-9 8 17 0,0 0 28 16,7-8 21-16,-7 8 30 0,9-6-4 0,-9 6 8 15,12-3-13-15,-12 3 20 0,13 3-5 0,-13-3-16 16,11 5-6-16,-11-5-15 0,16 8-7 0,-8-2-12 15,-1 0-3-15,3 1-11 0,-1 0-6 0,-1 1-3 16,2 2-4-16,0-3-2 0,0 2-10 0,1-2 3 16,0 1 4-16,-2-3-7 0,1 0 6 0,0-1-10 15,-10-4-4-15,19 3-38 0,-19-3-44 0,20-4-23 16,-12-2-32-16,4-3 6 0,-2-1-8 0,-1-6 41 16,1-2 18-16,-3-3 17 0,-3-1 16 15,0-3 23-15,-2 2 42 0,0-2 31 0,-4 0 26 16,1 0 29-16,-2 2 6 0,-1 2 9 0,-1 0 13 15,1 5 18-15,-2 1-33 0,2 2 23 0,0 3-42 16,-1-1-6-16,2 3-12 0,3 8-18 0,-7-7 51 16,7 7-33-16,0 0 12 0,0 0-27 0,-3 14 10 15,3-14-28-15,3 23 10 0,-1-6-14 0,0 5-3 16,3 1-13-16,-1 3 0 0,2 4-2 0,0 4-22 16,-2-2-37-16,2 2-22 0,-5 1-52 0,1-1 5 15,0 0-43-15,0-6-30 0,1 4-27 0,-3-7 9 16,0-2-3-16,-1-2 5 0,1-3 22 0,-4-2 22 15,4-3 22-15,-2-2 26 0,2-11 20 0,-2 12 20 16,2-12 18-16,0 0 16 0,0 0 21 0,-4-9 14 16,4 9 15-16,-1-24 14 0,1 7 17 15,-2-8 2-15,2 0 11 0,-3-4 0 0,6 2 14 16,-3-3-29-16,2 5 16 0,0 0-2 0,0 0 8 16,1 4-16-16,1 4-1 15,2 1 1-15,0 3-1 0,3 1-13 0,0 4-12 16,-4 3-5-16,8 2-5 0,-13 3-2 0,21-2 0 0,-8 4-6 15,-5 2 5-15,3 0-11 0,-2 2 5 0,-2 0-9 16,0 3 0-16,-3 0-4 0,-4-9-25 0,4 18-26 16,-4-18-15-16,-4 17-33 0,2-9 4 0,-2 0-48 15,-1-1 4-15,-2 0-50 0,7-7-2 0,-12 9-48 16,12-9-6-16,-12 3-39 0,12-3-6 16,-7-4-19-16,7 4-301 0,-6-11-126 0</inkml:trace>
  <inkml:trace contextRef="#ctx0" brushRef="#br0" timeOffset="-200871.04">10374 16417 100 0,'7'-11'683'0,"0"2"-94"16,0 2-33-16,-7 7-44 0,8-9-84 0,-8 9-37 15,0 0-24-15,0 0-56 0,0 0-23 0,13 6-60 16,-13-6-22-16,1 14-38 0,-1-14-5 0,2 20-54 16,1-8 9-16,-1 3-38 0,0 0-7 15,0 1-27-15,2 3 6 0,-1-2-25 0,1 4 14 16,0-1-13-16,-1 3 7 0,1 0-56 0,1-2-27 15,-2 1-36-15,1 0-43 0,-2-3-32 0,1 0-30 16,-3-1-17-16,2-3-42 0,-2 1-21 0,-2-5-35 16,1 1 28-16,-3-2 1 0,4-10 11 0,-5 12 45 15,5-12 40-15,-11 7 37 0,11-7 34 0,0 0 62 16,-18-1 31-16,12-6 79 0,-1 2 41 0,0-2 35 16,2-3 29-16,1-1 17 0,0-2 13 0,0-2-4 15,2-1 4-15,2-1-27 0,0 0-20 0,4-2-18 16,0 3-24-16,2 0 11 0,1-2-19 0,5 2 4 15,-1-1-33-15,2 3 12 0,1-1-27 0,1 3-9 16,-1 1-3-16,-3 3 5 0,3 1-27 0,-3 3 14 16,0 2-29-16,-11 2 18 0,16-1-16 15,-16 1 12-15,11 7-18 0,-11-7 13 0,2 12-16 16,-2-12 13-16,-5 17-16 0,1-8 14 0,0 2-16 16,-3-1 13-16,0 1-39 0,2-1-37 15,2-2-40-15,-4 1-40 0,7-9-29 0,-5 14-37 16,5-14 9-16,-4 10-2 0,4-10-8 0,0 0-8 15,0 0 7-15,0 0 14 0,11-3 15 0,-11 3 2 16,11-15 37-16,-5 3 26 0,2-1 33 0,-2-2 38 16,1-3 39-16,1 1 27 0,0-3 27 0,-3 0 65 15,1 4 40-15,-1 0 23 0,-1 1 31 0,-3 2 36 16,4 1 14-16,-1 1-17 0,-2 1-17 16,1 1-53-16,-3 9-4 0,1-12-49 0,-1 12 33 15,0 0-18-15,0 0 12 0,0 0-30 0,0 0 9 16,0 0-53-16,0 14 29 0,0-14-32 0,2 20 3 15,1-8-30-15,1 4 9 0,-2-2-22 0,4 2 10 16,2 2-16-16,-1 0 6 0,1 1-2 0,3-2-36 16,-1 3-34-16,2-2-38 0,1 0-28 0,0-1-27 15,-2-3-9-15,3-1 9 0,-2-2 19 0,0-3-1 16,-1-3 1-16,-2-4 19 0,3 2-12 0,-12-3 31 16,16-3 4-16,-7-2 35 0,-3-1 35 15,-6 6 67-15,11-12 48 0,-11 12 15 0,7-15 23 16,-7 15 1-16,3-13 13 0,-3 13-6 0,0 0 14 15,0-13-37-15,0 13 1 0,0 0-41 0,-4-11 4 16,4 11-32-16,0 0 5 0,0 0-1 0,0 0 13 16,0 0-11-16,0 0-17 0,5 12-8 0,-5-12-9 15,14 11-4-15,-7-6 1 0,1 0-3 0,4 1-14 16,-1-2 5-16,2 3-5 0,1-4-16 0,-1 0-14 16,-1 0-10-16,0 0-6 0,-12-3-15 0,24 0-15 15,-24 0 3-15,21-6-17 0,-13 3 15 0,2-2 12 16,-5-1-8-16,4-2 31 0,-9 8-1 0,9-13 23 15,-9 13 10-15,4-12 39 0,-4 12 20 0,-2-11 19 16,2 11 10-16,-2-11 3 0,2 11-1 0,-7-8-12 16,7 8-11-16,0 0-13 15,-5-10-16-15,5 10-8 0,0 0-13 0,0 0 2 16,0 0 4-16,0 0-1 0,0 0 2 0,0 0-5 16,10 4-4-16,-10-4-4 0,12 6-1 0,-12-6-2 15,15 8-4-15,-6-4-25 0,0 0-31 0,1-1-31 16,-2 2-32-16,1-2-12 0,-9-3-11 0,14 8-4 15,-14-8-4-15,13 6 25 0,-13-6 6 0,10 3 27 16,-10-3 18-16,10 4 17 0,-10-4 12 0,0 0-3 16,13 3 28-16,-13-3 5 0,0 0 36 15,0 0-11-15,14 1 27 0,-14-1-20 0,0 0 50 0,10 5 21 16,-10-5-12-16,7 4-16 0,-7-4 3 16,12 6 6-16,-12-6-9 0,12 9-14 0,-12-9-27 15,13 9 11-15,-13-9-6 0,10 10-6 0,-10-10-2 16,8 10-5-16,-8-10-4 0,5 14-7 0,-5-14-15 15,4 11-40-15,-4-11-40 0,1 11-35 0,-1-11-50 16,4 9-87-16,-4-9-85 0,0 0-133 0,0 0-137 16,0 0-603-16,14-9-826 0</inkml:trace>
  <inkml:trace contextRef="#ctx0" brushRef="#br0" timeOffset="-200701.24">10940 16343 584 0,'-11'0'663'16,"11"0"-83"-16,-16 0-49 0,16 0-105 0,0 0-76 15,0 0-54-15,-8-4-60 0,8 4-49 16,0 0-66-16,0 0-120 0,8-9-146 0,-8 9-192 16,10-3-219-16,-10 3-366 0,13-3-492 0</inkml:trace>
  <inkml:trace contextRef="#ctx0" brushRef="#br0" timeOffset="-200370.68">11615 16359 549 0,'0'0'738'16,"-8"-13"-97"-16,8 13-86 0,-5-9-116 0,5 9-74 16,-5-7-71-16,5 7-11 0,0 0-33 0,0 0-4 15,-14 7-32-15,7-1-2 0,1 6-41 0,-1 0 4 0,-1 1-27 16,0 6-9-16,0 0-32 0,-2 1 4 16,5 2-17-16,1-1-18 0,0 4-13 0,2-2-16 15,2 2-7-15,2-2-7 0,2 4-7 0,0-5-46 16,7 3-40-16,1-2-49 0,3 0-37 0,-1-3-51 15,7-2-70-15,-1-2-71 0,1-5-24 0,-1 0-28 16,2-3-67-16,1-2 10 0,0 0-13 0,-2-3-410 16,-1-1-422-16</inkml:trace>
  <inkml:trace contextRef="#ctx0" brushRef="#br0" timeOffset="-200030.7">11978 16434 556 0,'-3'-12'612'16,"0"1"-65"-16,3 11-54 0,-5-18-67 0,5 18-46 16,-7-17-40-16,2 9-53 0,-1 2-28 0,0 0-46 15,6 6-21-15,-17-8-41 0,17 8-29 0,-19-3-21 16,19 3-28-16,-22 1-6 0,11 1-16 0,1 1 2 16,0 2-25-16,-1 0 9 0,0 1-20 0,3 1 12 15,-2-1-20-15,2 3 8 0,3 0-3 0,0 1 41 16,2 0-28-16,1 2 16 0,-1-1-25 15,2 2 16-15,1 0-23 0,0-1 16 0,1 1-5 0,-1 0-3 16,3 0-5-16,-2-1 7 0,2 0-10 0,1 2-13 16,1 1 9-16,0-2-1 0,-1-1-3 15,-1-2 6-15,0 2-1 0,0-1 3 0,-3-11 2 16,5 19 11-16,-5-19 16 0,2 16-3 0,-2-16 2 16,-1 15-2-16,1-15-4 0,-3 11-9 0,3-11-4 15,-3 12-20-15,3-12 21 0,-4 9-25 0,4-9-76 16,0 0-84-16,0 0-172 0,0 0-126 15,0 0-205-15,-9-5-594 0,9 5-870 0</inkml:trace>
  <inkml:trace contextRef="#ctx0" brushRef="#br0" timeOffset="-199802.89">12055 16652 52 0,'0'0'833'15,"-8"7"-180"-15,8-7-85 0,-9 8-93 0,9-8-79 16,-9 8-33-16,9-8-30 0,-8 11-59 0,8-11 9 16,-5 12-35-16,5-12-22 0,0 13-18 0,0-13-11 15,1 16-32-15,-1-16-20 0,1 19-31 0,1-9-21 16,-2-10-24-16,1 20-8 0,1-9-20 0,-2-11-75 16,0 17-65-16,0-17-71 0,3 17-107 15,-3-17-124-15,0 16-93 0,0-16-140 0,1 12-523 16,-1-12-773-16</inkml:trace>
  <inkml:trace contextRef="#ctx0" brushRef="#br0" timeOffset="-199602.14">12166 16423 438 0,'-1'-11'811'0,"-1"1"-161"15,2 10-79-15,0 0-57 0,1-13-76 0,-1 13-26 16,0 0-63-16,10 8-17 0,-3 0-55 0,0 3-4 15,2 6-34-15,0 1-33 0,1 4-36 0,-1 6-36 16,0 0-25-16,0 1-21 0,-4 3-39 0,-2 1-74 16,-2-1-81-16,1-3-102 0,-5 4-173 15,-5 1-209-15,-2 2-253 0,0-8-390 0,-3 0-840 16</inkml:trace>
  <inkml:trace contextRef="#ctx0" brushRef="#br0" timeOffset="-198119.71">9864 17447 385 0,'2'-11'620'0,"-2"11"-90"16,5-11-52-16,-5 11-49 0,3-11-57 0,-3 11-32 15,4-8-27-15,-4 8-12 0,4-8-73 0,-4 8-20 16,0 0-64-16,-2-12-16 0,2 12-39 0,-7-7-5 15,7 7-28-15,-13-2-3 0,13 2-17 0,-18 0-3 16,18 0-17-16,-20 3-12 0,7 0 0 0,-1 1 16 16,1 1-12-16,1 1-5 0,1 0-7 0,1-1 15 15,1 3-20-15,1 0 13 0,4-2-24 16,4-6 36-16,-7 17-15 0,7-17-24 0,0 15 31 16,0-15 8-16,6 16-19 0,-1-8 18 0,-1 0-4 15,6 2-9-15,-2 2 8 0,1 0-13 0,0-2 11 16,1 3-15-16,1-1 16 0,-1 4-13 0,0-4-11 15,-1 1 8-15,-3 0-8 0,1 0 10 0,0 0-1 16,-3-1 5-16,-3-1 0 0,-1 1-1 0,0-12-2 16,0 19 6-16,-3-9-4 0,3-10-1 0,-9 16 2 15,9-16 1-15,-11 13 1 0,6-7-3 0,5-6-2 16,-13 7 3-16,13-7 2 0,-13 2-4 0,13-2-6 16,-12-3 2-16,12 3 2 0,-13-12 3 0,13 12 6 15,-9-13-11-15,5 3 8 0,4 10-7 16,-3-19 10-16,3 19-9 0,3-21 7 0,-1 12-8 15,2 0 5-15,3 1-5 0,0 1 12 0,2 1-10 16,0 1 7-16,4 0-15 0,-1 2 15 0,0 0-7 16,2 2 7-16,1 1-7 0,-3-1 8 0,-1 2-11 15,0 0 11-15,1 2-5 0,-1-1 7 0,-11-2-8 16,18 7 9-16,-11-2-11 0,-7-5 16 0,15 8-16 16,-15-8 11-16,12 11-16 0,-4-6 14 0,-8-5-36 15,12 8-15-15,-12-8-28 0,14 8-28 0,-14-8-26 16,13 3-9-16,-13-3 14 0,16 0 17 0,-6-5 18 15,2 1 18-15,-3-3 17 0,0-1 8 0,0-2 12 16,0 1-4-16,-2-1 43 0,0 2 25 16,-3 1 56-16,3 0 27 0,-7 7 19 0,7-11 8 15,-7 11-25-15,9-9-18 0,-9 9-29 0,0 0 12 16,8-5 3-16,-8 5 3 0,0 0-21 0,11 1-6 16,-11-1-29-16,12 6 23 0,-12-6-30 0,16 7 11 15,-16-7-22-15,15 7 13 0,-7-3-17 0,3-2 15 16,1 3-25-16,-1-4 11 0,2 0-40 15,0 0-36-15,1-2-63 0,-3 0-50 0,0-3-61 16,0 1-38-16,-2-3-12 0,2-1 19 0,0-4 37 0,-4 2 45 16,1-5 36-16,-3-1 46 0,0-1 66 0,-2-1 59 15,-2-2 62-15,-1 0 69 0,-1-1 73 16,0 2 24-16,-2 1 11 0,-1-1-1 0,2 5-23 16,-1-2 2-16,-1 4-32 0,4 11-4 0,-6-17-34 15,6 17 33-15,-7-7-36 0,7 7 19 0,0 0-8 16,-10 4-37-16,10-4-36 0,-3 11-2 0,3-11-19 15,-3 20-17-15,3-7-10 0,0 1-18 0,0 2-5 16,3 1-3-16,0 3-4 0,1 2-7 0,0 3-45 16,2-2-31-16,-1 1-73 0,2 6-31 0,-3 0-57 15,2 0-64-15,-2 2-66 0,-3-6-58 0,0 3-28 16,-1-3-1-16,0 0-33 0,-1-2 50 0,-1 1 38 16,-1-3 60-16,-1-3 48 0,0-2 60 15,1-1 70-15,-1-2 63 0,0-3 65 0,0-2 71 16,-1-1 68-16,5-8 8 0,-8 9 66 0,8-9 17 15,0 0 9-15,-6-9 4 0,6 9-25 0,-4-20-7 16,4 2-29-16,0-2-3 0,4-5 2 0,0-5-5 16,-1-3-1-16,6 2-17 0,2-5 3 0,0 2-31 15,3 1 1-15,-1 5-23 0,1 3-7 0,2 3-28 16,-4 5 2-16,1 1-25 0,0 5-3 0,-4 2-8 16,0 4 9-16,-9 5-27 0,18-3 20 0,-18 3-14 15,7 4 9-15,-7-4-13 0,0 15 7 0,0-15-16 16,-5 20 21-16,1-8-34 0,-1 1-12 0,-2 0-48 15,3-1-37-15,0-1-56 0,-1-1-66 0,1-1-74 16,4-9-16-16,-5 12-58 0,5-12 18 16,0 0-71-16,0 0-11 0,0 0-221 0,13-9-175 15</inkml:trace>
  <inkml:trace contextRef="#ctx0" brushRef="#br0" timeOffset="-197937.04">10569 17390 47 0,'5'-25'608'0,"2"3"-57"15,-4 1-5-15,0 4 17 0,0 3-105 0,-3 2-53 16,0 12-29-16,-2-15-45 0,2 15 0 0,0 0-35 15,0 0 7-15,-7 12-58 0,5-1-10 16,0 6-52-16,2 2-16 0,0 0-53 0,0 6-4 0,4 0-18 16,-1 6-19-16,3 0-36 0,1-1 6 15,1-1-66-15,1 3-20 0,0-1-69 0,0-2-40 0,1 0-44 16,0-3-94-16,-2-5-107 0,-3 2-70 16,3-3-81-16,-5-5-77 0,1 0-392 0,-2-3-626 15</inkml:trace>
  <inkml:trace contextRef="#ctx0" brushRef="#br0" timeOffset="-197785.47">10636 17763 297 0,'-8'-13'647'16,"2"0"-61"-16,-1 0-49 0,3 0-68 0,-2-2-95 16,4 2-22-16,2 0-30 0,0 1-57 0,2-1-17 15,3 3-64-15,-2-1-8 0,1 1-59 0,2 2-1 16,-1 1-44-16,-5 7 3 0,14-8-28 0,-14 8 5 16,13-2-20-16,-13 2-6 0,14 4-70 15,-14-4-22-15,13 8-51 0,-13-8-56 0,15 10-59 16,-15-10-70-16,14 9-42 0,-14-9-67 0,14 6-56 15,-14-6-425-15,14 3-453 0</inkml:trace>
  <inkml:trace contextRef="#ctx0" brushRef="#br0" timeOffset="-197421.83">10818 17468 361 0,'-1'-18'575'0,"-5"2"-60"16,4 0-18-16,-1 2-37 0,-1-1-43 0,-1 3-51 16,-2 2-53-16,4-1-34 0,-3 3-56 0,6 8-35 15,-7-11-37-15,7 11-2 0,0 0-20 0,0 0-1 16,0 0-37-16,-7 8-5 0,7-8-30 0,5 17 3 15,-1-6-24-15,3 0 9 0,-1 1-30 0,2 1-8 16,2 0-44-16,0 2-19 0,3-1-52 16,-2 0-21-16,3-3-22 0,-2 0-19 0,1-3 4 15,0 1-1-15,1-3-16 0,-2-2-41 0,0-1-47 16,-12-3-29-16,23 0 0 0,-23 0 38 0,19-5 74 16,-9 2 47-16,-2-2 115 0,0-1 76 0,-8 6 99 15,11-13 83-15,-11 13 72 0,4-12 13 0,-4 12-25 16,0 0-6-16,-1-15-7 0,1 15-16 0,0 0 4 15,-14-2-54-15,14 2 6 0,-13 5-31 16,13-5-31-16,-12 11-24 0,7-4-22 0,1 1-19 0,4-8-17 16,-5 19-14-16,5-19-10 0,1 23-12 15,3-12-9-15,0 1-7 0,4 0-52 0,-1-1-14 0,1-2-50 16,1 1-13-16,3-2-39 0,-2 0 6 16,-1-4-48-16,5-1-19 0,-14-3-57 0,19 1-78 15,-19-1-75-15,19-6-75 0,-8 0-19 0,-2-1-451 16,-1-3-547-16</inkml:trace>
  <inkml:trace contextRef="#ctx0" brushRef="#br0" timeOffset="-197230.23">11095 17306 642 0,'0'0'512'0,"-8"-6"-74"15,8 6-70-15,-9-6-69 0,9 6-71 0,-5-7-51 16,5 7-43-16,0 0-27 0,0 0-35 0,0 0-55 16,0 0-63-16,0 0-77 0,15-1-44 0,-5 2-98 15,3 4-72-15,0 0-311 0,1 2-159 0</inkml:trace>
  <inkml:trace contextRef="#ctx0" brushRef="#br0" timeOffset="-196803.35">11272 17458 575 0,'0'0'482'0,"-3"14"-59"0,3-14-50 0,-2 11-47 15,2-11-37-15,0 0-21 0,-1 11-38 0,1-11-43 16,0 0-34-16,0 0-25 0,0 0-27 0,10-3-19 16,-10 3-17-16,10-11-16 0,-5 4-16 15,0 0-2-15,0-3-20 0,-2 1 25 0,1-1 37 16,-4 10 42-16,2-19 2 0,-2 19-11 0,-1-12 1 16,1 12-16-16,-9-10 14 0,9 10-2 0,-13-4 10 15,13 4-32-15,-18 1 2 0,9 4-35 0,1-1 11 16,0 2-28-16,8-6 10 0,-12 14-23 15,9-6 13-15,3-8-24 0,-3 17 19 0,3-17-24 16,9 16 19-16,-3-9-24 0,2 2 24 0,5-3-46 0,-3-3 31 16,4 1-16-16,0-3-22 0,1 0 21 0,2-2-20 15,2-1 24-15,-1-3-15 0,1 0 27 0,1-2-33 16,-1-1 36-16,-2-2-16 0,0 1 17 16,-3-1-7-16,-2 3 40 0,-2-1 30 0,0 1 44 0,-2 1-21 15,-8 6 8-15,6-7-6 0,-6 7 23 16,0 0-37-16,0 0 15 0,-10 9-35 0,5-3 8 15,0 3-13-15,-1 1-12 0,0 2-11 0,1 1-16 16,1 0 13-16,2 0-7 0,-1 1-5 0,2-3-30 16,2 1 16-16,-1-12-32 0,5 19 14 0,-1-10-51 15,3-3 4-15,-7-6-44 0,16 7 14 0,-16-7-19 16,17 0 25-16,-6-3 0 0,0-3 6 0,1-2-18 16,4-3 21-16,-2-3-38 0,1-1-28 0,2-6-83 15,-3 0-130-15,0-1-145 0,-3 4-107 16,-2 1-483-16,-1 3-705 0</inkml:trace>
  <inkml:trace contextRef="#ctx0" brushRef="#br0" timeOffset="-196515.68">11987 17076 448 0,'-9'-3'709'0,"9"3"-115"0,-16 0-77 16,16 0-72-16,-15 6-62 0,8-1-60 0,1 3-18 15,-2 4-52-15,1 1 8 0,0 1-60 0,1 6-7 16,0 2-47-16,1 0-1 0,2 4-49 0,-1-1 5 16,3 2-40-16,-1 0 9 0,2 2-19 0,2-4-12 15,-1 2-33-15,3-2-39 0,1 0-16 0,4-1-33 16,1 0-57-16,0-5-64 0,3 0-76 15,0-3-61-15,1-1-39 0,1-2-76 0,2-2-20 16,-3-3-53-16,1-1-236 0,-1-2-279 0</inkml:trace>
  <inkml:trace contextRef="#ctx0" brushRef="#br0" timeOffset="-196138.05">12303 17162 148 0,'0'-12'725'0,"-4"1"-104"0,4 11-57 0,-3-19-66 16,-1 11-61-16,4 8-78 0,-9-14-24 0,2 8-53 15,-1 1 1-15,-1 1-41 0,9 4-16 0,-20-3-38 16,20 3-9-16,-23 6-25 0,10 0 17 0,1 0-50 16,0 2 13-16,1 0-33 0,3 3 7 0,2 0-11 15,2 0-34-15,3 0 8 0,1 3-29 16,2-1 17-16,5 0-31 0,0 1 17 0,5 1-34 15,-2 0 22-15,3-1-25 0,1 1 15 0,0 0-3 16,0-2-5-16,-1 1-3 0,0-1-4 0,-2-1-4 16,-2 1-13-16,-1-3-22 0,1 3 22 0,-4-1 3 15,-3 0-3-15,0-2 2 0,-4 0 6 0,0 2-3 16,-2-1 3-16,-5-1 2 0,0 1 1 0,-1 0-1 16,-4-3 0-16,2 2 1 0,-3-3 1 0,3 0-1 15,0-1 0-15,2 0-36 0,10-6-61 0,-17 3-39 16,17-3-29-16,-12-3-62 0,12 3-58 15,-3-11-103-15,3 11-90 0,2-17-145 0,2 8-621 0,2-5-850 16</inkml:trace>
  <inkml:trace contextRef="#ctx0" brushRef="#br0" timeOffset="-195887.56">12393 17324 227 0,'2'10'804'0,"-2"-10"-101"16,4 9-84-16,-4-9-82 0,8 11-67 0,-8-11-16 15,12 9-35-15,-4-4-27 0,0 0-70 16,0 1-62-16,-1-1-52 0,2 3-39 0,-2-2-33 16,-1 2-23-16,-1 0-24 0,-1 1-14 0,0 1-23 15,-4-10-20-15,-3 22 5 0,1-10-8 0,-1 0-5 16,-1 0 2-16,-1 1-8 0,1-4-2 0,1 2-7 16,3-11-4-16,-4 18-3 0,4-18 0 0,-4 14-1 15,4-14-1-15,6 8-8 0,-6-8-1 0,12 4-25 16,-12-4-22-16,19-1-33 0,-8-1-36 0,5-1-43 15,-1-4-42-15,3-3-103 0,0-1-104 0,5-6-72 16,-3 1-148-16,-2-4-523 0,3-1-774 0</inkml:trace>
  <inkml:trace contextRef="#ctx0" brushRef="#br0" timeOffset="-195715.29">12740 17144 205 0,'0'0'694'15,"-6"-11"-83"-15,6 11-21 0,0 0-61 0,0 0-46 0,0 0-31 16,0 0-21-16,3 17-6 0,3-6-50 0,0 2-16 15,2 5-27-15,1 0-27 0,0 3-15 16,-1 2-45-16,-2 0-41 0,0 1-5 0,-2 1-66 16,-3 1-6-16,1-1-66 0,-4 0-19 0,-1 0-118 15,-4-1-92-15,0 4-92 0,-4-9-99 0,-3 3-165 16,-4 0-132-16,-2-5-208 0,-3 0-463 0,0-2-930 16</inkml:trace>
  <inkml:trace contextRef="#ctx0" brushRef="#br0" timeOffset="-186273.13">12568 16537 130 0,'0'0'246'0,"0"0"-72"0,-9 5 4 0,9-5-40 15,0 0 20-15,0 0-21 0,0 0 23 0,0 0-30 16,0 0 29-16,0 0-29 0,0 0 1 0,0 0-5 15,0 0-5-15,0 0-10 0,0 0 0 0,0 0-4 16,0 0-16-16,0 0-1 0,0 0-9 16,0 0-12-16,0 0-12 0,0 0-11 15,0 0-9-15,0 0-2 0,0 0-5 0,0 0-5 16,0 0 3-16,0 0 10 0,0 0 4 0,-9 4 0 16,9-4 1-16,0 0-5 0,0 0-3 0,0 0-4 15,0 0 1-15,0 0-7 0,0 0-3 0,0 0-3 16,0 0-6-16,0 0-3 0,0 0-2 0,0 0-1 15,0 0-1-15,0 0 0 0,0 0-4 0,0 0 0 16,0 0 0-16,0 0-1 0,0 0-1 0,0 0-4 16,0 0 7-16,0 0-2 0,0 0 1 15,0 0-2-15,0 0 2 0,0 0 1 0,0 0-2 16,0 0 2-16,0 0 4 0,0 0-7 0,0 0-2 16,0 0 1-16,0 0-2 0,0 0 2 0,0 0 0 0,0 0-5 15,0 0-4-15,0 0-6 0,0 0-7 16,0 0-2-16,0 0 0 0,0 0-3 0,0 0 0 15,0 0 1-15,0 0-1 0,0 0 4 0,0 0 4 16,0 0 2-16,0 0 3 0,0 0 5 0,0 0-4 16,0 0 6-16,0 0-11 0,0 0-3 0,0 0-16 15,0 0-5-15,0 0 6 0,0 0-9 0,0 0 11 16,0 0-4-16,0 0 2 0,0 0 16 0,0 0-7 16,0 0 19-16,0 0-11 0,0 0 14 0,0 0-9 15,0 0-3-15,0 0-37 0,0 0-49 16,0 0-41-16,0 0-23 0,0 0-90 15,0 0-64-15,0 0-197 0,0 0-21 0</inkml:trace>
  <inkml:trace contextRef="#ctx0" brushRef="#br0" timeOffset="-185006.7">12523 16493 21 0,'0'0'246'15,"0"0"-65"-15,0 0-5 0,0 0-49 0,0 0 4 16,0 0-41-16,0 0 11 0,0 0-32 0,0 0 18 16,0 0-15-16,0 0 7 0,0 0-36 0,0 0 24 15,0 0-25-15,0 0 29 0,0 0-30 0,0 0 15 16,0 0-27-16,0 0 15 0,0 0-25 0,0 0 23 16,0 0-22-16,0 0 25 0,0 0-21 0,0 0 28 15,0 0-26-15,0 0 28 0,0 0-24 0,0 0-2 16,0 0-9-16,0 0-6 0,0 0 10 0,0 0-13 15,0 0 3-15,0 0 3 0,0 0 9 0,0 0 6 16,0 0 4-16,0 0 1 0,0 0 12 16,0 0-14-16,0 0 11 0,0 0-12 0,0 0 9 15,0 0-11-15,0 0 10 0,0 0-13 0,0 0 3 16,0 0-17-16,0 0 7 0,0 0-11 0,0 0 1 16,0 0-7-16,0 0 8 0,0 0-7 0,0 0 5 15,0 0-7-15,0 0 3 0,0 0-9 0,0 0 8 16,0 0-9-16,0 0 8 0,0 0-11 0,0 0 13 15,0 0-13-15,0 0 10 0,0 0-10 0,0 0 14 16,0 0-14-16,0 0 13 0,0 0-13 16,0 0 10-16,0 0-7 0,0 0 9 15,0 0 9-15,0 0 10 0,0 0-5 0,0 0 9 16,0 0-6-16,0 0 7 0,0 0-2 0,0 0 1 16,0 0-8-16,0 0 4 0,0 0-6 0,0 0 1 15,0 0 0-15,0 0-3 0,0 0-2 0,0 0 6 16,0 0-5-16,0 0-1 0,0 0 0 0,0 0-3 15,0 0 0-15,0 0-3 0,0 0-2 0,-4 9-4 16,4-9 3-16,0 0 2 0,0 0 5 0,0 0 11 16,0 0 5-16,0 0-1 0,0 0-1 0,0 0 3 15,0 0 6-15,0 0 6 0,0 0 3 0,0 0 6 16,0 0 1-16,0 0 4 0,0 0-9 0,0 0-3 16,0 0-2-16,0 0-8 0,0 0-7 0,0 0-3 15,0 0-2-15,0 0-4 0,0 0-4 16,0 0-2-16,0 0-1 0,0 0-3 0,0 0-1 15,0 0 2-15,0 0 14 0,0 0 13 0,0 0-3 16,0 0-3-16,0 0 9 0,0 0-4 0,0 0 13 16,0 0-3-16,0 0-4 0,0 0 1 0,0 0-4 15,0 0 0-15,0 0-4 0,9-4 3 0,-9 4-12 16,14-6 3-16,-3 1-10 0,1-2-12 0,4 1 15 16,3 0 4-16,3-2-6 0,0 2 3 0,2-2-14 15,3-2 14-15,2 1-12 0,0 1 10 0,2 1-9 16,-2-1 15-16,2 1-10 0,-2-1 18 15,1 0-10-15,-3 2 21 0,2-1-12 16,-1 0 22-16,-1 1-14 0,1-3 21 0,-1 0-15 16,2-1 24-16,1 0-15 0,0-3 27 0,6-1-13 15,-1-1 20-15,-5 2-15 0,-2 1-15 0,-1 1-11 16,0 1-10-16,-4 1-7 0,-2 1-2 0,-3 1-7 16,-3 0-3-16,-2 2 4 0,-1-1 10 0,-3 2 1 15,0 0 0-15,-1 1-4 0,-8 3-8 0,13-5-7 16,-13 5-20-16,0 0-27 0,0 0-30 0,0 0-29 15,0 0-40-15,0 0-77 0,0 0-89 0,0 0-102 16,-8 6-106-16,8-6-146 0,-10 3-447 16,10-3-714-16</inkml:trace>
  <inkml:trace contextRef="#ctx0" brushRef="#br0" timeOffset="-183759.55">13799 16018 47 0,'0'0'521'0,"0"0"-122"0,0-16-20 0,0 16-44 16,1-11-19-16,-1 11-24 0,0 0-44 0,0-14-4 15,0 14-37-15,0 0-15 0,0-11-45 0,0 11-15 16,0 0-7-16,-3-10-9 0,3 10-10 16,0 0-8-16,-5-7-17 0,5 7-7 15,0 0-1-15,-16 0-1 0,8 6 5 0,-1 0-7 16,-1 2-10-16,-2 2-7 0,2 2-5 0,0 2-10 16,-1 2-8-16,4 0-18 0,0-1 11 0,2 0-8 15,0 1-12-15,3 0 3 0,4-2 13 0,1 0-3 16,3-1 13-16,3 1-10 0,0-2 15 0,4-2-19 15,0-3 16-15,3 1-14 0,0-3 19 0,3-3-15 16,-2-2 18-16,3 0-15 0,-1-3 7 0,0-3-16 16,2-3 15-16,-3 0 1 0,-2-3 27 0,1-3-9 15,-6 0 12-15,-2-3 0 0,-1 0 2 0,-2 2 12 16,-4-3-11-16,-2 3-6 0,-3 0-8 0,-3 0-10 16,-3-1-7-16,-4 5-9 0,-4 0-7 0,1 4-2 15,-5 1-7-15,2 2-1 0,2 2-5 16,2 3-3-16,1 0-30 0,1 2-69 0,13-2-34 15,-15 7-101-15,15-7-133 0,-4 8-192 0,4-8-220 16,13 8-322-16,1-5-717 0</inkml:trace>
  <inkml:trace contextRef="#ctx0" brushRef="#br0" timeOffset="-183539.16">14214 15980 283 0,'-10'5'772'0,"10"-5"-107"0,-13 6-86 16,13-6-99-16,-9 6-64 0,9-6-43 0,0 0-24 15,-10 3-14-15,10-3-38 0,0 0-44 0,0 0-45 16,0 0-40-16,0 0-34 0,0 0-27 0,11-2-24 16,-11 2-14-16,0 0-20 0,0 0-59 0,0 0-54 15,0 0-81-15,0 0-137 0,0 0-103 0,0 0-145 16,0 0-121-16,0 0-461 0,0 0-728 0</inkml:trace>
  <inkml:trace contextRef="#ctx0" brushRef="#br0" timeOffset="-183091.34">14539 15883 197 0,'-13'-2'665'0,"13"2"-109"0,0 0-78 0,-5-8-62 16,5 8-78-16,-5-11-54 0,5 11-16 0,-2-10-37 16,2 10-32-16,-3-12-24 0,3 12-29 0,-4-11-21 15,4 11-31-15,-8-13-16 0,8 13-16 0,-17-8-20 16,8 4-12-16,-2 4 0 0,-3 0-7 16,1 0 5-16,-5 1-13 0,3 3 9 0,-4 2-20 15,3 0 1-15,-2 0-7 0,4 1-1 16,0 2 3-16,4 0 4 0,-1-1-4 0,6 0 7 15,5-8-4-15,-4 15 5 0,4-15-3 0,11 15 1 16,-2-11 0-16,1-1 3 0,4 0-4 0,0-2 0 16,3-1-2-16,1-1 2 0,1-2 5 15,0-2-12-15,1 1 8 0,-3-2-8 0,0 0 8 0,-2-1 77 16,-2 1 25-16,-1-2-1 0,-4 3 34 0,0-1-20 16,-8 6 0-16,9-11-19 0,-9 11-19 0,0 0-16 15,0 0-10-15,0 0-12 0,0 0-8 0,-13 1-5 16,7 8 2-16,-3 0-6 0,3 4-10 15,-1 1 3-15,3 1-18 0,2 3 19 0,1-1-4 0,1 4-5 16,1-2 0-16,3 4-2 0,0 0 0 16,1 0-26-16,1-2 8 0,2 0-115 0,-2-1-22 15,1-3-110-15,-2-3-146 0,0 2-102 0,0-3-131 16,-1-2-567-16,-4-11-810 0</inkml:trace>
  <inkml:trace contextRef="#ctx0" brushRef="#br0" timeOffset="-182591.76">14817 15868 204 0,'0'0'572'16,"0"0"-87"-16,-5-10-66 0,5 10-35 0,0 0-29 15,-5-10-26-15,5 10-7 0,0 0-41 0,0 0-31 16,-4-10-53-16,4 10-40 0,0 0-31 0,4-11-22 15,-4 11-21-15,4-8-13 0,-4 8-18 0,5-7-3 16,-5 7-10-16,0 0 0 0,4-13-16 0,-4 13 3 16,0 0-16-16,-3-15 2 0,3 15-9 0,-6-9 7 15,6 9-7-15,-14-9 1 0,14 9-6 0,-19-4 6 16,19 4-13-16,-23 2 4 0,11 2-1 0,1-1 6 16,0 3-5-16,1 1 3 0,2 0-2 15,1 2 2-15,2-1 2 0,5-8 10 0,-2 19-8 16,4-8 19-16,3 0-5 0,2 0 15 0,2 0-8 15,3-1 5-15,1 1-3 0,-2-1-7 0,3 0 0 16,3 3-10-16,-4-1 3 0,2 0 0 0,-1 0-3 16,1 1-3-16,-3 0 5 0,-2 0-5 0,-4-1 2 15,1 0 6-15,-5 0-15 0,0-2 9 0,-2-10-7 16,-2 20 3-16,-1-9-14 0,-3-4 19 0,0 2-8 16,-3 0 15-16,2-3-19 0,-3 1 18 15,0-3-12-15,1 1 9 0,0-2-11 0,9-3 12 16,-17 4-5-16,17-4 4 0,-13-4 12 15,13 4 13-15,-12-10-4 0,9 1-5 0,3 9-4 0,1-24-4 16,1 7-3-16,5-2-6 0,2-2-1 16,0 0-19-16,2 2-66 0,-1 0-108 0,2 0-126 15,-1 4-106-15,1-1-112 0,-2 4-126 0,3 2-268 16,-3 1-492-16</inkml:trace>
  <inkml:trace contextRef="#ctx0" brushRef="#br0" timeOffset="-182351.89">15227 15956 715 0,'-12'5'653'16,"12"-5"-70"-16,0 0-78 0,-13 2-87 15,13-2-60-15,0 0-58 0,0 0-39 0,0 0-43 16,0 0-44-16,15-5-32 0,-1 3-33 0,1-2-23 16,3 1-14-16,2 1-17 0,1-2-115 0,1 1-133 15,-3 2-212-15,2-1-164 0,-1-1-499 0,-2 2-685 16</inkml:trace>
  <inkml:trace contextRef="#ctx0" brushRef="#br0" timeOffset="-181935.59">15865 15774 180 0,'0'0'602'0,"-13"-12"-91"0,13 12-64 15,-12-10-52-15,3 4-50 0,9 6-49 0,-13-9-42 16,13 9-33-16,-18-6-10 0,18 6-29 0,-22 3-38 15,12 0-24-15,-2 1-20 0,-1 3-14 16,0 1-14-16,-1 1-11 0,0 3-16 16,1-2-4-16,-4 3-12 0,7 2-3 0,-1-4-8 15,2 3-1-15,1 0-2 0,1-2-3 0,0-1-1 16,4 2 3-16,1-3-1 0,2-10-3 0,-2 18 3 16,2-18 0-16,7 13 0 0,-7-13 2 0,15 8-1 15,-15-8-6-15,19 0-5 0,-6-2 2 0,0-2-1 16,1-2 5-16,-1 0 34 0,-1-1 19 15,0 1 13-15,-3 0 22 0,-1 0-17 0,0 2 5 0,-8 4-28 16,8-9 4-16,-8 9-31 0,0 0 11 16,0 0-24-16,0 0 13 0,-14 4-7 0,7 2-7 15,0 0-3-15,-1 4-8 0,2 1 1 0,-2 0 1 16,5 2 3-16,0 1 1 0,3-1-6 0,1 0 1 16,2-4-3-16,1 3-51 0,5-5-84 0,1 1-139 15,1-1-168-15,2-4-160 0,0-2-621 0,2-2-828 16</inkml:trace>
  <inkml:trace contextRef="#ctx0" brushRef="#br0" timeOffset="-180992.9">15976 15821 197 0,'0'0'670'16,"-19"-3"-126"-16,19 3-59 0,-14 1-48 16,14-1-86-16,-13 2-35 0,13-2-37 0,-10 3-32 15,10-3-35-15,-7 7-37 0,7-7-7 0,0 0-34 16,0 12-16-16,0-12-25 0,6 9-12 15,-6-9-15-15,10 9-27 0,-10-9-5 0,14 12 4 16,-14-12-4-16,14 7-3 0,-14-7-3 16,18 7-3-16,-18-7-7 0,15 5-3 0,-15-5-27 15,18-3-43-15,-18 3-12 0,16-8 3 0,-7 3 10 0,-4-3 8 16,0 0 13-16,-2 0 1 0,-3 8-8 0,2-15 21 16,-2 15 6-16,-6-14 24 0,-1 7 22 0,-1 0 17 15,-3 3 5-15,-1 1 12 0,0 1-14 16,-1 0-39-16,-2 1 30 0,15 1 6 0,-23 0-23 0,23 0 2 15,-22 2-12-15,22-2 16 0,-13 5-1 0,13-5 25 16,0 0-17-16,0 0 9 0,4 11-24 16,-4-11 9-16,18 3-4 0,-4-3-41 0,3-2-16 15,3 1-27-15,0-2-33 0,3-1-6 0,3 0-8 16,-2-2 4-16,-1-1 20 0,-2 0 9 0,-1 2 24 16,-3-1 14-16,-3-1 25 0,-4 3 6 0,0 0 8 15,-10 4 27-15,12-7 1 0,-12 7 18 0,0 0 0 16,0 0 7-16,0 0-3 0,0 0-4 15,0 0-26-15,0 0 14 0,-4 9-23 0,4-9 32 16,-1 11 4-16,1-11 13 0,2 10-7 0,-2-10-14 16,5 12 6-16,-5-12-5 0,13 11-8 15,-5-7-8-15,1 0-6 0,-9-4-5 0,20 7-22 16,-20-7-40-16,19 4-40 0,-19-4-4 0,18 1-17 16,-18-1 7-16,13 2-11 0,-13-2 26 0,0 0 2 15,13 1 15-15,-13-1 11 0,0 0 12 0,0 0 28 16,-8 4 29-16,8-4 3 0,-11 5 9 0,11-5-10 15,-8 5 3-15,8-5 4 0,-7 6 37 0,7-6 11 16,0 0 6-16,2 11 2 0,-2-11-11 0,10 4-20 16,-10-4 0-16,20 4-10 0,-8-2-3 0,2-2-6 15,1-2-7-15,3-1-6 0,0 1-22 0,0 0 22 16,-1-1-25-16,-1-1 6 0,-2 0-19 0,-1 0 16 16,-4 0-28-16,-1-2 19 0,-8 6-19 15,11-8 23-15,-11 8-17 0,0 0 20 0,0 0-18 16,-6-8 20-16,6 8-2 0,0 0 21 0,-17 0-17 15,17 0 20-15,0 0-23 0,-14 4 22 0,14-4-11 16,0 0 44-16,-7 5 10 0,7-5 56 0,0 0-9 16,8 11-18-16,-8-11-14 0,17 6-15 15,-4-3-15-15,2-1-5 0,3 1-7 0,0-1-7 0,2-1-3 16,0 0-12-16,1 1-7 0,0-2-23 0,-2 0-21 16,0 0-13-16,-2 0-2 0,-2-2 8 15,-1 1 9-15,0 0 0 0,-2-1 8 16,0-2 5-16,-1 2 4 0,0-1 9 0,-11 3 0 15,16-7 13-15,-16 7 27 0,11-7 13 0,-11 7 7 0,9-7-3 16,-9 7 19-16,0 0 6 0,1-16 15 16,-1 16 10-16,-9-10-1 0,3 1-3 0,0 3 5 15,-5 0 2-15,0-3 5 0,-1 2-7 0,1-1-6 16,-3 0 14-16,0 0-38 0,0 2 11 0,-1-3-38 16,2-2 7-16,-2 4-11 0,1-6 6 0,2 1-36 15,0-3-20-15,1 0-68 0,2-5-30 0,1 1-36 16,0-5-40-16,3 1-50 0,0-2-28 0,1 0-38 15,2-2-10-15,-1 4 12 0,1-1 6 0,-2 5-14 16,-1 2-37-16,0 1-120 0,-3 4-51 16,-1 5-91-16,-2 2-277 0,-1 3-443 0</inkml:trace>
  <inkml:trace contextRef="#ctx0" brushRef="#br0" timeOffset="-179605.87">12799 16606 6 0,'0'0'297'16,"-15"-4"-35"-16,15 4-59 0,-13-4 9 0,13 4-31 16,-14-5-6-16,14 5 4 0,-10-3 3 0,10 3-7 15,-10-4-1-15,10 4 5 0,0 0-3 0,-16-3-12 16,16 3-12-16,0 0-9 0,-14-4-4 0,14 4 3 16,0 0 5-16,-14-3 12 0,14 3-1 0,0 0 5 15,-11-1-4-15,11 1-6 0,0 0-22 0,0 0-7 16,-14-1-20-16,14 1-8 0,0 0-18 15,0 0-15-15,0 0-21 0,0 0 0 0,0 0 4 16,0 0 38-16,0 0-15 0,0 0 13 0,0 0-19 16,0 0 23-16,12 3-10 0,-12-3 16 0,18 4-12 15,-5-1 14-15,3-1-2 0,3 2 13 16,5-2-22-16,3 3 3 0,5-1-27 0,2 0 7 0,3 2-29 16,8 1 6-16,1 1-6 0,0-1-5 0,1 2-10 15,-2 0-7-15,2-1-3 0,-3 1-1 0,-2-2 1 16,-6-1-5-16,-3 0 0 0,-5-1 3 0,-2 0-2 15,-2-2 10-15,-8-1 18 0,2 1 22 0,-2 0 21 16,-2-1 12-16,-3 0 35 0,-11-2-28 16,21 4 25-16,-21-4-51 0,14 2 16 0,-14-2-46 15,0 0 21-15,16 1-40 0,-16-1 19 0,0 0-33 16,0 0 26-16,12-2-34 0,-12 2 14 0,0 0-32 16,0 0 8-16,0 0-29 0,10-2 15 0,-10 2-48 15,0 0 13-15,0 0 14 0,0 0-15 0,0 0 7 16,0 0 8-16,0 0 6 0,12-3 11 0,-12 3 2 15,0 0 5-15,0 0 6 0,0 0 0 0,0 0-3 16,0 0 13-16,0 0 0 0,0 0 1 0,0 0 1 16,0 0 1-16,0 0 1 0,0 0 7 0,0 0-6 15,0 0 2-15,0 0-3 0,0 0 9 16,0 0-16-16,0 0 6 0,0 0-3 0,0 0 3 16,0 0 0-16,0 0 0 0,0 0-1 0,0 0 3 15,0 0-7-15,0 0 1 0,-3-10 2 0,3 10 5 16,0 0-4-16,0 0 5 0,0 0-2 0,0 0 1 15,0 0-4-15,0 0-3 0,-9-5 4 16,9 5 1-16,0 0 0 0,0 0 7 0,0 0-8 16,-8-5 0-16,8 5 1 0,0 0-2 0,0 0 2 15,0 0 0-15,0 0 0 0,-7-5 1 0,7 5 0 16,0 0-2-16,0 0 0 0,0 0 3 0,0 0 5 16,0 0-2-16,0 0-10 0,0 0 4 0,0 0 1 15,0 0-3-15,0 0-4 0,0 0 4 16,0 0 0-16,-9-4 0 0,9 4 7 0,0 0-2 15,0 0 0-15,0 0-3 0,0 0 6 0,0 0-6 16,0 0-2-16,0 0 3 0,0 0 1 0,0 0 0 16,0 0-3-16,0 0 2 0,0 0-2 15,-9-4-6-15,9 4 7 0,0 0 2 0,0 0-1 16,0 0-1-16,0 0 1 0,0 0 0 0,0 0 0 16,0 0 1-16,0 0-1 0,0 0-12 0,0 0-14 0,0 0-5 15,0 0 2-15,0 0-5 0,0 0 1 0,0 0 0 16,0 0-2-16,0 0-12 0,0 0-41 15,0 0-20-15,0 0-4 0,-5-9-12 0,5 9-21 0,0 0-45 16,0 0-52-16,0 0-80 0,0 0-25 16,-1-11-15-16,1 11-21 0,0 0-20 0,0 0-16 15,0 0-1-15,0 0-445 0,-4-11-413 0</inkml:trace>
  <inkml:trace contextRef="#ctx0" brushRef="#br0" timeOffset="-177243.81">14164 16474 160 0,'0'0'448'0,"0"0"-62"15,-9-3-60-15,9 3-44 0,0 0-40 0,-9-4-7 16,9 4-24-16,0 0-32 0,-10-5-19 16,10 5-16-16,0 0-10 0,-12-4-13 0,12 4-11 15,0 0 0-15,-15 0 4 0,15 0 15 0,-13 7 31 16,7-1-18-16,-4 2-2 0,5 0-30 0,-3 3-20 15,0 2-16-15,2-1-7 0,1-1-17 0,1 2 2 16,0-4-14-16,4-9 30 0,0 23-16 0,3-12 7 16,2 0-14-16,1-3 0 0,3 1-12 0,3-3 1 15,2-1-13-15,-1-3-2 0,-1 0-4 0,5-4 9 16,-2 0-29-16,3-1 29 0,-1-3-19 0,-2-2 7 16,2 0-16-16,-4-3 17 0,-3-1 2 0,-1-1 11 15,-4-1 4-15,-1-1 2 0,-4 1-19 16,-4 0 8-16,-1-1-11 0,-4 2 9 0,0 3-18 15,0 0 11-15,-3 2-54 0,2 4-58 0,1-1-60 16,9 5-61-16,-15-4-68 0,15 4-61 0,0 0-98 16,0 0-54-16,0 0-421 0,0 0-494 15</inkml:trace>
  <inkml:trace contextRef="#ctx0" brushRef="#br0" timeOffset="-177075.38">14457 16499 719 0,'0'0'717'15,"0"0"-69"-15,0 0-57 0,-13 2-100 16,13-2-38-16,0 0-67 0,0 0-19 16,0 0-62-16,-13-2-35 0,13 2-69 0,0 0-22 15,0 0-50-15,0 0-44 0,4-12-85 0,-4 12-46 16,5-8-88-16,-5 8-91 0,7-6-110 0,-7 6-115 16,0 0-157-16,7-10-570 0,-7 10-789 0</inkml:trace>
  <inkml:trace contextRef="#ctx0" brushRef="#br0" timeOffset="-176775.37">14659 16334 390 0,'-13'3'660'16,"2"2"-98"-16,2-1-57 0,-3 1-71 0,-1 5-64 16,2-3-57-16,-2 2-47 0,1 1-54 0,3 0-22 15,2-1-27-15,1 3-8 0,4-1-35 0,2-11 0 16,3 20-50-16,3-10 22 0,2 1-43 0,2-2 14 15,4-1-20-15,1-2 12 0,2-1-24 0,1-2 5 16,1 0-15-16,-1-3 7 0,1-3-13 0,-1 0 8 16,-3-2-16-16,1-1 11 0,-5-2-15 0,-3-3 9 15,-4 2-14-15,-3-2 11 0,-2-1-16 0,-6-1 10 16,-3-4-16-16,-4 4-18 0,-3 0-23 0,-2 1-6 16,1 2-22-16,0 0-28 0,2 2-34 0,1 1-47 15,-1 1-66-15,6 2-55 16,1-1-19-16,9 5-29 0,-8-7-21 0,8 7-53 15,0 0-287-15,8-10-226 0</inkml:trace>
  <inkml:trace contextRef="#ctx0" brushRef="#br0" timeOffset="-176560.23">14847 16231 145 0,'12'-2'771'0,"-12"2"-85"16,17-5-58-16,-17 5-82 0,14-4-67 0,-14 4-83 16,10-3-45-16,-10 3-73 0,0 0-45 0,16-2-49 15,-16 2 79-15,11 5-5 0,-11-5-41 0,14 11-28 16,-5-5-29-16,-3 3-31 0,3 0-22 15,-1 2-38-15,1-1 3 0,-1 4-30 0,-3 0 12 0,0-1-27 16,-1 0 7-16,-2 2-21 0,0-1 18 16,-2 0-22-16,1-1 15 0,-1-1-25 0,0-1 17 15,0 1-27-15,4-2 16 0,0-1-14 0,1-2 15 16,1 0-46-16,4-6-23 0,6-1-61 0,-1-3-28 16,7-3-62-16,5-4-66 0,1-1-103 0,0-1-87 15,2-1-88-15,0 0-67 0,-1 1-466 0,1-1-709 16</inkml:trace>
  <inkml:trace contextRef="#ctx0" brushRef="#br0" timeOffset="-175973.55">15438 16323 503 0,'0'0'642'0,"-11"0"-79"0,11 0-37 16,0 0-93-16,0 0-79 0,0 0-49 0,0 0-50 15,0 0-25-15,0 0-40 0,4-10-3 0,7 8-38 16,3-1-18-16,3-1-35 0,-1-1-12 0,4 2-22 16,-1-1-7-16,4 0-84 0,-2 1-145 0,-1 2-169 15,3-3-209-15,0 0-599 0,-3 1-764 0</inkml:trace>
  <inkml:trace contextRef="#ctx0" brushRef="#br0" timeOffset="-174776.68">15941 16237 297 0,'-12'10'622'16,"3"-2"-92"-16,2 0-67 0,1 1-49 0,0-1-92 16,2 2-20-16,0 1-28 0,4-11-43 0,-2 20-37 15,2-20-22-15,1 21-32 0,2-9-22 0,-1-2-54 16,2 0 26-16,2 0-15 0,-1-1-11 15,1-1-15-15,-1 0-5 0,1 0-10 0,-6-8-1 16,12 9-12-16,-12-9-34 0,10 3-46 0,-10-3-43 16,9-4-21-16,-9 4-13 0,7-12 14 0,-7 12 25 15,4-21 19-15,-3 5 15 0,1-2 12 16,-2-3 16-16,1 2 20 0,-1-3 21 0,0 0 44 16,0 2 9-16,0 0 26 0,0 4-2 0,-1 2 4 15,1 0 11-15,0 3-14 0,0 11-10 0,0-20-18 16,0 20 27-16,0-13 6 0,0 13-6 0,0 0 4 15,0 0-19-15,0 0-13 0,0 0-2 0,0 0-13 16,0 0-1-16,10 5-11 0,-10-5-4 16,9 9-3-16,-9-9-18 0,11 11 14 0,-11-11-25 15,12 10-3-15,-4-4-24 0,-1 0-9 0,-7-6-16 16,11 8 3-16,-11-8-2 0,9 8 13 0,-9-8 8 16,8 8 15-16,-8-8 1 0,7 9 8 0,-7-9-5 15,2 13 6-15,-2-13 0 0,0 13 7 0,0-13 9 16,-1 16 9-16,1-16-1 0,0 17 26 0,0-17-9 15,-1 19 21-15,1-19-6 0,1 19 6 0,-1-19-20 16,0 17 5-16,0-17-13 0,1 16 6 0,-1-16-9 16,0 17 3-16,0-17-17 0,0 11 9 0,0-11-6 15,-4 13 14-15,-1-6-18 0,5-7 13 16,-11 11-19-16,5-5 19 0,6-6-22 0,-13 8 15 16,13-8-12-16,-17 7 11 0,17-7-9 0,-13 7 7 15,13-7-11-15,-12 5 12 0,12-5-15 0,0 0 22 16,-12 6-21-16,12-6 12 0,0 0-12 0,0 0 14 15,0 0-16-15,0 0 17 0,13 2-14 0,-13-2 13 16,14-1-12-16,-14 1 11 0,13-1-34 0,-13 1 18 16,15-3-40-16,-15 3-7 0,13-3-29 0,-13 3-26 15,10-4-3-15,-10 4-2 0,0 0 10 0,11-6 15 16,-11 6 15-16,7-5 8 0,-7 5-2 0,8-8 5 16,-8 8 8-16,11-8 10 0,-11 8 9 0,13-11 8 15,-4 6 4-15,1 1 6 0,2-4 9 16,-1 2 5-16,2 0 17 0,-2 0 17 15,3 0 15-15,-2 0 5 0,0-2 4 0,-1 5-18 16,-2-2 23-16,1-1 8 0,-1 0 1 0,-1 2-7 16,-8 4 6-16,11-7-8 0,-11 7-20 0,10-7-5 15,-10 7-5-15,0 0-4 0,0 0-6 0,8-3 1 16,-8 3-8-16,0 0 2 0,0 0 0 16,-5 7 2-16,5-7-7 0,0 0 5 0,-9 9-8 15,9-9 2-15,-8 7-3 0,8-7 3 0,-9 10-13 0,9-10 16 16,-9 11-16-16,9-11 15 0,-8 8-8 15,8-8 8-15,-6 11-8 0,6-11 2 0,0 0-8 0,-1 11-5 16,1-11-1-16,0 0 8 0,0 0-9 16,9 3 1-16,-9-3 7 0,0 0 0 0,14-6 3 15,-14 6 1-15,10-7 7 0,-10 7 30 0,9-10 15 16,-9 10 28-16,10-8 9 0,-10 8 25 0,8-8-13 16,-8 8 6-16,7-6-35 0,-7 6 7 0,0 0-30 15,0 0 2-15,0 0-20 0,0 0 7 0,0 0-21 16,0 0 9-16,0 0-17 0,0 0 6 0,14 1-10 15,-14-1 20-15,9 6-22 0,-9-6 9 0,19 6-24 16,-19-6-14-16,23 1-52 0,-8-1-25 0,-1 0-44 16,5-1-15-16,-1-3 4 0,1 1 11 15,3-3 32-15,0 0 16 0,-2-3 19 16,1 0 14-16,-5 1 11 0,0 2 40 0,-3-2 39 16,-1 0 18-16,-5 3 16 0,-1-2 20 0,-6 7 2 15,0 0 7-15,3-9-13 0,-3 9 10 0,0 0-11 16,0 0 19-16,-15 1-25 0,15-1 3 0,-10 7-28 15,10-7 9-15,-6 10-4 0,6-10 22 0,-4 12-20 16,4-12 33-16,4 12-26 0,-4-12 17 0,13 9-28 16,-13-9 12-16,16 6-35 0,-3-4 22 0,-13-2-19 15,24-3 7-15,-8-2-24 0,-2 0 19 0,0-2-21 16,-1-1 16-16,-2-3-21 0,-1-1 10 0,-2-1 6 16,-2-1-5-16,-3-3-3 0,-3 1 1 0,-3-1-6 15,-3-2-14-15,-4-1 17 0,-4-2-1 16,-3 3-3-16,-2 3-30 0,-2 1-70 0,0 2-72 15,-1 5-132-15,-3 1-126 0,-2 2-199 0,1 0-658 16,-3 4-889-16</inkml:trace>
  <inkml:trace contextRef="#ctx0" brushRef="#br0" timeOffset="-173712.08">13184 17392 153 0,'0'0'521'16,"0"0"-104"-16,-13 3-53 0,13-3-59 0,0 0-30 15,-13 3-43-15,13-3-36 0,0 0-31 0,0 0-13 16,-12 1-12-16,12-1 11 0,0 0 9 0,0 0-10 16,0 0 22-16,0 0-11 0,0 0-4 0,0 0-26 15,11-1 8-15,-1-4-18 0,3-1-11 0,5-2-9 16,6-3-12-16,6-3-6 0,10-3 20 0,4-2-12 16,12-5 24-16,4 0-29 0,3 0 5 0,0 1-29 15,-1 1 9-15,0 1-29 0,-2 2 10 0,-12 5-27 16,-2-2 11-16,-5 5-22 0,-8 2 11 15,-2 0-19-15,-8 2 12 0,-3 4-16 0,-4-2 17 16,-16 5-19-16,19-3 16 0,-19 3-20 0,0 0 18 16,0 0-20-16,8 6-33 0,-8-6-58 0,0 0-41 15,-12 6-89-15,12-6-99 0,-10 5-94 0,10-5-169 16,-15 3-568-16,15-3-772 0</inkml:trace>
  <inkml:trace contextRef="#ctx0" brushRef="#br0" timeOffset="-170644.94">14514 16876 383 0,'0'0'373'0,"0"0"-17"15,-1-10-33-15,1 10-24 0,0 0-33 0,-1-12 6 16,1 12-1-16,0 0-22 0,-1-11-4 0,1 11-43 16,0 0-25-16,0 0-42 0,0 0-13 0,-6-7 2 15,6 7-14-15,-10 6-10 0,4 0-9 0,-2 2 0 16,-1 1-24-16,0 1-3 0,-2 1-23 0,2 2 1 16,0-1-10-16,-1 1 3 0,3 0-16 0,2-2-4 15,-1 2-3-15,3-3 0 0,3-10 0 0,-1 18 4 16,1-18-1-16,4 16 0 0,-4-16-2 15,11 11-5-15,-4-7 1 0,-7-4-2 0,21 5-7 16,-21-5 10-16,22-1 5 0,-22 1 8 0,23-5 27 16,-11 2-30-16,-2-2 49 0,1-2-11 0,-2 0 2 15,-1-3-16-15,-2 0 21 0,-1 0-7 0,-3-1 8 16,-2 11-9-16,-3-23 0 0,-3 11-6 16,-3 1-7-16,0 0-8 0,-4 2-11 0,-1 0-5 0,-1 3-3 15,1 0-7-15,1 0 2 16,0 4-20-16,13 2-47 0,-20-3-53 0,20 3-69 15,0 0-60-15,-9 8-114 0,9-8-74 0,14 8-122 0,-1-3-575 16,3 0-737-16</inkml:trace>
  <inkml:trace contextRef="#ctx0" brushRef="#br0" timeOffset="-170462.43">14857 16909 323 0,'-13'2'768'16,"1"0"-102"-16,-1 2-48 0,1-3-92 0,0 1-71 15,1 1-54-15,11-3-63 0,-15 1-25 0,15-1-57 16,0 0-13-16,-14 0-54 0,14 0-14 0,0 0-50 16,0 0-9-16,7-4-54 0,-7 4-60 0,13-5-83 15,-4 1-93-15,-9 4-181 0,15-6-172 16,-15 6-223-16,11-6-408 0,-11 6-772 0</inkml:trace>
  <inkml:trace contextRef="#ctx0" brushRef="#br0" timeOffset="-170045.87">15105 16790 537 0,'0'0'575'0,"-10"-9"-88"16,10 9-54-16,-12-8-65 0,12 8-57 0,-18-6-23 15,9 1-29-15,0 2-26 0,-3-1-22 0,3 3-37 16,-3-2-8-16,-1 0-25 0,0 2-22 15,13 1-31-15,-24 1-13 0,13 2-23 0,-2 0-19 16,4 2-8-16,0 1 12 0,-1 0-19 0,3 2 9 16,4 0-27-16,-1 1 23 0,2 1-7 0,2-10 1 15,2 19-29-15,2-11-17 0,1 2-13 0,0-3-9 16,4-1 4-16,0 0 1 0,1-1-6 0,1-2 4 16,0 0 10-16,-11-3-3 0,22 0 15 15,-10-1 12-15,-12 1 49 0,21-5 18 0,-21 5 37 16,16-6 41-16,-16 6 19 0,13-7 15 0,-13 7 20 15,9-6-5-15,-9 6-17 0,6-6-22 0,-6 6-20 16,0 0-22-16,0 0-7 0,0 0-10 0,-4 9-7 16,4-9 3-16,-7 17-9 0,3-6-28 0,1 3 13 15,-2 2-29-15,2 1 9 0,3 0-21 0,-2 2 14 16,4 0-26-16,-2 1 0 0,3-1-64 0,1 1-35 16,0-1-78-16,1-1-32 0,0-3-78 0,0-1-134 15,-1 0-104-15,1-4-156 0,2-3-555 0,-2 0-846 16</inkml:trace>
  <inkml:trace contextRef="#ctx0" brushRef="#br0" timeOffset="-169796.43">15249 16908 189 0,'-1'-10'812'16,"1"10"-129"-16,-8-17-86 0,8 17-91 16,-13-9-76-16,13 9-55 0,-16-3-48 0,16 3-39 15,-18 4-87-15,18-4-15 0,-14 10-48 0,9-3-6 16,5-7-19-16,-5 16 6 0,8-4-28 0,4-1-1 15,5 3-25-15,3 1 2 0,1-2-19 0,7 3 26 16,2-3-30-16,0 0 10 0,1-1-31 0,-6-2 11 16,2-1-21-16,-2 1 4 0,-6-5-56 0,0 1-2 15,-3 0-24-15,-4-1-11 0,-7-5-50 0,0 0-31 16,-3 13-5-16,-6-9 12 0,-8 1 10 0,-5 2 13 16,-3-4 8-16,-3 1-20 0,-7-2-50 0,-3-1-66 15,6 1-56-15,-7-7-108 0,1 1-65 16,5-2-372-16,0-4-404 0</inkml:trace>
  <inkml:trace contextRef="#ctx0" brushRef="#br0" timeOffset="-169663.85">15340 16779 968 0,'29'-11'784'16,"1"3"-141"-16,-6 2-112 0,-2-2-106 0,-3 2-68 16,-3 1-78-16,-1 0-47 0,-3 1-59 0,0 2-30 15,-2 0-90-15,-10 2-97 0,19-1-113 16,-19 1-109-16,13 1-89 0,-13-1-110 0,10 3-564 15,-10-3-642-15</inkml:trace>
  <inkml:trace contextRef="#ctx0" brushRef="#br0" timeOffset="-169028.08">13264 17523 313 0,'0'0'444'0,"0"0"-56"16,-14-3-84-16,14 3-45 0,0 0-42 15,-12-3-14-15,12 3-16 0,0 0-20 0,-13-4-18 16,13 4-6-16,0 0-6 0,-13 4 0 0,13-4 23 15,0 0-9-15,-10 6-11 0,10-6 12 0,0 0-13 16,1 13-11-16,-1-13-11 0,12 12 7 0,0-5-5 16,4 0-19-16,7 1-6 0,6 1-23 0,6-1-1 15,6 0-21-15,4 2 1 0,2-1-23 0,2 1-12 16,2-1-4-16,-1 0 6 0,0 0-4 0,-1-1-5 16,-2 1-4-16,-2 0-13 0,-1 0-21 0,-8-3-22 15,-2 1-20-15,-5 0-29 0,-5-1 2 0,-3-1-13 16,-3 0-2-16,-3-2-51 0,-5 2-74 0,-1-2-59 15,-9-3-118-15,10 6-89 0,-10-6-315 0,0 0-354 16</inkml:trace>
  <inkml:trace contextRef="#ctx0" brushRef="#br0" timeOffset="-168663.16">14349 17656 580 0,'-9'4'557'0,"9"-4"-80"0,-16 7-77 15,16-7-67-15,-12 3-74 0,12-3-46 0,-12 6-44 16,12-6-27-16,-9 7-19 0,9-7-11 0,-7 10-29 16,7-10-9-16,-1 13-26 0,1-13 3 0,3 12-15 15,-3-12-2-15,10 13-10 0,-3-7 2 16,2 1-12-16,0-2-5 0,3 0-29 0,-2-3 0 15,3 1-4-15,-13-3 8 0,25-3 4 0,-13 3 4 16,1-4 0-16,-3 1 7 0,1-2 8 0,-2-2 15 16,-2 1 27-16,-1 0 18 0,-6 6 11 0,1-13 21 15,-1 13 13-15,-7-14 34 0,-1 6-7 0,-5 2 6 16,-1 1-34-16,-2-1-2 0,-2 1-35 0,-1 4 4 16,2-4-31-16,-1 3 5 0,4 1-39 0,3-2-69 15,11 3-84-15,-15-2-106 16,15 2-102-16,0 0-159 0,7-6-151 0,4 1-297 15,8 0-537-15</inkml:trace>
  <inkml:trace contextRef="#ctx0" brushRef="#br0" timeOffset="-168491.93">14895 17597 783 0,'-20'5'811'0,"2"-1"-93"0,0 2-104 0,-4-1-95 16,4 0-17-16,0-3-71 0,3 0-51 0,1 1-80 15,2-3-42-15,12 0-73 0,-16-3-23 0,16 3-88 16,-7-6-65-16,7 6-110 0,0 0-91 0,4-14-160 16,-4 14-150-16,9-8-183 0,0 2-549 0,-1 1-845 15</inkml:trace>
  <inkml:trace contextRef="#ctx0" brushRef="#br0" timeOffset="-168163.16">15112 17505 186 0,'-17'-3'730'16,"5"5"-104"-16,-2-2-92 0,1 2-69 0,-3 1-70 15,0-1-36-15,-2 1-60 0,4 1-7 0,-2 1-72 16,2 1-22-16,1-2-56 0,3 2-16 16,-1 0-39-16,4-2 1 0,0 3-34 0,7-7 10 0,-6 12-25 15,6-12 4-15,3 12-24 0,4-6 16 0,1-1-24 16,3 1 15-16,5-3-21 0,0 1 14 15,3-3-23-15,1 0 14 0,0-1-30 0,2-1-7 16,-2-2-13-16,1 0 10 0,0-2-12 0,-4 0 24 16,1-3 2-16,-5 3 10 0,-2 1-18 0,-3-3 29 15,-8 7-19-15,6-10 16 0,-6 10-7 0,-7-7 34 16,7 7-20-16,-22-5 20 0,8 4-17 0,-1 1 9 16,-3 0-16-16,-2 0 11 0,4 1-14 15,0 1-18-15,4-2-75 0,12 0-65 0,-21 1-64 16,21-1-74-16,0 0-82 0,0 0-109 0,0 0-111 15,8-4-262-15,7-1-405 0</inkml:trace>
  <inkml:trace contextRef="#ctx0" brushRef="#br0" timeOffset="-167908.65">15463 17427 678 0,'-11'4'796'15,"-4"2"-100"-15,1 1-75 0,-4 0-90 0,0 2-49 16,0-1-67-16,2 0-26 0,2 1-53 0,1 0-34 15,0 1-43-15,4-1-20 0,3 1-15 0,2 0-13 16,4-10-11-16,1 21-28 0,6-11-29 0,3 1 30 16,1 0-92-16,3 1-21 0,0 0-31 0,-2-2-47 15,0 0-24-15,-1 1-36 0,-1-1 20 16,-2 1-26-16,-1 0 29 0,-3-1-20 16,-4-10-3-16,-2 22 15 0,-6-10-10 0,-2 0-16 0,-5 0-13 15,-2 1-26-15,-3-3-32 0,-1 1-16 0,-2-2-35 16,-1-2-56-16,-2-3-84 0,1 0-84 0,3-2-80 15,0-4-78-15,2-2-463 0,6-2-673 0</inkml:trace>
  <inkml:trace contextRef="#ctx0" brushRef="#br0" timeOffset="-167763.31">15479 17441 381 0,'20'-10'1000'0,"-1"2"-134"0,-2-1-99 0,-2 1-107 15,0 1-101-15,-5 3-141 0,-1-1-71 16,0 2-105-16,1-3-86 0,-10 6-130 0,13-5-96 15,-13 5-149-15,13-6-195 0,-13 6-197 0,9-7-690 16,-9 7-905-16</inkml:trace>
  <inkml:trace contextRef="#ctx0" brushRef="#br0" timeOffset="-164281.08">11711 15358 331 0,'0'0'328'0,"-19"0"-62"0,19 0 31 16,-19 1-51-16,19-1 18 0,-21 0-27 0,21 0 21 15,-25 0-24-15,13-1 2 0,12 1-22 0,-25 0-8 16,25 0-26-16,-22-4-9 0,22 4-15 0,-20-3-7 15,20 3-5-15,-19-2-17 0,19 2-14 0,-12 0-14 16,12 0-17-16,-11-1-19 0,11 1-14 0,0 0-13 16,-15-2-9-16,15 2-5 0,0 0-7 0,0 0-3 15,0 0 5-15,-13 1 49 0,13-1 4 0,0 0 14 16,11 2 11-16,-11-2 5 0,22 3-3 16,-4-3-20-16,5 0 22 0,5-1 1 0,3-1 14 15,7 0-11-15,9-4-1 0,3 2-2 0,0-3-4 16,6 1-3-16,2-2-1 0,10-1 10 0,1-2-17 15,-2 1 10-15,1 0-6 0,-11 0-7 0,-1 3-41 16,-3 2 17-16,1-2-12 0,-6 1-12 0,0 2-6 16,-9 3-6-16,-2 1-4 0,-5-2-3 0,-1 4-4 15,-2-2 0-15,-2 1-1 0,-5-1-5 0,0 3 1 16,-4-2-2-16,1-1-6 0,-6 3-26 16,2-3-18-16,-4 3-24 0,-11-3-6 0,18 2-22 15,-18-2-57-15,9 5-23 0,-9-5-88 0,0 0-40 0,0 0-84 16,0 0-83-16,-11 4-96 0,11-4-82 15,-17 0-450-15,17 0-718 0</inkml:trace>
  <inkml:trace contextRef="#ctx0" brushRef="#br0" timeOffset="-163863.83">11649 15487 227 0,'0'0'535'15,"-15"1"-45"-15,15-1-71 0,-17 3-58 0,17-3-30 16,-14 3-67-16,14-3-12 0,-14 2-35 0,14-2-18 15,-10 2-35-15,10-2-11 0,0 0 1 0,0 0 14 16,0 0 17-16,0 0-2 0,0 0-19 0,15 6-4 16,-2-6-11-16,6 0 4 0,7-2 7 0,3-1 3 15,12 0-14-15,8-2-24 0,2 1-26 0,6 1-19 16,2-1-15-16,2 0-12 0,10-4-10 16,-1 2-20-16,4 2 6 0,-2-5-13 0,-2 3 6 15,0-2-13-15,-11 2 4 0,-2 0-8 0,-2-2 6 16,-2 3-3-16,-5-3 2 0,-3 4-10 0,-9-1 9 15,-8 2-10-15,-1-1 8 0,-8 1-9 0,1 1 5 16,-4 0-16-16,-16 2-16 0,18-3-67 0,-18 3-42 16,0 0-98-16,0 0-114 0,0 0-97 0,0 0-163 15,0 0-691-15,-12-7-905 0</inkml:trace>
  <inkml:trace contextRef="#ctx0" brushRef="#br0" timeOffset="-163064.92">12634 14553 16 0,'-11'-4'192'0,"11"4"-36"0,0 0-11 0,-12-3-16 15,12 3 20-15,0 0-4 0,-15-5 45 0,15 5-28 16,-9-2 0-16,9 2 10 0,-11-5 21 0,11 5 31 15,0 0 14-15,-14-3-14 0,14 3-16 0,0 0-15 16,-13-3-20-16,13 3-15 0,0 0-14 0,-13-4-11 16,13 4-12-16,0 0-15 0,-10-2-14 0,10 2-1 15,0 0-40-15,0 0 52 0,-12-3-47 0,12 3 44 16,0 0-51-16,0 0 56 0,0 0-54 0,0 0 57 16,-10-3-40-16,10 3 24 0,0 0-4 0,0 0 34 15,0 0-19-15,0 0 17 0,0 0-19 16,0 0 13-16,0 0-19 0,-10-2-4 0,10 2-21 15,0 0 2-15,0 0-26 0,0 0 4 0,0 0-19 16,0 0 7-16,0 0-14 0,0 0 5 0,0 0-14 16,0 0 3-16,0 0-13 0,0 0 11 0,0 0-9 15,0 0 14-15,0 0-2 0,7 7 10 0,-7-7 2 16,12 8 16-16,-3-1 8 0,-1 1 10 0,2 1 20 16,1 3-15-16,1 2 11 0,1 0-24 0,2 3 12 15,3 5-18-15,0-2 7 0,1 1-26 16,-1 1 23-16,1 1-24 0,-1-1 23 0,-3 2-24 15,2-1 16-15,-6 1-28 0,1 0 24 0,-3-2-24 16,-4 0 21-16,-4 0-29 0,-1-2 23 0,-4 2-7 16,-2 1-14-16,-4 2-29 0,-2-1-35 0,-4-3-40 15,0 1-40-15,-3-3-23 0,1 0-16 16,2-4-35-16,-1-2 2 0,2 0-78 0,-3-3 1 16,4-1-84-16,0-3 17 0,0 0-71 0,2-3-136 15,1 0-661-15,11-3-826 0</inkml:trace>
  <inkml:trace contextRef="#ctx0" brushRef="#br0" timeOffset="-158629.83">13124 14698 119 0,'0'0'111'0,"0"0"-25"0,0 0-23 16,0 0-17-16,0 0 24 0,0 0-73 0,0 0-37 16,0 0-105-16,0 0 39 0</inkml:trace>
  <inkml:trace contextRef="#ctx0" brushRef="#br0" timeOffset="-157662.6">13061 14673 393 0,'0'0'430'15,"0"0"-91"-15,0 0-41 0,0 0-56 0,-9-5-3 16,9 5-36-16,0 0 10 0,0 0-27 0,0 0 6 16,0 0-20-16,0 0 5 0,0-12-25 0,0 12-3 15,0 0-26-15,5-12-2 0,-5 12-16 16,8-11-4-16,-4 4-14 0,7-3 2 0,4-2-6 15,5-5-55-15,8-4 43 0,6-4-51 0,15-4 65 16,7-5 14-16,12-3-36 0,23-8 61 0,8-4-1 16,12-2 7-16,6-6 1 0,10-1 5 0,5-1-16 15,6-2 11-15,3 2-12 0,-4 1 7 0,-4 3-19 16,-8 5-7-16,-10 2-22 0,-13 7-9 0,-25 9-17 16,-11 3-1-16,-9 5-11 0,-15 5-24 15,-11 1-91-15,-12 5-49 0,-12 6-147 0,-7 7-47 16,-6-8-88-16,6 8-90 0,-31 3-181 15,1 5-501-15,-11 3-789 0</inkml:trace>
  <inkml:trace contextRef="#ctx0" brushRef="#br0" timeOffset="-156995.09">13020 14684 122 0,'0'0'585'0,"0"0"-60"16,-7-5-82-16,7 5-20 0,0 0-80 0,0 0-46 16,-7-8-55-16,7 8-28 0,0 0-39 0,7-9-23 15,-7 9-18-15,10-7-10 0,-10 7-6 0,18-6-10 16,-8 4 1-16,3 1 5 0,2-1 7 0,1 2-13 16,4 2 10-16,5 1-23 0,6 4 42 0,1 2-50 15,10 3 59-15,4 2-29 0,9 7 15 16,8 2 0-16,1 3-6 0,6-1-17 0,4 0-9 15,8 1-2-15,2 1-11 0,17 3-13 0,2-1-9 16,-17-5-15-16,18 4-8 0,-16-6-9 0,-1 0-7 16,-1-1-3-16,-2-3-4 0,-5-4-2 0,-1 1-2 15,-8-5-5-15,-3 1-19 0,-15-5-10 0,-4 1-3 16,-10-2-12-16,-6-2 8 0,-5 1-25 16,-7-3 8-16,-3 2-42 0,-6 0 3 0,-11-3-50 15,9 3 16-15,-9-3-45 0,0 0 40 0,-9 9-52 16,-1-5 61-16,-4 0-77 0,-4-1 48 0,-1 2-19 15,-3-1-24-15,-1 1-23 0,-2 0-35 0,0-2-9 16,0 1-71-16,2-2-71 0,1 0-85 0,0-2-332 16,1 0-341-16</inkml:trace>
  <inkml:trace contextRef="#ctx0" brushRef="#br0" timeOffset="-153351.14">13542 13600 379 0,'0'0'571'0,"-7"-10"-49"0,7 10-37 15,0 0-43-15,-5-9-76 0,5 9-49 0,0 0-42 0,0 0-86 16,-3-9 31-16,3 9-81 0,0 0 20 0,0 0-69 16,0 0 34-16,0 0-72 0,-4-8 35 15,4 8-67-15,0 0 34 0,0 0-48 0,0 0 49 0,0 0-61 16,-7 9 48-16,7-9-55 0,-5 13 48 15,5-13-48-15,-4 17 48 0,2-5-49 0,0 3 24 16,-1 1-15-16,1-1 45 0,1 2-55 0,1 0 48 16,-2-1-48-16,2 2 51 0,0-1-56 0,2-1 49 15,-1 0-51-15,1 0 52 0,0-2-53 0,-1-3 48 16,-1-11-49-16,2 22 51 0,-2-22-51 0,2 17 50 16,-2-17-49-16,1 14 57 0,-1-14-53 0,0 12 57 15,0-12-55-15,0 0 53 0,2 13-56 16,-2-13 51-16,0 0-46 0,0 0 44 0,0 0-52 15,0 0 55-15,0 0-58 0,-10-4 55 0,10 4-54 16,-7-14 53-16,2 6-52 0,0-4 50 0,0-2-52 16,0-1 53-16,-3-4-51 0,0-1 47 0,2-1-53 15,-2-2 58-15,1 0-31 0,0 2 73 16,2-2-43-16,0 2 36 0,0-2-18 0,4 1 21 16,-1 3-29-16,2 0 32 0,2 0-24 0,-1-1 31 15,4 2-41-15,1-1 16 0,2 0-25 0,4 0 14 16,-1 1-23-16,1 0 16 0,6-3-24 0,-1 3 22 15,-2 3-24-15,1 1 19 0,-3 0-24 0,5 3 19 16,-7 0-25-16,2 3 19 0,0 2-24 0,0 0 20 16,-2 1-21-16,-11 5 21 0,22-2-24 0,-22 2 24 15,22 3-27-15,-12 2 24 0,1 0-22 16,0 2 24-16,-2 3-18 0,1-1 17 0,-3 1-17 16,0 3 21-16,-1-1-21 0,-1 3 22 0,0-2-23 15,-1 1 22-15,-3 0-20 0,-1-2 25 0,-1 1-25 16,-1 1 21-16,-2-1-22 0,-2 1 20 0,-1-2-17 15,-1 1 16-15,-1-1-21 0,-2-1 17 0,1-2-22 16,-4 1 20-16,1 0-24 0,-1-2-1 16,0-1-23-16,0 0-7 0,-2-2-101 0,3 0-72 0,1 0-168 15,2-2-110-15,10-3-208 0,-18 1-396 0,18-1-721 16</inkml:trace>
  <inkml:trace contextRef="#ctx0" brushRef="#br0" timeOffset="-152701.49">13999 13211 234 0,'0'-12'358'16,"0"12"-37"-16,0 0-42 0,3-10-19 0,-3 10-11 15,0 0 27-15,1-12-30 0,-1 12-4 0,0 0-25 16,3-12-11-16,-3 12-17 0,0 0-24 0,0 0-18 16,0 0-20-16,1-12-14 0,-1 12-21 15,0 0-6-15,0 0 1 0,0 0-8 0,0 0 0 16,0 0 4-16,0 0 3 0,1-10 1 16,-1 10-51-16,0 0 56 0,0 0-50 0,0 0 55 15,0 0-47-15,0 0 45 0,0 0-39 0,0 0 32 16,0 0-34-16,0 0 29 0,0 0-39 0,0 0 22 15,0 0-39-15,0 0 23 0,0 0-37 0,0 0 20 16,0 0-34-16,0 0 22 0,0 0-33 16,0 0 32-16,0 0-30 0,-9-4 31 0,9 4-35 0,-5 5 28 15,5-5-31-15,-9 9 30 0,9-9-36 0,-9 13 55 16,4-2 8-16,0 1 28 0,-1 1-19 0,-1 1 30 16,1 4-17-16,-2 1 8 0,-1 1-4 0,3 2 5 15,-2-1-4-15,0 6-6 0,2 1-9 0,-3 1 1 16,3-1-3-16,1 2-4 0,0 1 4 15,2-1-3-15,-2 2-9 0,4-4-4 0,1 1-10 16,1-3-1-16,3 2-7 0,1 1 2 0,0-4-5 16,3-2 0-16,1 2-4 0,2-5-14 0,1-2-28 15,2-1-38-15,1-2-24 0,2-2-66 0,2-2-24 16,0-4-147-16,-1-3-70 0,2-3-148 0,1-1-190 16,-3-2-464-16,1-2-814 0</inkml:trace>
  <inkml:trace contextRef="#ctx0" brushRef="#br0" timeOffset="-152164.09">14250 13291 435 0,'0'0'596'15,"4"-16"-74"-15,-4 16-92 0,1-14-54 0,-1 14-71 16,-4-13-38-16,4 13-34 0,-9-9-31 16,0 4-24-16,9 5-22 0,-20-2-17 0,20 2-19 0,-26 1-19 15,11 2-19-15,1 2-14 0,-1 2-11 0,0 2-12 16,1-1-8-16,3 2-8 0,2 1-4 16,-1-1-3-16,6 2 35 0,1-1 19 0,2 0-6 15,4 0-28-15,0 0 23 0,6-1-54 16,-1 0 41-16,4 1-49 0,-1-3 34 0,1 3-36 15,-1-2 36-15,4 1-50 0,-1 2 46 0,3-2-54 16,-2 0 51-16,1 2-48 0,-5-2 46 0,4 1-25 16,-4 0 25-16,-2-1-52 0,0-1 51 0,-4 1-47 15,-3-1 46-15,-2-9-44 0,-2 18 48 0,-5-7-10 16,-1-3 30-16,-3 3-44 0,0-4 30 0,-5 0-33 16,2 2 27-16,-1-3-30 0,2-2 25 0,-1 2-26 15,3-3-1-15,11-3-92 0,-17 0-38 0,17 0-146 16,-9-4-63-16,9 4-168 0,0 0-154 15,1-19-312-15,3 10-566 0</inkml:trace>
  <inkml:trace contextRef="#ctx0" brushRef="#br0" timeOffset="-151915.08">14320 13469 413 0,'0'0'577'0,"0"0"-70"0,-5 9-69 0,5-9-55 15,0 0-71-15,-3 13-30 0,3-13-11 0,2 11-10 16,-2-11-62-16,1 13 43 0,-1-13-53 16,4 15 39-16,-4-15-69 0,2 21 31 0,0-11-54 15,-1 2-19-15,0 1-23 0,-1-2-19 0,0 3-12 16,-1-1-11-16,1 0-10 0,-1 2 16 16,-1-3-56-16,0 1-12 0,0-1-101 0,1-2-73 15,1-10-140-15,-2 20-53 0,2-20-124 0,-2 14-103 16,2-14-389-16,0 0-592 0</inkml:trace>
  <inkml:trace contextRef="#ctx0" brushRef="#br0" timeOffset="-151719.12">14393 13222 805 0,'6'-7'687'0,"2"1"-91"16,4 2-103-16,4 2-6 0,2 2-81 0,5 4-2 15,10 1-56-15,1 5 6 0,6 3-41 0,3 4-17 16,-4 2-50-16,-1 5-49 0,-3 2-33 0,-8 2-43 16,-5 3-48-16,-8 3-66 0,-8-4-80 0,-6-2-49 15,-5 8-157-15,-9 2-111 0,-7 2-191 0,-9 5-240 16,-10-2-352-16,-1-1-784 0</inkml:trace>
  <inkml:trace contextRef="#ctx0" brushRef="#br0" timeOffset="-150817.45">13616 15151 710 0,'-8'-6'588'0,"8"6"-75"16,-10-8-69-16,10 8-65 0,-9-7-76 16,9 7-46-16,0 0-44 0,-8-4 11 0,8 4-12 15,0 0-23-15,0 0-27 0,3 14-63 0,1-6 51 16,-2 2-71-16,2 0 31 0,0 5-61 0,-2 0 31 16,1 1-55-16,0 2 37 0,-2-1-18 0,0 2-3 15,-1 0-5-15,2 2-10 0,-2 0-3 0,0-2-5 16,0 1-2-16,0-2-5 0,1-2 1 0,-1 2-4 15,0-5-3-15,0 0 4 0,0-13 3 0,1 19 2 16,-1-19-25-16,-1 12-29 0,1-12-13 0,0 0-3 16,0 0-2-16,0 0 7 0,-5-11 11 0,3 0 4 15,0-1 10-15,-1-4 0 0,1-3-33 16,0-6 56-16,-1-2-49 0,1-2 61 0,4-5 3 16,0-1 0-16,2 0 5 0,2-5 18 0,2 3 0 15,1 5 3-15,4 4 6 0,1 2-6 0,4 3 12 16,1 4 5-16,2 3-7 0,0 5-6 0,1 4 1 15,-4 3-15-15,2 3-4 0,-2 2-6 0,0 3-5 16,-3 3 0-16,-1 3-5 0,-5 1-6 16,-5 3 8-16,0 0-2 0,-5 4-33 0,-3-2 38 15,-5 3-31-15,-4 2 39 0,-3-1-42 0,0 2 6 16,-2-3-99-16,2-4-5 0,2-1-65 0,1 0-58 0,0-5-62 16,4 1-114-16,1-4-116 0,8-6-481 15,-7 9-623-15</inkml:trace>
  <inkml:trace contextRef="#ctx0" brushRef="#br0" timeOffset="-150531.62">14031 15086 547 0,'0'0'582'0,"0"0"-43"0,0 0-65 15,0 0-74-15,-2-11-90 0,2 11-53 0,0 0-56 0,0 0 37 16,0 0 17-16,0 0-12 0,-9 12 1 16,4-2-56-16,-2 1 13 0,1 3-43 0,-6 4 16 15,2 0-55-15,0 3 6 0,-4 2-42 0,1 1 3 16,0 2-17-16,2-1-11 0,2 0-10 0,1 0-11 16,3-3-23-16,3 1 13 0,3-4-6 0,1 2-36 15,7-1-30-15,0-4-34 0,4 0-46 0,4-4-74 16,-1-1-61-16,3 0-94 0,2-3-71 0,-1-2-127 15,-1-2-591-15,2-2-757 0</inkml:trace>
  <inkml:trace contextRef="#ctx0" brushRef="#br0" timeOffset="-150169.37">14216 15276 539 0,'2'-18'607'0,"-2"18"-85"16,0-14-36-16,0 14-95 0,0-11-72 16,0 11-53-16,-3-12-42 0,3 12-31 0,-7-9-24 15,7 9-16-15,-12-7-18 0,12 7-29 0,-14-1-9 16,14 1-3-16,-19 4-3 0,19-4-70 0,-19 7 44 16,10 0-51-16,0-2 54 0,1 2-52 0,1 2 67 15,1-1-46-15,1-1 38 0,3 3-15 0,2-10-9 16,-2 18-11-16,2-18-8 0,6 18-6 0,0-10-12 15,2 2 5-15,2-2-1 0,1 1-6 0,2 0 1 16,0-1-5-16,0 1-3 0,1-1 0 0,-1 0-1 16,0-1-3-16,-2 1 0 0,-1 1 0 0,-1-2 3 15,-3 2-3-15,1-1 5 0,-3 0-4 0,-4-8-1 16,1 17 2-16,-1-17-7 0,-7 15 3 0,2-7 6 16,-2 1-9-16,-2-4 1 0,-1 2-54 0,-1 0-65 15,1-3-55-15,1 0-73 0,0-1-66 16,9-3-123-16,-14 2-131 0,14-2-418 0,0 0-583 15</inkml:trace>
  <inkml:trace contextRef="#ctx0" brushRef="#br0" timeOffset="-149918.04">14389 15429 548 0,'0'0'649'15,"0"0"-89"-15,-8 8-88 0,8-8-77 0,0 0-63 16,-6 11-34-16,6-11-24 0,-4 10-45 0,4-10-44 15,0 0-38-15,-2 11-20 0,2-11-4 0,0 0-15 16,0 18-18-16,0-18-15 0,0 15 11 0,0-15 10 16,-3 14-16-16,3-14-7 0,-5 19 10 0,3-11-11 15,2-8-12-15,-4 19-10 0,4-19-6 16,-3 17-5-16,3-17-8 0,1 12 0 0,-1-12-15 16,7 10 9-16,-7-10-4 0,15 4-7 0,-15-4-2 15,24 0-30-15,-12-3-62 0,6-1-82 0,-3-1-114 16,3 1-111-16,-1-2-121 0,0 2-132 0,0-2-411 15,0 1-671-15</inkml:trace>
  <inkml:trace contextRef="#ctx0" brushRef="#br0" timeOffset="-145215.78">15277 13587 106 0,'0'0'187'0,"0"0"-28"0,0 0 8 15,0 0-21-15,0 0 20 0,0 0-15 0,0 0 31 0,0 0-40 16,0 0 19-16,0 0-47 0,0 0 0 16,0 0-15-16,0 0-5 0,0 0-3 0,0 0-8 15,0 0-25-15,0 0-16 0,0 0-12 0,0 0-2 16,0 0-9-16,0 0-6 0,0 0-1 0,0 0-4 15,0 0-2-15,0 0 5 0,0 0-1 0,0 0 9 16,0 0 3-16,0 0 6 0,0 0 4 0,0 0 19 16,0 0 9-16,0 0 8 0,0 0 3 0,0 0 1 15,0 0-6-15,0 0 2 0,0 0-1 0,0 0-7 16,-11 2-6-16,11-2-8 0,0 0-6 16,0 0-6-16,-12 4 1 0,12-4 5 0,0 0 2 15,0 0-2-15,-9 3 5 0,9-3 5 0,0 0 3 16,0 0 5-16,0 0 4 0,0 0 2 0,-10 2 10 15,10-2 6-15,0 0 7 0,0 0-40 0,0 0 59 16,0 0-58-16,0 0 39 0,0 0-67 0,0 0 42 16,0 0-62-16,4-9 51 0,-4 9-59 15,10-11 46-15,0 5-3 0,3-2-2 0,5-4-2 16,8-3-2-16,9-3 6 0,6-4 8 0,14-3 16 16,5-4-5-16,5 0 30 0,3-3 12 15,5-3-28-15,5 2 40 0,13-6-10 0,-14 5 19 16,-3 5-32-16,-4 1-2 0,-5 3-31 0,-6 5 8 15,-11 2-23-15,-7 2 7 0,-4 2-24 0,-8 5 10 16,-7-1-24-16,-2 4 5 0,-5 0-36 0,-3 3 10 16,-12 3-45-16,11-4 14 0,-11 4-46 0,0 0 12 15,0 0-76-15,0 0-1 0,-13 5-64 0,13-5-73 16,-14 4-93-16,14-4-114 0,-16 4-163 0,16-4-293 16,-17 3-543-16</inkml:trace>
  <inkml:trace contextRef="#ctx0" brushRef="#br0" timeOffset="-142921.41">15617 12759 477 0,'0'0'405'0,"0"0"-98"15,0 0-20-15,0 0-66 0,0 0-5 16,0 0-45-16,0 0 1 0,2 10-41 0,-2-10 34 15,0 0-18-15,0 0-12 0,0 0-27 0,1 14 1 16,-1-14-25-16,0 0 12 0,5 12-11 0,-5-12-13 16,5 11-11-16,-5-11-10 0,4 12-12 0,-4-12-5 15,4 13-7-15,-4-13-2 0,4 14-8 0,-4-14 6 16,3 17-12-16,-3-17-2 0,3 16 1 0,-3-16-2 16,3 15 0-16,-3-15 0 0,2 15 2 0,-2-15-5 15,3 11-1-15,-3-11 0 0,0 0 0 0,3 15 0 16,-3-15-1-16,0 0 3 0,2 12-55 0,-2-12 65 15,0 0-6-15,0 0-2 0,2 11 0 16,-2-11 0-16,0 0-4 0,0 0 1 0,0 0 0 16,1 11 0-16,-1-11-4 0,0 0 1 0,0 0-10 15,0 0 9-15,0 0-1 0,0 0 1 0,0 0 1 16,0 0-1-16,0 11 5 0,0-11-4 0,0 0 0 16,0 0 1-16,0 0-2 0,0 0 2 0,0 0 1 15,0 0 0-15,0 0-4 0,0 0 4 0,0 0 1 16,0 0 1-16,0 0-4 0,0 0 2 0,0 0 0 15,0 0-2-15,0 0 5 0,0 0-2 16,0 0-4-16,0 0 1 0,0 0-1 0,0 0 3 16,0 0-2-16,0 0 16 0,0 0-68 0,0 0 60 15,0 0-1-15,0 0 0 0,0 0-3 16,0 0 0-16,0 0 2 0,0 0 0 0,0 0-4 16,0 0 1-16,0 0-50 0,0 0 62 0,0 0 13 15,0 0-44-15,0 0 54 0,0 0-60 0,0 0 53 16,0 0-53-16,0 0 51 0,0 0-58 0,0 0 59 15,-5 8-60-15,5-8 57 0,0 0-58 0,0 0 59 16,0 0-61-16,0 0 62 0,0 0-57 0,0 0 51 16,0 0-56-16,0 0 55 0,0 0-57 0,0 0 54 15,0 0-52-15,0 0 51 0,0 0-54 16,0 0 58-16,0 0 0 0,0 0-7 0,0 0-6 16,0 0 0-16,-10 3-59 0,10-3 61 0,0 0-6 15,0 0 2-15,0 0-2 0,0 0-1 0,0 0 0 16,0 0-3-16,-3 10 8 0,3-10-62 0,0 0 62 15,0 0 0-15,-1 12-3 0,1-12 1 16,0 0-6-16,-1 13 4 0,1-13-4 0,-1 11-1 16,1-11 0-16,0 0 0 0,-1 14-1 0,1-14 0 15,0 0-3-15,-2 12 4 0,2-12 1 0,0 0-1 16,0 0 4-16,-1 10 0 0,1-10 2 0,0 0 3 16,0 0 47-16,0 0 49 0,0 0-45 0,0 0 38 15,0 0-71-15,0 0 45 0,-10-3-64 0,5-5 44 16,1 0-57-16,-1-5 44 0,0-2-51 0,1-1 49 15,-1-4-52-15,-2-1 51 0,4-4-11 16,-1 0-7-16,1-2-7 0,2 0-2 0,-1-1 12 16,2 1 17-16,2 0-6 0,-1 0-3 0,3 0-2 15,1 4-3-15,3-1-5 0,-2 3-50 16,2 1 30-16,-1 1 18 0,4 1-45 0,-1 4 47 0,-1 0-48 16,2 3 47-16,-2 0-52 0,3 3 55 0,-1 2-53 15,-1 1 41-15,-1 2 8 0,3 0-5 0,-12 3-2 16,17 1-4-16,-17-1 1 0,17 5 0 0,-17-5 6 15,13 11-11-15,-13-11-4 0,9 16 2 0,-9-16-2 16,4 17 6-16,-5-5-4 0,-1-2-2 16,-2 1-2-16,2 0 5 0,-3 2-28 0,0 0 30 15,-2-1-2-15,1 0-45 0,0-1 52 16,-1 0-63-16,1-2 31 0,-1 0-28 0,1-2-32 16,-2 2-33-16,2-4-42 0,0 3-39 0,-1-2-80 15,-2 0-58-15,3 0-103 0,6-6-85 0,-12 7-313 16,12-7-375-16</inkml:trace>
  <inkml:trace contextRef="#ctx0" brushRef="#br0" timeOffset="-142617.02">16031 12491 494 0,'2'-12'475'0,"-2"12"-9"16,0 0-74-16,1-14-33 0,-1 14-73 0,0 0-46 15,-1-12-37-15,1 12-30 0,0 0-26 0,0 0-4 16,-12-4-3-16,12 4 10 0,-9 9-11 0,3-1-9 16,-2 3 15-16,-2 2-19 0,2 5-20 0,-2 3-21 15,-1 5-16-15,0 2-16 0,2 4-11 0,-2 6-52 16,3-1 49-16,1 3-44 0,4-4 44 0,0 0-50 15,5-1 45-15,1 0-49 0,4-2 53 16,1-1-54-16,6 2 27 0,-2-8-125 0,5-1-7 16,0-6-104-16,3 1-91 0,3-5-142 0,-2-5-139 15,2-5-294-15,1 1-453 0</inkml:trace>
  <inkml:trace contextRef="#ctx0" brushRef="#br0" timeOffset="-142171.83">16213 12708 263 0,'-8'-6'551'0,"8"6"-73"0,-9-8-104 15,9 8-37-15,-8-5-52 0,8 5-43 0,-6-6-60 16,6 6-28-16,0 0-37 0,0 0-4 16,-13-2-4-16,13 2-3 0,-9 6-24 0,9-6-2 15,-14 10-15-15,8-2 16 0,-3 1-11 0,-1-1-9 16,0 3-5-16,-1-1-10 0,1 0-7 0,-1 2-5 15,2-1-13-15,-2-1-1 0,1 1-4 0,1 0-5 16,0 0 2-16,2-3-5 0,0 1-1 0,2-2-4 16,1 2 4-16,4-9-53 0,-4 12 64 0,4-12-49 15,0 0 54-15,6 10-57 0,-6-10 61 16,11 3-59-16,-11-3 59 0,18 0-5 0,-18 0-5 16,23-2-5-16,-11 1-3 0,-1-1 1 15,2 1-5-15,-2-1 4 0,3 1-4 0,-2-1-7 16,-12 2 7-16,23-1-2 0,-23 1 8 0,17-1 23 15,-17 1 20-15,15 0 15 0,-15 0-8 0,0 0-8 16,17 0-11-16,-17 0-51 0,0 0 51 0,12 2-52 16,-12-2 48-16,0 0-52 0,7 8 48 0,-7-8-50 15,5 6 49-15,-5-6-52 0,7 9 48 0,-7-9-41 16,8 8 39-16,-8-8-47 0,8 11 52 0,-8-11-54 16,6 10 50-16,-6-10-65 0,5 13-10 0,-5-13-113 15,4 9-15-15,-4-9-87 0,0 0-92 0,-1 13-85 16,1-13-89-16,0 0-276 0,0 0-332 15</inkml:trace>
  <inkml:trace contextRef="#ctx0" brushRef="#br0" timeOffset="-141855.39">16372 12497 406 0,'-8'-14'636'0,"5"2"-99"0,-2 1-54 0,1 1-40 16,0 1-27-16,0 1-38 0,4 8-106 0,-3-14-13 15,3 14-103-15,-6-11 6 0,6 11-81 16,0 0 36-16,0 0-62 0,0 0 56 0,0 0-59 16,-7 6 41-16,7-6-8 0,0 25 7 0,0-11-16 15,1 4-13-15,-1 2-9 0,1 5-13 0,1 3-8 16,-1-1-36-16,1 5 35 0,0 2-40 0,-1-1 37 15,0-5-40-15,1 1 29 0,-2-3-21 16,0 2-22-16,1-5-95 0,-1-2-25 0,0-1-105 16,0-3-22-16,0-2-90 0,0-2-51 15,1-1-48-15,-1-12-89 0,3 14-258 0,-3-14-340 0</inkml:trace>
  <inkml:trace contextRef="#ctx0" brushRef="#br0" timeOffset="-141486.64">16572 12574 90 0,'0'0'485'0,"3"-13"-125"0,-3 13-24 0,5-15-88 16,0 8 3-16,-5 7-42 0,6-17 20 0,-6 17-21 16,5-16-1-16,-5 16-38 0,4-15-20 15,-4 15-44-15,0-12-9 0,0 12-34 0,-8-10-1 16,8 10-26-16,-12-4 11 0,12 4-14 15,-17 1 12-15,7 4-11 0,-2 1 17 0,2 1 7 0,-3 0 0 16,4 3-18-16,2 0 15 16,0 1-9-16,3 1 7 0,2-1-6 0,2-11 5 0,1 23-13 15,0-11 1-15,4 2-10 0,1 0 4 0,-1-1-14 16,1 0-1-16,3 1-3 0,-3-1-5 0,2 2-2 16,-1 0 1-16,-1 0-5 0,0 0 1 0,-2 0-1 15,-1-2 4-15,-2 0 2 0,-1-1 26 16,-1 0 10-16,-2 0 6 0,-1-2-63 0,-3 1 57 0,0-2-51 15,0 2 37-15,-1-5-40 0,-1 1 45 0,0-3-49 16,1 1 51-16,8-5-92 0,-15 4-20 16,15-4-106-16,0 0-114 0,-10-6-106 0,10 6-145 0,4-13-356 15,1 6-465-15</inkml:trace>
  <inkml:trace contextRef="#ctx0" brushRef="#br0" timeOffset="-141255.45">16760 12728 411 0,'-5'8'597'0,"5"-8"-75"16,0 0-89-16,-7 7 256 0,7-7-422 15,-5 9-46-15,5-9-13 0,0 0-1 16,-2 10-9-16,2-10-27 0,2 12-24 0,-2-12 10 16,4 13-69-16,0-4-7 0,0 1-22 0,0-1 24 15,-1 1-56-15,2 1 45 0,-2-1-63 0,-1 2 50 16,0 1-54-16,-1-3 42 0,-1 2-56 0,1 0 5 15,-2-1-119-15,1-11-27 0,-1 20-92 0,1-20-111 16,-3 17-86-16,3-17-33 0,0 13-458 16,0-13-505-16</inkml:trace>
  <inkml:trace contextRef="#ctx0" brushRef="#br0" timeOffset="-141055.41">16810 12547 426 0,'-3'-18'694'15,"0"4"-100"-15,2 1-102 0,2 1-98 16,2-1-49-16,1 2-45 0,1 4-32 0,3 1-63 16,2 0 44-16,-10 6-73 0,23 2 35 0,-6 4-61 15,3 5-2-15,2 5-31 0,5 5 14 0,-4 7-26 16,-3 2-18-16,-5 5-43 0,-6 3-15 0,-2-3-72 16,-7 2-34-16,-7 9-185 0,-3 0-100 0,-8 9-233 15,-7-3-610-15,-10 0-815 0</inkml:trace>
  <inkml:trace contextRef="#ctx0" brushRef="#br0" timeOffset="-140105.43">15156 13627 31 0,'0'0'412'0,"0"0"-73"16,0 0-23-16,0 0-27 0,-13-3-30 0,13 3-23 0,0 0-21 15,0 0-19-15,0 0-27 0,-11-1-23 16,11 1-16-16,0 0-15 0,0 0-7 0,0 0-11 16,0 0 13-16,0 0 13 0,0 0 2 0,0 0 0 15,0 0-6-15,0 0-9 0,14 5-58 0,-14-5 56 16,21 3-57-16,-7-1 48 0,3 1-68 0,2 0 51 15,6-1-38-15,1 3 40 0,5 1-47 16,6 0 34-16,-1 0-63 0,9 1 44 0,-1 1-50 16,7 0 44-16,2 0-55 0,2 0 52 0,16 0-55 15,2 1 50-15,6-5-55 0,3 3 55 0,4-2-59 16,1-2 51-16,1 1-53 0,-4 0 52 0,1 1-49 16,-9 1 52-16,-4 0-58 0,-15 1 61 0,-3-1-62 15,-7 0 54-15,-2 0-55 0,-10-2 50 0,-7 0-49 16,-5 1 53-16,-2 1-47 0,-3 0 57 0,-5-4-32 15,-1 1 62-15,-12-3-53 0,15 8 43 16,-15-8-59-16,9 6 47 0,-9-6-49 0,0 0 36 16,0 0-129-16,5 7-40 0,-5-7-111 0,0 0-183 15,0 0-183-15,-13-1-425 0,13 1-655 16</inkml:trace>
  <inkml:trace contextRef="#ctx0" brushRef="#br0" timeOffset="-139305.68">15705 14068 294 0,'0'0'584'16,"0"0"-77"-16,-9-6-75 0,9 6-60 15,0 0-92-15,0 0-32 0,-11-4-18 0,11 4-4 16,0 0-45-16,-8 11-22 0,8-11-26 0,-2 14-17 0,2-14-20 16,-3 16-8-16,3-16-16 0,0 22-11 0,0-22-10 15,0 23-7-15,3-12-7 0,-2 2-8 0,2-2-4 16,-2 0-2-16,0 1-4 0,2-2-5 0,-3-10-3 15,1 16 0-15,-1-16-1 0,4 16 1 0,-4-16 0 16,1 13 1-16,-1-13-2 0,0 0-1 0,-1 9-1 16,1-9-5-16,0 0 1 0,0 0-1 0,-14-8-2 15,7 0 1-15,1-2 0 0,-3-3-2 16,0-3 2-16,0-4-6 0,1 0 6 0,0-8 5 16,0-3-8-16,4 2 1 0,0-2 39 0,4 1-31 15,3-2 56-15,2 1-41 0,4 2 53 0,5 1-58 16,0 2 51-16,4 2-62 0,0 4 48 0,1 3-53 15,-3 4 36-15,1 2-45 0,0 4 33 16,-3 4-37-16,-3 5 50 0,1-1-53 0,-3 5 44 16,-1 1-43-16,-5 5 40 0,1 0-47 0,-5 3 47 15,-3 1-1-15,-2 3-11 0,-3 1-30 16,-2 0-47-16,-1 0-40 0,-1 1-21 0,0-2-38 16,3-3-27-16,-2 0-81 0,3-3-53 0,2-1-109 15,-2-1-68-15,9-11-378 0,-5 11-432 0</inkml:trace>
  <inkml:trace contextRef="#ctx0" brushRef="#br0" timeOffset="-138906.03">16040 13714 496 0,'0'0'551'0,"0"0"-60"16,-9-5-51-16,9 5-48 0,0 0-106 0,-9-5 18 15,9 5-89-15,0 0 15 0,0 0-94 0,0 0 37 16,-12 0-52-16,12 0 50 0,-8 7-65 0,8-7 55 16,-13 15-57-16,7-2 35 0,-2-2-58 0,-3 5 27 15,3 2-19-15,-2 5 10 0,-1 2-30 16,-1 2 13-16,1 3-9 0,-1 5-18 0,0 2-9 16,4 0-5-16,2-2-5 0,1-4-33 0,4 3 26 15,2-2-30-15,5 2 27 0,3-7-49 0,2 3-14 16,4-5-104-16,2-3-54 0,2-1-161 0,4-2-105 15,0-5-181-15,4-2-451 0,-4-3-710 0</inkml:trace>
  <inkml:trace contextRef="#ctx0" brushRef="#br0" timeOffset="-138055.97">16177 13927 26 0,'0'0'724'0,"0"0"-160"0,0 0-68 15,-8 7-67-15,8-7-66 0,0 0-42 16,-11 9-29-16,11-9-43 0,-13 10-23 0,8-2-32 16,-1-1-38-16,-2 2-24 0,1 1-26 0,0 0-18 15,2 2-24-15,0-2-13 0,1 0-7 0,0 0 0 16,1-1-12-16,1 1-2 0,2-10-4 0,-4 18-8 15,4-18-2-15,1 13-2 0,-1-13 2 0,3 10 4 16,-3-10-3-16,0 0-5 0,4 9-4 0,-4-9-10 16,0 0-21-16,0 0-7 0,1-14 7 0,-1 14 6 15,-1-18 3-15,-1 6 2 0,0-5-50 0,-2-1 61 16,0-4-47-16,0-1 53 0,2 0-44 0,1 1 59 16,-1-3-39-16,2 4 58 0,3-2-42 15,1 2 44-15,1 5-47 0,5-2 43 16,0 3-30-16,2 5 53 0,2 0-61 0,0 4 48 15,2 3-57-15,-3 3 34 0,1 1-35 0,0 4 48 16,-1 1-56-16,-3 1 52 0,-1 2-53 0,-2 2 44 16,-1 1-42-16,-3 0 52 0,-2 0-55 0,-1 0 49 15,0 0-6-15,-3 1-2 0,1-2-4 0,-3 0-10 16,2-1 6-16,3-10-1 0,-6 18-5 0,6-18 1 16,-2 13-1-16,2-13 1 0,2 11-2 0,-2-11 1 15,6 5-3-15,-6-5-18 0,13 4 21 16,-13-4-1-16,17 5-2 0,-17-5-3 0,16 6-5 15,-6-2-1-15,-1 0 3 0,-2 2 1 0,-7-6 4 16,10 14 1-16,-10-14 0 0,1 16 2 0,-1-16-2 16,-8 18-1-16,1-7 2 0,-5-2-3 0,2 1-3 15,-4-1 0-15,2 0 0 0,2-2-38 0,-2 1-19 16,4-2-48-16,8-6-53 0,-14 6-59 0,14-6-41 16,0 0-59-16,0 0-14 0,-9-7-94 0,9 7-75 15,5-11-295-15,0 2-321 0</inkml:trace>
  <inkml:trace contextRef="#ctx0" brushRef="#br0" timeOffset="-137806.15">16436 13765 10 0,'0'0'709'0,"11"-4"-131"0,-11 4-77 0,0 0-48 16,14-3-16-16,-14 3-53 0,0 0 29 0,6 10-82 15,-6-10 7-15,1 13-57 0,-1-13 9 0,0 21-47 16,-1-8 11-16,1 2-33 0,-1 2-35 0,-2 1-13 16,2 1-27-16,0 5-17 0,-2-1-34 0,1 1-13 15,2 0-20-15,-2 1-7 0,2 0-17 0,2 2-2 16,-2-2-16-16,3-1-45 0,-1-1-41 16,-1 0-69-16,0-3-33 0,2-2-92 0,-2-4-57 15,0 1-109-15,1-3-95 0,-1-1-173 0,-1-11-520 16,5 12-824-16</inkml:trace>
  <inkml:trace contextRef="#ctx0" brushRef="#br0" timeOffset="-137422.95">16729 13952 526 0,'0'0'506'15,"10"-13"-59"-15,-10 13-80 0,9-17-28 0,-4 9-56 16,-1 0-42-16,-1-1-38 0,-3 9-19 0,7-13-18 16,-7 13-25-16,2-13-28 0,-2 13-17 0,-7-7-12 15,7 7-6-15,-14-4 21 0,14 4 8 0,-24 6 10 16,9 0-4-16,-1 1 8 0,1 3-24 0,-2 1-12 16,5 1-14-16,-2 1-11 0,5 1 1 0,2-4 5 15,3 1-3-15,3 0-10 0,2 1-9 16,2-4-7-16,5 4-11 0,-1-1-6 15,5 0 2-15,-1-3-9 0,1 2 2 0,2-1-1 16,-3-2-43-16,1 0 42 0,-2 3-36 0,-1-3 39 0,-3 0-39 16,-6-7 44-16,8 13-3 0,-8-13 1 0,-4 17 1 15,-1-9 11-15,-3-1 5 0,-1 2-4 16,-3-1-7-16,-1 0-16 0,1 0-19 0,-2-3 33 16,3 1-10-16,1-1 5 0,1 0-2 0,9-5-84 15,-14 4-60-15,14-4-117 0,0 0-93 0,-9-4-149 16,9 4-115-16,5-10-471 0,-5 10-688 0</inkml:trace>
  <inkml:trace contextRef="#ctx0" brushRef="#br0" timeOffset="-137223.12">16833 14115 483 0,'0'0'662'16,"0"0"-91"-16,5 9-75 0,-5-9-54 0,0 0-35 15,1 12-39-15,-1-12-37 0,0 0-76 0,1 15 17 16,-1-15-64-16,2 13 8 0,-2-13-40 0,2 13 9 15,-2-13-26-15,4 16-18 0,-4-16-17 0,4 16-14 16,-2-6-27-16,-2-10-10 0,5 17-23 0,-5-17-1 16,2 17-55-16,-2-17-52 0,1 19-123 0,-1-19-134 15,-1 17-174-15,1-17-195 0,-5 10-624 16,5-10-911-16</inkml:trace>
  <inkml:trace contextRef="#ctx0" brushRef="#br0" timeOffset="-135574.02">15078 15193 85 0,'0'0'303'0,"-10"6"-29"16,10-6-48-16,0 0 32 0,-11 5-17 0,11-5 32 16,0 0-14-16,0 0 19 0,-10 4-37 0,10-4-2 15,0 0-33-15,0 0-17 0,0 0-50 0,0 0-24 16,0 0-34-16,0 0 2 0,0 0-24 0,12-9-12 16,-2 3-6-16,5 0-19 0,10-1 8 0,5-3 6 15,12-4-23-15,16-5-6 0,7-2 9 16,7 1 8-16,8-4-8 0,20-7 22 0,5-2-5 15,5-3 9-15,1-1 7 0,5-2 22 0,-1 1 4 16,0 0-12-16,-6 1-15 0,-10 3-8 0,-23 7-22 16,-5 4 15-16,-9 1-6 0,-16 6-3 0,-5 2-4 15,-13 1-17-15,-5 5-80 0,-12 0-81 16,-11 8-90-16,5-8-87 0,-5 8-125 0,-20 0-85 16,-2 2-265-16,-11 2-341 0</inkml:trace>
  <inkml:trace contextRef="#ctx0" brushRef="#br0" timeOffset="-134574.33">15161 15218 294 0,'-18'3'401'0,"18"-3"-30"0,-14 2-61 16,14-2-20-16,0 0 2 0,-14 2-37 0,14-2-11 15,0 0-48-15,0 0-12 0,0 0-12 0,0 0-16 16,0 0-12-16,10 8-12 0,3-4 0 0,5 0-9 16,5 3 11-16,9 1-4 0,8 2 1 0,5 1 4 15,5 0-15-15,12 3-27 0,4 2-11 0,-1-1-11 16,3 1-11-16,1 1-11 0,1-2-6 15,2 2-7-15,-1 0-6 0,1 0 0 0,1-2-33 16,0 0 20-16,-2-3-20 0,2 0-8 0,-4-2-13 16,-2-1 6-16,-12-3-14 0,-2-1-20 0,-5-1-18 15,-8 1-9-15,-4-3-3 0,-6 1-11 0,-5-1-9 16,-4-1-48-16,-4 0-22 0,-4 0-42 16,-13-1-61-16,14 0-67 0,-14 0-68 0,0 0-449 15,0 0-406-15</inkml:trace>
  <inkml:trace contextRef="#ctx0" brushRef="#br0" timeOffset="-133574.39">15543 14740 443 0,'0'0'475'0,"0"0"-107"0,0 0-54 15,0 0-52-15,-5 9 18 0,5-9-50 0,0 0-26 16,-4 9-43-16,4-9-6 0,0 0-18 15,-4 14-3-15,4-14-36 0,-1 12-5 0,1-12-27 16,0 13 2-16,0-13-24 0,1 15 3 0,-1-15-20 16,4 13 6-16,-4-13-18 0,1 15 10 0,-1-15-15 15,2 14 9-15,-2-14-11 0,1 12 8 0,-1-12-15 16,1 13 12-16,-1-13-13 0,0 9 9 0,0-9-9 16,0 0 10-16,0 16-14 0,0-16 11 15,0 0-14-15,-9 11 14 0,9-11-13 0,0 0 15 16,-9 5-15-16,9-5 14 0,0 0-10 0,-12 2 8 15,12-2-6-15,0 0 10 0,-12-2-11 0,12 2 14 16,-10-5-11-16,10 5 33 0,-5-11 7 0,5 11 16 16,-5-17-14-16,2 4-1 0,2 2-13 0,1-5 2 15,1-2-11-15,2 0 0 0,0-4-5 0,4-1 2 16,-1-2 2-16,3 0 5 0,2 0 9 0,3 0 5 16,-2 5-2-16,0 0-9 0,2 4-8 0,-1 1-2 15,0 2-4-15,-1 3-7 0,-2 3-2 0,1 1-2 16,-11 6 9-16,18-3-60 0,-18 3 60 15,11 6-1-15,-11-6-1 0,8 14-1 0,-8-14-2 16,-2 19 2-16,-1-7-1 0,-1-1-6 16,-2 4 8-16,2-4-7 0,-4 3 9 0,1-4-11 15,0-1-33-15,2-2-28 0,0 2-45 0,5-9-16 16,-9 13-59-16,9-13-86 0,-8 5-114 0,8-5-32 16,0 0-502-16,0 0-484 0</inkml:trace>
  <inkml:trace contextRef="#ctx0" brushRef="#br0" timeOffset="-133174.27">15909 14508 353 0,'-7'-8'527'16,"7"8"-73"-16,0 0-84 0,0 0-62 0,0 0-49 15,-6-7-54-15,6 7-35 0,0 0-37 0,0 0-5 16,0 0 18-16,0 0-16 0,0 0-6 0,-9 6 0 15,9-6-16-15,-8 9-4 0,3-2 7 0,-2 2-7 16,-1 3-3-16,0 0-15 0,-5 4 1 0,3 2-13 16,-1 2-13-16,-3 2-13 0,2 1-12 0,0 3-2 15,5-3-6-15,2-1-6 0,1 3-1 0,4-4 3 16,3-1-11-16,3 2-1 0,4-1-1 0,4-1 3 16,5-1-9-16,3-3-77 0,2-2-79 0,2-2-165 15,-1-5-139-15,2-4-188 0,1 0-267 0,-1-2-477 16</inkml:trace>
  <inkml:trace contextRef="#ctx0" brushRef="#br0" timeOffset="-132792.06">16070 14622 378 0,'0'0'529'0,"-11"-8"-62"0,11 8-98 16,-7-7-47-16,7 7-75 0,0 0-48 0,-8-5-42 15,8 5 22-15,0 0-22 0,0 0 2 0,0 0-28 0,-11 3-3 16,11-3-18-16,-9 10-3 0,9-10-23 0,-12 12 2 16,6-3-16-16,-2-1-8 0,-3 2-13 15,2 1-8-15,0-2-9 0,0 0-9 0,0 3-6 16,2-5 1-16,2 2-3 0,-1 0 1 0,2 0-10 16,4-9 3-16,-4 12-3 0,4-12 4 0,3 10-4 15,-3-10 4-15,7 6-7 0,-7-6 4 0,0 0-8 16,16-3 5-16,-16 3-6 0,11-5 2 0,-11 5 0 15,13-3 0-15,-13 3 1 0,10-6 1 0,-10 6-13 16,9-3 1-16,-9 3-6 0,0 0 39 0,13 2 12 16,-13-2-3-16,8 7-3 0,-8-7 17 0,6 9 30 15,-6-9-15-15,6 13-11 0,-6-13-9 16,4 12-12-16,-4-12-2 0,5 11-8 0,-5-11-1 16,6 13 3-16,-6-13-3 0,7 12 1 15,-7-12-2-15,10 8-33 0,-10-8-108 0,12 3-124 16,-12-3-190-16,14 0-148 0,-4-5-450 0,-2 1-652 15</inkml:trace>
  <inkml:trace contextRef="#ctx0" brushRef="#br0" timeOffset="-132537.24">16168 14500 153 0,'0'0'665'0,"0"0"-121"0,0 0-82 0,0 0-57 16,-1-11-79-16,1 11-51 0,0 0-39 0,0 0-32 15,0 0-22-15,6-6-2 0,-6 6-21 16,0 0-46-16,12 3 82 0,-12-3-62 0,7 9 52 16,-7-9-57-16,8 13 21 0,-5-3-48 0,-1 1 20 15,0 1-45-15,-2 3 27 0,0 1-38 0,-2 2 21 16,0 4-30-16,-1 2-5 0,-1-1-6 0,0 2-9 16,-1 0-7-16,0 0-30 0,0 0-30 15,1-1-47-15,2-1-50 0,-1-4-76 0,2-1-54 0,1-2-97 16,1-3-98-16,3-1-142 0,1-3-452 15,3-3-665-15</inkml:trace>
  <inkml:trace contextRef="#ctx0" brushRef="#br0" timeOffset="-132224.56">16423 14593 586 0,'-7'-8'576'0,"1"2"-114"15,6 6-81-15,-9-13-43 0,9 13-53 0,-8-14-48 16,8 14-44-16,-4-9-38 0,4 9-33 0,0 0-26 16,-1-10-22-16,1 10-16 0,0 0-12 0,0 0-8 15,0 0-7-15,10 3-6 0,-10-3 5 0,6 10-17 16,-6-10 9-16,7 15-12 0,-3-6 5 0,-3 1-11 16,3 0 22-16,-1 2 12 0,-2 0 7 0,-1 0-16 15,0 1 6-15,0-1-6 0,-1 1 20 16,-1-1 1-16,0-2 2 0,-1 2 1 0,-1-1 0 15,0-2 1-15,-1 2-10 0,1-3-9 0,-2 1-6 16,6-9-3-16,-10 11-13 0,10-11 8 0,-8 9-36 16,8-9-51-16,0 0-58 0,0 0-107 15,-14-4-73-15,14 4-143 0,0-13-127 0,3 4-282 16,2-1-404-16</inkml:trace>
  <inkml:trace contextRef="#ctx0" brushRef="#br0" timeOffset="-131991.3">16549 14604 208 0,'0'0'698'0,"5"11"-117"16,-5-11-98-16,4 10-59 0,-4-10-61 0,5 14-40 15,-5-14-31-15,8 15-28 0,-4-4-41 0,3-3-32 16,-1 2-40-16,1 3-29 0,-1-2-41 0,0 0-3 16,1 0-17-16,-2 1-5 0,-1-1-8 0,0 1-8 15,0-4-7-15,0 3-10 0,-4-11-4 16,5 14-2-16,-5-14-1 0,7 14-1 0,-7-14 5 0,8 9-7 15,-8-9-37-15,12 1-64 0,-12-1-54 16,16-5-78-16,-6-1-59 0,3-3-115 0,-3-1-83 16,2-5-101-16,1 0-256 0,-3 0-372 15</inkml:trace>
  <inkml:trace contextRef="#ctx0" brushRef="#br0" timeOffset="-131807.52">16649 14477 42 0,'-8'-6'794'0,"8"6"-185"15,-8-7-100-15,8 7-71 0,0 0-57 0,0 0-31 16,13-8-21-16,-13 8-65 0,17 3 35 0,-5 3-42 16,3-1-11-16,0 3-68 0,1 3 5 0,2 2-36 15,-2 0-3-15,-1 3-50 0,-3 2 9 0,-3 3-37 16,-1 0 4-16,-5 3-38 0,-3 0-34 16,-4 2-64-16,-6 0-97 0,-3 3-122 0,-6 2-131 15,-4-1-131-15,-1 0-180 0,-2-2-311 0,0-2-652 16</inkml:trace>
  <inkml:trace contextRef="#ctx0" brushRef="#br0" timeOffset="-131092.33">15952 15320 82 0,'-2'-10'650'0,"2"10"-119"0,0 0-105 15,-4-10-48-15,4 10-67 0,0 0-34 0,0 0-41 16,0 0-25-16,0 0 8 0,0 0-32 0,0 0-29 16,0 16 0-16,0-16-8 0,-3 17-28 15,1-6-19-15,-1-1-15 0,0 4-21 0,-2-1-23 16,2-1-3-16,-1 4-15 0,1-4 8 0,1-1-12 15,-3 0 3-15,3-2-11 0,2-9 8 0,-4 14-11 16,4-14-25-16,-5 13-40 0,5-13-36 0,0 0-1 16,0 0-21-16,0 0 19 0,-2-17 0 0,2 17 27 15,0-23 0-15,0 7 29 0,0-3-7 0,0-2 9 16,-1-4 20-16,1-3-6 0,0 0 34 0,0 2 23 16,0-1 31-16,1 3 11 0,-1 4 4 0,1 2 0 15,-1 2-21-15,1 4-10 0,2 0 9 0,1 3 4 16,-4 9-9-16,9-9-1 0,-9 9-7 0,0 0-2 15,15 0-8-15,-15 0-5 0,13 9 1 16,-8-1-12-16,0 0-50 0,-1 1 47 0,0 2-33 16,-1-2 40-16,0 1-45 0,-3-10 14 15,2 18-63-15,-2-18-79 0,-1 14-89 0,1-14-152 16,-2 12-144-16,2-12-489 0,0 0-632 0</inkml:trace>
  <inkml:trace contextRef="#ctx0" brushRef="#br0" timeOffset="-130724.52">16104 15035 431 0,'0'0'562'0,"-6"-5"-76"0,6 5-91 0,0 0-63 0,-8-8-81 16,8 8-29-16,0 0 13 0,0 0-7 0,0 0-36 16,-11 5-29-16,11-5-30 0,-4 8 1 15,4-8-17-15,-1 12-15 0,1-12-18 0,-3 18-14 16,2-6 30-16,-2 0-2 0,0 6-53 0,1-1 48 15,-1 5-67-15,-2 0 45 0,3 3-15 0,-1 0-10 16,0 1-10-16,2 1-6 0,1-2-3 0,1 3-6 16,2-3-3-16,2-1-3 0,5 4-68 0,-2-6-58 15,4-2-89-15,-1-2-126 0,3-5-175 0,1 0-637 16,-2-4-751-16</inkml:trace>
  <inkml:trace contextRef="#ctx0" brushRef="#br0" timeOffset="-130207.39">16196 15276 429 0,'-11'-3'574'0,"11"3"-47"0,0 0-79 0,-12 1-70 16,12-1-78-16,0 0-32 0,-4 10-25 0,4-10-11 16,0 0-36-16,-1 16-34 0,1-16-29 0,1 12-26 15,-1-12-16-15,2 15-17 16,-2-15-19-16,2 13-7 0,-2-13-8 0,3 11-11 15,-3-11 2-15,0 0-7 0,6 11 1 0,-6-11-8 0,0 0-36 16,12-3-7-16,-6-2 0 0,-1-2 7 16,3-3-3-16,-2 0 3 0,-1-5-6 0,2-2 4 15,-2-2 3-15,-1-3 7 0,-1 0-6 0,-3 1 13 0,0 3-1 16,0 0 36-16,-3 1 0 0,0 0 10 16,1 5-1-16,-2 1-7 0,0 1 0 0,-1 3-4 15,5 7 11-15,-9-11-1 0,9 11-9 0,0 0-2 16,0 0 2-16,-13 1 2 0,13-1 7 0,0 0 6 15,9 14 0-15,1-8-8 0,0 1-53 0,6-1 50 16,-1 1-51-16,3-1 50 0,1 0-52 0,-1-1 45 16,-1-1-49-16,-1 2-6 0,-2-3-40 0,0 2-9 15,-3 1 8-15,-1 1 13 0,-5-1 8 0,-1 2 13 16,-4-8 10-16,-2 21 28 0,-1-10 41 0,-5 1 26 16,0 0 22-16,-1 1-1 0,-3-1 12 15,3 0-14-15,0 0-13 0,0-3-30 0,1-1 4 16,2 1-10-16,1-3-3 0,5-6 12 0,-6 14 40 15,6-14-10-15,3 10-16 0,-3-10-7 0,8 7-13 16,-8-7-6-16,12 5-6 0,-12-5-12 0,13 3-33 16,-13-3-28-16,0 0-44 0,11 3-89 15,-11-3-94-15,0 0-48 0,0 0-84 0,-13 2-45 16,2 1-78-16,-1-1-78 0,12-2-250 0,-27 0-399 16</inkml:trace>
  <inkml:trace contextRef="#ctx0" brushRef="#br0" timeOffset="-129958.81">16624 15074 334 0,'0'0'739'0,"-7"-6"-106"0,7 6-64 16,0 0-93-16,-14-6-44 0,14 6-56 0,0 0-55 15,-12-4-59-15,12 4-38 0,0 0-25 0,-9 4-24 16,9-4-24-16,0 0-18 0,-2 15-4 15,2-15-16-15,5 19-37 0,-3-8 6 0,2 1-30 0,-1 3 3 16,0 2-19-16,0 0 7 0,1 2-25 16,-1 1 21-16,-2 3-6 0,-1-1-7 0,0-1-23 15,-1 2-29-15,-3-1-36 0,1 0-51 0,-1-3-81 16,0-2-91-16,0 0-98 0,1-2-88 0,-4-2-125 16,4-4-532-16,-1 0-742 0</inkml:trace>
  <inkml:trace contextRef="#ctx0" brushRef="#br0" timeOffset="-129626.39">16692 15209 138 0,'-2'-11'618'0,"2"11"-68"0,-4-12-86 16,4 12-31-16,-6-11-77 0,6 11-27 0,-3-12-33 0,3 12-42 15,-3-11-44-15,3 11-36 0,-4-11-36 16,4 11-25-16,0 0-17 0,-2-12-25 0,2 12-19 15,0 0-19-15,-3-11-10 0,3 11-6 0,0 0 0 16,0 0-3-16,0 0-4 0,0 0-3 0,-8 9-1 16,8-9-1-16,-3 11 0 0,3-11-4 0,-4 14 2 15,1-4-1-15,3-10 5 0,-2 20 5 0,2-20-10 16,-2 20-2-16,2-20-1 0,0 17 2 0,0-17 2 16,2 18 1-16,-2-18-2 0,2 18 1 0,-2-18 15 15,3 16 24-15,-3-16 0 0,2 13 15 0,-2-13 9 16,2 14-19-16,-2-14 4 0,1 10-9 0,-1-10-7 15,0 0-4-15,-1 13-48 0,1-13-82 16,0 0-82-16,0 0-99 0,0 0-172 0,0 0-142 16,0 0-428-16,0 0-631 0</inkml:trace>
  <inkml:trace contextRef="#ctx0" brushRef="#br0" timeOffset="-129390.61">16838 15258 358 0,'0'0'682'0,"0"0"-128"16,-4 10-58-16,4-10-79 0,0 0-55 0,0 0-40 16,-3 11-46-16,3-11-42 0,0 0-47 0,0 0-31 0,0 0 30 15,2 14-51-15,-2-14 10 0,0 0-67 16,6 9 24-16,-6-9-57 0,5 10 30 0,-5-10-55 16,5 8 43-16,-5-8-26 0,4 9-1 0,-4-9-30 15,4 10 19-15,-4-10 0 0,5 9-5 0,-5-9-2 16,0 0-13-16,3 10 6 0,-3-10-19 0,0 0-34 15,0 0-61-15,7 4-107 0,-7-4-86 0,0 0-142 16,11-8-81-16,-4 2-62 0,-1-2-323 0,1-3-470 16</inkml:trace>
  <inkml:trace contextRef="#ctx0" brushRef="#br0" timeOffset="-129208.7">16985 15016 619 0,'0'0'646'0,"-10"-12"-103"16,10 12-98-16,-4-8-39 0,4 8 15 0,0 0-23 15,0 0-29-15,0 0-3 0,2 12-33 16,3-4-21-16,3 5-28 0,1 1-19 0,0 2-36 16,2 2-34-16,-2 2-30 0,-1 2-32 0,-2 0-18 15,1 3-47-15,-6-1-69 0,-1 1-84 0,-3 1-99 16,-3-2-144-16,-4 4-192 0,0-3-237 0,-4 1-654 16,-3-4-1014-16</inkml:trace>
  <inkml:trace contextRef="#ctx0" brushRef="#br0" timeOffset="-120011.58">8798 16808 145 0,'0'0'116'15,"0"0"-29"-15,-12-2-33 0,12 2-21 16,0 0-24-16,0 0-22 0,0 0-23 0,0 0-29 16,0 0-47-16,0 0 36 0</inkml:trace>
  <inkml:trace contextRef="#ctx0" brushRef="#br0" timeOffset="-118312.66">8507 16727 241 0,'0'0'254'16,"-12"-3"-36"-16,12 3-25 0,0 0-6 0,0 0-4 15,0 0-19-15,-9-5-33 0,9 5 26 0,0 0-49 16,0 0 32-16,0 0-38 0,0 0 18 0,-11-4-28 15,11 4 19-15,0 0-21 0,0 0 27 0,0 0-18 16,0 0 14-16,0 0-14 0,-6-5 13 16,6 5-11-16,0 0 17 0,0 0-12 0,0 0 12 15,0 0-16-15,0 0-1 0,0 0-23 0,0 0-2 16,-6-6-20-16,6 6-7 0,0 0-12 0,0 0-1 16,0 0-14-16,0 0 5 0,0 0-10 0,7-6 1 15,-7 6-12-15,0 0 5 0,0 0-12 0,0 0 10 16,12-5-8-16,-12 5 8 0,0 0-9 15,13-3 8-15,-13 3-5 0,13-3-6 0,-13 3 7 16,22-4 9-16,-11 2-11 0,3 1 5 0,-1-2-6 16,1 1 5-16,2 1-3 0,0-2 2 0,1 0-6 15,-3 3 8-15,1-3-11 0,-1 2 12 0,-2-1-10 16,3 2 5-16,-4-3-8 0,-11 3-1 16,21-3-52-16,-21 3-52 0,15 0-65 0,-15 0-89 15,12-1-128-15,-12 1-128 0,0 0-318 0,0 0-381 16</inkml:trace>
  <inkml:trace contextRef="#ctx0" brushRef="#br0" timeOffset="-118125.31">8513 16905 458 0,'0'0'623'15,"0"0"-90"-15,0 0-48 0,0 0-82 0,0 0-68 16,9-1-60-16,1-5-47 0,-1 0-45 0,5 0-32 15,-1 0-35-15,1 0-22 0,2 1-28 16,0 1-6-16,-1 0-89 0,1-1-83 0,-3 4-101 16,1-2-71-16,-1 2-142 0,-13 1-499 15,21-2-495-15</inkml:trace>
  <inkml:trace contextRef="#ctx0" brushRef="#br0" timeOffset="-117529.04">7617 16605 412 0,'-6'7'421'0,"-3"2"-77"0,1 0-26 0,-2 3-65 16,2 0-8-16,1 2-42 0,-1 2 11 0,-1 2-57 15,1 1 3-15,3 0-20 0,1-3 1 0,2 1-33 16,2 0 0-16,-2-2 5 0,4-2 12 15,-2 0-18-15,2-2 4 0,5-1-19 0,-3-1-7 16,5-3-11-16,-1-1 0 0,1-2 2 0,-9-3-11 16,24 0-11-16,-13-2-12 0,-2-2-8 0,4-2-5 15,-2-1-4-15,1-2-4 0,-3-1-5 0,0-1-3 16,-3-1 0-16,0-1 0 0,-2-1-9 0,-2 3 3 16,-2-2-2-16,-2 4-2 0,0-3-4 0,-5 3 1 15,2 0-4-15,-2 3 1 0,7 6-30 0,-15-8-49 16,5 4-59-16,10 4-65 0,-14-1-140 0,14 1-94 15,-12 1-103-15,12-1-287 0,0 0-365 16</inkml:trace>
  <inkml:trace contextRef="#ctx0" brushRef="#br0" timeOffset="-117345.71">7914 16656 80 0,'0'0'830'0,"-8"11"-163"0,8-11-77 15,-8 8-75-15,8-8-97 0,-6 6-70 0,6-6-65 16,0 0-56-16,-6 6-46 0,6-6-34 0,0 0-33 16,0 0-20-16,0 0-24 0,0 0-91 0,11 5-108 15,-11-5-186-15,9-5-159 0,-9 5-182 0,6-6-275 16,-6 6-506-16</inkml:trace>
  <inkml:trace contextRef="#ctx0" brushRef="#br0" timeOffset="-117012.67">8029 16343 74 0,'0'0'701'0,"0"0"-151"0,0 0-108 0,-5-6-71 0,5 6-28 16,0 0-58-16,0 0-20 0,0 0-49 0,-3 11-37 16,3-11-33-16,-4 10-25 0,4-10-27 0,4 15-15 15,-4-15-18-15,0 17-7 0,3-7-5 0,-3 1-18 16,3 0 2-16,-1 1-15 0,3 1 2 15,-3-2-10-15,2 4 9 0,0-4-12 16,1 3 5-16,5-3-12 0,-3-2-5 0,1 3-32 16,2-5 15-16,0-1-6 0,-1-2 18 0,3-1-10 15,-1-1 18-15,-11-2-12 0,19 2 13 0,-19-2-8 16,19-2 10-16,-19 2-3 0,18 0 48 0,-18 0 56 16,13 0 32-16,-13 0 25 0,0 0-24 0,10 3 8 15,-10-3-15-15,0 0 5 0,-6 7-33 0,6-7 1 16,-10 9-65-16,3-5 41 0,-3 2-16 15,2 0-9-15,-3 0-14 0,-1 2-19 0,-1-3-82 16,3 0-122-16,0 1-134 0,3-2-180 0,7-4-175 16,-11 8-507-16,11-8-792 0</inkml:trace>
  <inkml:trace contextRef="#ctx0" brushRef="#br0" timeOffset="-116513.52">8527 17742 425 0,'0'0'745'0,"0"0"-147"16,10 7-70-16,-10-7-89 0,0 0-54 15,14 1-65-15,-14-1-61 0,21-3-49 0,-9 0-36 16,4 1-35-16,4-1-24 0,5-2-29 15,2 2-15-15,0 1-9 0,7-3-72 0,-1 1-89 16,-5 1-110-16,1 3-108 0,-3 0-141 0,-4 0-102 16,-1 0-351-16,-4 3-480 0</inkml:trace>
  <inkml:trace contextRef="#ctx0" brushRef="#br0" timeOffset="-116295.73">8486 18083 741 0,'0'0'717'0,"0"0"-73"0,0 0-101 16,0 0-114-16,9 3-75 0,-9-3-102 0,18-1-36 0,-18 1-43 16,24-2-27-16,-8 0-39 0,3 0-76 15,2-1-80-15,-1 1-69 0,0 0-83 0,3-1-83 16,0 1-88-16,-1-1-136 0,-4 1-379 15,-2 0-446-15</inkml:trace>
  <inkml:trace contextRef="#ctx0" brushRef="#br0" timeOffset="-115827.15">7546 17824 488 0,'-15'5'580'0,"15"-5"-86"16,-16 4-87-16,8 0-50 0,1 1-82 16,-1 4-49-16,2-1-30 0,-1 3-28 0,1 0-38 15,1 3-18-15,0 1-33 0,1-1-7 0,1 1-15 16,2 0 9-16,1-2-16 0,1 0 20 0,1 0-10 16,0 0 8-16,3-2-20 0,0-2 17 0,0-1-9 15,3 0 15-15,1-2 0 0,3-3-17 0,-1 0 14 16,-11-3-11-16,23-2-9 0,-11 1-10 0,-1-2-9 15,0-1-4-15,-1-3-5 0,0 1-2 0,-4-2-5 16,-1-3-6-16,-1 1-1 0,-4-2-1 0,0-1-1 16,-6-3-2-16,1 3 2 0,-2 0-1 0,-2 2 3 15,0 0-1-15,-2 3-3 0,-1 0 0 0,-1 2-27 16,2-1 20-16,2 4-43 0,0-2-103 0,9 5-147 16,-14-8-144-16,14 8-145 0,0 0-390 15,-4-7-571-15</inkml:trace>
  <inkml:trace contextRef="#ctx0" brushRef="#br0" timeOffset="-115628.89">7919 17875 532 0,'-9'8'776'0,"1"0"-160"0,3-2-77 0,5-6-138 0,-11 7-55 16,11-7-66-16,0 0-55 0,0 0-44 0,0 0-38 15,0 0-31-15,0 0-76 0,0 0-105 16,11-4-102-16,-11 4-116 0,0 0-171 0,0 0-542 16,1-11-601-16</inkml:trace>
  <inkml:trace contextRef="#ctx0" brushRef="#br0" timeOffset="-115180.91">7883 17548 190 0,'3'-11'295'16,"-3"11"-75"-16,0 0-1 0,0 0-24 0,0 0 17 15,6-7 8-15,-6 7-4 0,0 0 13 0,0 0 28 16,0 0-24-16,0 0-15 0,8 6 4 0,-8-6-13 15,4 7-11-15,-4-7 1 0,4 13-28 0,-4-13-24 16,4 14-26-16,-4-14-1 0,7 17-12 0,-5-7-18 16,1-1-25-16,1 3-15 0,-1-1 1 0,1-2-13 15,0 2-8-15,1-1 3 0,1-2-11 16,2 2-8-16,-1-3-1 0,3 1 1 0,1-4-5 16,1-1 3-16,1-1-1 0,0-2-5 0,-1-3-4 15,4-3-2-15,-2 0-23 0,-1-3-7 0,1-1-7 16,-3-3 1-16,2-3 15 0,-4 3 2 0,-4-1 0 15,1 1 21-15,-4 1 35 0,0 1 43 0,2 1-8 16,-4 10 29-16,3-16-15 0,-3 16 19 0,0 0 17 16,0 0 37-16,0 0 0 0,0 0 0 15,0 0-12-15,-2 19-15 0,4-6-32 0,1 4 0 0,1 1-41 16,-2 3 10-16,5 2-33 0,-2 1-3 0,4-2-81 16,-2 1-82-16,1-3-74 0,1-1-113 0,0 0-193 15,2-2-261-15,-2-9-579 0,3 0-951 0</inkml:trace>
  <inkml:trace contextRef="#ctx0" brushRef="#br0" timeOffset="-113229.5">12574 13623 263 0,'0'0'555'16,"-14"-5"-65"-16,14 5-55 0,-11-4-33 0,11 4-55 15,-13-5-50-15,13 5-35 0,-10-4-86 0,10 4 32 16,-12-3-86-16,12 3 33 0,-11-4-82 0,11 4 41 15,0 0-55-15,-16 4 81 0,16-4-59 0,-11 10 32 16,6-3-48-16,0 1 30 0,0 2-60 0,1 0 42 16,2 3-57-16,-1-1 42 0,4 2-57 0,1 1 45 15,4-1-57-15,-1-1 52 0,2 0-58 0,5 1 57 16,-2-4-54-16,2 0 46 0,3-2-54 0,-1-1 54 16,3-4-56-16,-4 1 53 0,3-4-53 15,-2 0 53-15,0-1-56 0,-1-4 53 0,-3 1-51 16,1-2 6-16,-4-1 0 0,-2-2 6 0,-2 0-2 15,-3 9 6-15,-4-19-5 0,-1 10 45 0,-3 0-52 16,-3 1 29-16,-2 0-102 0,-1 3 11 16,0-2-92-16,-2 6 10 0,5-2-119 0,-1 2-38 0,12 1-94 15,-16 0-78-15,16 0-388 0,0 0-433 16</inkml:trace>
  <inkml:trace contextRef="#ctx0" brushRef="#br0" timeOffset="-113048.24">12787 13664 814 0,'0'0'692'0,"-15"1"-31"15,15-1-120-15,0 0-60 0,-17 0-56 0,17 0-65 16,0 0-72-16,-12-4-64 0,12 4-49 0,0 0-35 16,-5-8-29-16,5 8-32 0,0 0-92 0,2-9-138 15,-2 9-87-15,0 0-174 0,7-10-171 0,-7 10-543 16,6-6-741-16</inkml:trace>
  <inkml:trace contextRef="#ctx0" brushRef="#br0" timeOffset="-112711.85">12781 13349 513 0,'-7'-8'668'0,"0"1"-89"0,7 7-57 0,-11-10-99 16,11 10-138-16,-8-9-1 0,8 9-65 0,-8-4-41 15,8 4-29-15,0 0 16 0,0 0-70 0,-10 8 35 16,10-8-73-16,-1 17 46 0,2-6-74 16,3 1 42-16,0 1-60 0,1 4 44 0,3 1-54 15,1 0 47-15,1 0-49 0,1 1 38 0,2-3-41 16,0 3 42-16,1-4-49 0,1 0 51 0,-1-2-58 16,2-1 50-16,-1 0-50 0,0-6 50 15,-2 0-51-15,2-3 52 0,-3 1-54 0,1-4 55 16,-13 0-54-16,19-4 53 0,-19 4-53 0,16-6 107 15,-16 6-16-15,10-7 47 0,-10 7-22 0,0 0 27 16,-2-12-6-16,2 12 28 0,-9-6-7 0,-1 3-15 16,-1 2-16-16,-1-2-23 0,-3 6-11 0,-1-2-14 15,0 0-14-15,0 4-12 0,1-1-18 0,2 2-96 16,2 2-96-16,3 0-131 0,3 1-129 0,5-9-222 16,0 17-772-16,3-6-1041 0</inkml:trace>
  <inkml:trace contextRef="#ctx0" brushRef="#br0" timeOffset="-111531.45">13121 15577 447 0,'0'0'530'0,"-13"-3"-61"0,13 3-15 0,-13-2-45 0,13 2-50 16,-13-1-55-16,13 1-47 0,-14 0-30 0,14 0-16 16,-16 6-6-16,8 0-24 0,0 0-30 0,0 1-24 15,0 2-29-15,2-1-18 0,1 2-23 0,0 0-3 16,1 0-10-16,1 2-6 0,3-12-8 15,2 22-7-15,2-13 2 0,2 1-4 0,0-2-6 16,1-1 0-16,2 0-1 0,1-2-4 0,0-2 1 16,0 0-1-16,3-2-1 0,-13-1-3 0,21-1-6 15,-10-2 0-15,-2-2 3 0,0-1 1 0,-3-1 2 16,1 0 3-16,-4-3-11 0,-1-1 6 0,-4-1-2 16,0 2-3-16,-6-1-1 0,1-2-3 0,-2 4 5 15,-2-3-1-15,0 5-49 0,3-1-81 0,-1 0-84 16,0 2-138-16,9 6-86 0,-9-5-81 0,9 5-479 15,0 0-601-15</inkml:trace>
  <inkml:trace contextRef="#ctx0" brushRef="#br0" timeOffset="-111358.43">13299 15634 613 0,'0'0'709'0,"-13"9"-91"0,13-9-74 0,-10 6-90 15,10-6-74-15,0 0-66 0,0 0-51 0,0 0-49 16,0 0-42-16,0 0-36 0,4-9-32 0,-4 9-28 16,14-9-105-16,-6 3-121 0,-8 6-166 0,11-9-134 15,-11 9-160-15,11-8-343 0,-11 8-535 0</inkml:trace>
  <inkml:trace contextRef="#ctx0" brushRef="#br0" timeOffset="-111011.17">13365 15494 174 0,'0'0'683'15,"0"0"-103"-15,0 0-84 0,-9-4-47 16,9 4-89-16,0 0-35 0,-7 6-43 0,7-6-21 0,-6 10-44 16,6-10-37-16,-4 12 7 0,4-12-12 0,1 15-34 15,-1-15-2-15,5 15-17 0,0-6-20 0,0-4-18 16,2 4-18-16,0-1-11 15,1-4-9-15,3 2-9 0,-2-2-7 0,4-1-6 16,-1 0-6-16,-1-1 1 0,3-2-4 0,-14 0 0 16,26-3-8-16,-15 1 5 0,0-3-5 0,0 1-4 15,1-1 2-15,-2-4 1 0,0 1-3 0,-2 2 0 16,-1 1 6-16,-7 5 52 0,13-13-1 0,-13 13 15 16,6-6-13-16,-6 6 28 0,0 0 11 0,0 0 17 15,0 0 22-15,-6 8-26 0,6-8-9 0,-8 18-33 16,5-7-4-16,0 0-22 0,0 4 0 0,1-1-17 15,2 1 5-15,0-2-31 0,0 1-82 16,2-2-77-16,1 2-101 0,-2-3-176 0,2 2-209 16,-3-13-940-16,5 12-1229 0</inkml:trace>
  <inkml:trace contextRef="#ctx0" brushRef="#br0" timeOffset="-107196.33">17217 12561 32 0,'0'0'566'0,"-7"4"-137"15,7-4-76-15,0 0-38 0,0 0-17 0,9-6-13 16,-9 6-18-16,17-9-6 0,-5 2 1 0,5-2-63 16,-1-2 42-16,3 0-73 0,3 1 54 0,-3-1-83 15,2 1 28-15,-3 0-77 0,0-1 24 0,-3 4-74 16,-2 0 44-16,-2 0-73 0,1 1 40 16,-12 6-120-16,14-5-54 0,-14 5-188 0,0 0-91 15,10-3-120-15,-10 3-468 0,0 0-586 0</inkml:trace>
  <inkml:trace contextRef="#ctx0" brushRef="#br0" timeOffset="-107032.46">17263 12683 248 0,'0'0'845'0,"-10"10"-111"0,10-10-189 0,0 0-33 15,0 0-118-15,0 0-17 0,0 0-115 0,19-4-13 16,-7-2-91-16,2 0-32 0,1 0-207 0,2-1-126 15,-2-3-204-15,3 4-201 0,-3-1-370 0,-1 0-574 16</inkml:trace>
  <inkml:trace contextRef="#ctx0" brushRef="#br0" timeOffset="-105133.15">17888 12281 106 0,'0'0'461'0,"0"0"-128"0,0 0 54 0,0 0-90 16,2-10 49-16,-2 10-85 0,0 0 16 0,0 0-88 16,-4-9 34-16,4 9-82 0,0 0 40 0,0 0-67 15,-11-3 39-15,11 3-79 0,0 0 41 0,-12 6-67 16,12-6 49-16,-8 9-58 0,8-9 41 16,-8 10-69-16,8-10 57 0,-7 15-74 0,7-15 57 15,-4 17-60-15,4-17 56 0,0 15-60 16,0-15 58-16,4 15-58 0,-4-15 57 0,10 13-50 15,-10-13 49-15,11 12-58 0,-11-12 61 0,16 8-66 16,-16-8 57-16,16 4-59 0,-16-4 59 0,19 1-55 16,-19-1 64-16,20-1-51 0,-20 1 75 0,20-7-46 15,-10 2 51-15,1-1-13 0,-2 0 27 0,-3-2-3 16,2-2-1-16,-2 2 5 0,-2-3 22 16,0 1-5-16,-3-2-11 0,-1 12-16 0,-1-22 16 0,-3 9-17 15,0 1-4-15,-4-1 4 0,2 1-15 0,0 2-29 16,0 0 9-16,0 3-13 0,-2-1-15 15,8 8-58-15,-11-6-83 0,11 6-79 0,0 0-105 16,0 0-64-16,0 0-175 0,0 0-119 0,1 11-426 16,-1-11-710-16</inkml:trace>
  <inkml:trace contextRef="#ctx0" brushRef="#br0" timeOffset="-104933.41">18201 12243 207 0,'-18'-4'719'0,"18"4"-160"16,-19-6 4-16,19 6-119 0,-15-5-55 15,15 5-51-15,-10-6-52 0,10 6-35 0,-9-7-44 16,9 7-46-16,0 0-24 0,-4-9-30 0,4 9-25 16,0 0-34-16,2-11-113 0,-2 11-71 0,0 0-214 15,8-8-119-15,-8 8-618 0,0 0-703 0</inkml:trace>
  <inkml:trace contextRef="#ctx0" brushRef="#br0" timeOffset="-104533.52">18304 11981 535 0,'-13'-6'512'16,"1"0"-64"-16,-2 1-54 0,1-1-45 15,0 1-60-15,0-2-45 0,-1 1-32 0,3 3-28 16,1-1-32-16,0 0-28 0,10 4-26 0,-14-7-19 16,14 7-17-16,-12-3-16 0,12 3-6 0,0 0-8 15,-14 0-6-15,14 0-6 0,0 0-3 0,-4 7 0 16,4-7-6-16,0 0-1 0,0 13-6 0,0-13 2 16,4 11 0-16,-4-11-49 0,4 9 61 15,-4-9-61-15,8 10 64 0,-8-10-57 0,7 9 58 0,-7-9-56 16,8 9 62-16,-8-9-45 0,8 6 79 15,-8-6-48-15,9 7 76 0,-9-7-37 0,7 5 50 16,-7-5-51-16,9 4 64 0,-9-4-60 0,9 3 44 16,-9-3-57-16,0 0 39 0,13 4-62 0,-13-4 53 15,8 6-36-15,-8-6 44 0,6 11-48 0,-6-11-6 16,9 17-4-16,-6-8-6 0,0 3 0 0,0 0-2 16,0 1-2-16,0 3-1 0,1 0-3 0,-1-1 0 15,1 1-4-15,-1-1-32 0,0 0-72 0,0-3-10 16,-2 1-122-16,0-1-17 0,0-1-83 0,-1-11-66 15,2 18-92-15,-2-18-470 0,-3 16-545 16</inkml:trace>
  <inkml:trace contextRef="#ctx0" brushRef="#br0" timeOffset="-104050.39">18411 12050 612 0,'0'0'579'0,"-1"-13"-52"16,1 13-48-16,-2-15-79 0,2 15-104 0,-1-13 24 16,1 13-85-16,-1-12 27 0,1 12-96 0,0-14 14 15,0 14-82-15,0-12 34 0,0 12-79 0,2-13 35 16,-2 13-63-16,3-13 42 0,-3 13-61 0,3-9 46 16,-3 9-55-16,0 0 43 0,1-15-48 15,-1 15 36-15,0 0-50 0,-4-9 34 0,4 9-34 16,0 0 55-16,-15-3-55 0,15 3 53 0,-16 3-60 15,7 1 55-15,-1 1-55 0,1 0 53 0,1 2-53 16,-2 0 50-16,4 1-44 0,1 2 48 0,1-2-48 16,1 2 50-16,3-10-50 0,2 18 56 15,2-9-56-15,2 2 54 0,3-3-54 0,1 3 52 0,2-3-52 16,2 2 6-16,1-1 5 0,0 0 0 0,-1 0 3 16,2 0 7-16,-4-1-1 0,0 0 2 15,1 0-2-15,-4 0-4 0,-2 1 7 0,1 0 13 16,-8-9-9-16,5 16-1 0,-5-16-1 0,-2 13-1 15,2-13 37-15,-12 16 23 0,4-9-10 0,-2-1-4 16,-1 0-8-16,-1 0-7 0,1-1-8 0,-1-2-3 16,2 0-7-16,0-1-1 0,10-2-1 0,-17 2-2 15,17-2-4-15,-11-4 0 0,11 4-32 0,-7-11 35 16,7 11-2-16,3-18 2 0,1 6-3 0,-1-3-3 16,3-1-1-16,-1-2 34 0,0 4-44 15,1-5-44-15,-2 3-177 0,0 1-98 0,-3 1-202 16,-1 14-690-16,-3-22-828 0</inkml:trace>
  <inkml:trace contextRef="#ctx0" brushRef="#br0" timeOffset="-103265.4">16890 13532 415 0,'0'0'682'0,"-10"-5"-104"16,10 5-105-16,-12-5 9 0,12 5-116 0,-16-1 11 16,16 1-94-16,-17 0 12 0,17 0-80 0,-19 1-7 15,19-1-74-15,-15 2 3 0,15-2-43 0,-14 4 1 16,14-4-51-16,-11 5-7 0,11-5-4 0,0 0-4 15,-6 8-4-15,6-8-4 0,0 0-3 0,6 10-2 16,-6-10-3-16,11 4-3 0,-11-4-6 0,15 4 6 16,-15-4 2-16,14 5-13 15,-14-5 4-15,17 0-1 0,-17 0 5 0,15-3-9 0,-15 3 4 16,17-3 5-16,-17 3-1 0,14-6 1 0,-14 6 18 16,11-11 36-16,-11 11 19 0,6-9-5 15,-6 9 7-15,2-14 6 0,-2 14-16 0,-2-13-14 16,2 13-11-16,-5-14-12 0,5 14-10 0,-6-11-26 15,6 11-62-15,-4-9-129 0,4 9-95 0,-4-9-185 16,4 9-91-16,0 0-160 0,0 0-366 0,9-7-705 16</inkml:trace>
  <inkml:trace contextRef="#ctx0" brushRef="#br0" timeOffset="-103116.5">17127 13483 395 0,'-9'7'856'15,"9"-7"-83"-15,-12 1-158 0,12-1-47 0,0 0-107 16,-16 0-71-16,16 0-100 0,-10-4-45 0,10 4-96 16,0 0-75-16,-3-10-180 0,3 10-103 0,3-12-171 15,-3 12-175-15,10-13-561 0,-4 7-733 0</inkml:trace>
  <inkml:trace contextRef="#ctx0" brushRef="#br0" timeOffset="-102818.09">17230 13394 412 0,'-14'6'750'16,"14"-6"-105"-16,-17 5-108 0,7-1-7 15,1 1-83-15,-1 1-16 0,-1-1-72 0,0 0-31 16,1 1-80-16,0-1-21 0,1 1-56 0,1 0-20 16,2 0-40-16,6-6-20 0,-9 12-17 0,9-12-12 15,0 0-19-15,4 12-14 0,-4-12-50 0,16 3 8 16,-16-3-37-16,26-3 28 0,-11 0-36 0,4-2 8 15,-2 1-54-15,0-3 36 0,-2-1-41 0,2 0 71 16,-5 0-41-16,1 1 55 0,-5 0-29 0,-2 1 58 16,-6 6-52-16,5-11 58 0,-5 11-43 0,0 0 50 15,-12-6-48-15,12 6 49 0,-21 0-49 16,21 0 51-16,-22 4-102 0,11-2-58 0,2 3-104 16,9-5-117-16,-18 4-102 0,18-4-79 0,0 0-419 15,0 0-545-15</inkml:trace>
  <inkml:trace contextRef="#ctx0" brushRef="#br0" timeOffset="-102566.84">17417 13314 194 0,'0'0'935'0,"0"0"-182"15,0 0-27-15,0 0-115 0,0 0-29 0,0 0-51 16,-7-8-87-16,7 8-39 0,0 0-53 16,0 0-52-16,0 0-16 0,0 0-34 0,0 0-58 15,5 15-31-15,-5-15-36 0,8 7-28 0,-8-7-16 0,9 12 0 16,-9-12-37-16,9 12-22 0,-9-12-14 15,6 13-18-15,-6-13-8 0,3 12 0 0,-3-12 0 16,2 10 4-16,-2-10 2 0,0 0-2 0,3 15 8 16,-3-15-8-16,0 0 5 0,12 7 10 0,-12-7-2 15,15 0 1-15,-15 0-2 0,19-4 1 0,-6 1-6 16,0-2-66-16,1-1-73 0,0 2-81 0,1-1-112 16,-2 0-136-16,0-1-164 0,1-1-156 0,-3 1-585 15,-1 0-980-15</inkml:trace>
  <inkml:trace contextRef="#ctx0" brushRef="#br0" timeOffset="-101580.02">17090 14565 32 0,'-4'-7'458'0,"4"7"-87"0,0 0-25 15,0 0-42-15,0 0-15 0,-2-15-22 0,2 15-24 16,0 0-36-16,0 0-12 0,-2-10-11 0,2 10-16 16,0 0-13-16,0 0-19 0,0 0-67 0,-4-11 44 15,4 11-67-15,0 0 48 0,0 0-69 0,0 0 49 16,0 0-70-16,0 0 53 0,0 0-60 0,0 0 52 15,0 0-61-15,0 0 52 0,0 0-43 0,0 0 85 16,0 0-57-16,0 0 54 0,0 0-71 0,0 0 48 16,1 17-4-16,-1-17-12 0,1 13-7 15,-1-13-1-15,4 18-9 0,-1-8-12 0,-3-10 7 0,5 17-6 16,-1-9-5-16,0 1 5 0,2-1 1 16,-1-1-4-16,2 0-5 0,0-2 5 0,1 1-1 15,1-1-1-15,-9-5 3 0,15 4-5 0,-15-4 2 16,18 0 8-16,-18 0 49 0,16-4-31 0,-8-1 68 15,-1-2-26-15,-2 0 26 0,-1-1-12 0,0-2 34 16,-2 0-28-16,1 1 10 0,-3 9-26 16,0-22 6-16,-1 12-30 0,-2-1 2 0,0 2-23 15,-2 1 6-15,1 0-27 0,-1 1 10 0,5 7-45 16,-12-13-41-16,4 7-113 0,8 6-57 0,-13-7-141 16,13 7-46-16,-14-4-138 0,14 4-642 0,0 0-810 15</inkml:trace>
  <inkml:trace contextRef="#ctx0" brushRef="#br0" timeOffset="-101366.05">17475 14571 24 0,'0'0'837'0,"0"0"-140"0,0 0-96 0,0 0-123 16,-12-1-30-16,12 1-133 0,0 0-15 0,0 0-114 15,0 0 10-15,0 0-88 0,4-12 26 0,-4 12-77 16,0 0 30-16,8-7-163 0,-8 7-87 16,0 0-188-16,7-7-201 0,-7 7-485 0,0 0-651 15</inkml:trace>
  <inkml:trace contextRef="#ctx0" brushRef="#br0" timeOffset="-100984.39">17755 14318 681 0,'-18'-2'601'0,"3"-2"-61"0,-3 1-72 0,0-1-79 16,2 1-48-16,-2 0-38 0,1 1-43 0,1 1-43 16,1-4-43-16,3 4-35 0,0 0-35 15,12 1-19-15,-19-2-23 0,19 2-8 0,-14 0-7 16,14 0-9-16,0 0-9 0,-9 4-6 0,9-4-4 15,0 0-45-15,4 11-28 0,-4-11-14 0,8 7-26 16,-8-7-24-16,9 7-14 0,-9-7-3 0,10 7 12 16,-10-7 22-16,9 7 17 0,-9-7 19 0,6 6 19 15,-6-6 52-15,0 0 30 0,9 5 21 16,-9-5 11-16,0 0 48 0,5 9 28 0,-5-9-35 16,0 0 64-16,-4 14-57 0,4-14 38 0,-1 13-41 15,1-13 18-15,-2 13-52 0,2-13 23 0,-2 15-37 16,2-15 16-16,0 17-41 0,2-5 18 0,0-3-32 15,1 4 21-15,2-4-33 0,0 4 23 16,0-1-29-16,1 0 21 0,1 0-81 0,0-4-23 0,-2 3-141 16,1-3-34-16,-1 0-98 0,-5-8-128 15,9 15-96-15,-9-15-472 0,5 13-659 0</inkml:trace>
  <inkml:trace contextRef="#ctx0" brushRef="#br0" timeOffset="-100680.11">17799 14366 60 0,'6'-8'689'0,"2"0"-55"0,-3 1-57 15,-5 7-69-15,8-12-86 0,-8 12-48 0,6-10-95 0,-6 10-2 16,0 0-93-16,7-6 43 0,-7 6-67 0,0 0 25 16,0 0-25-16,10 6 24 0,-10-6-31 15,7 12 9-15,0-5-40 0,-1 0-13 16,4 5-24-16,1-2-7 0,0 1-20 0,3 3-12 15,-1 0-10-15,1 0-8 0,-4-2 2 0,-1 0-45 16,1 0-9-16,-2 1-29 0,-3 0 17 0,-1-2-18 16,-1 1 25-16,-3-12-17 0,-2 21 30 0,-2-10-22 15,-3-2 33-15,-2 2-24 0,-5-2 29 0,-2 0-23 16,-3-1 28-16,0 0-30 0,1-4-27 16,-1 1-99-16,1-5-30 0,-2 0-89 0,1 0-68 15,2-3-72-15,0-3-16 0,4 0-24 0,6 0-37 16,2-4-357-16,4-2-385 0</inkml:trace>
  <inkml:trace contextRef="#ctx0" brushRef="#br0" timeOffset="-100566.53">17920 14321 569 0,'14'-14'721'0,"2"3"-87"0,1-1-57 15,-4 2-70-15,-1 1-101 0,0 1-41 0,-1 0-109 16,-2 4-16-16,2 0-90 0,-11 4 7 0,17-2-70 16,-17 2-32-16,16 5-182 0,-16-5-66 0,13 9-144 15,-8-1-167-15,-1 2-611 0,1-1-732 0</inkml:trace>
  <inkml:trace contextRef="#ctx0" brushRef="#br0" timeOffset="-100032.95">17398 15398 160 0,'0'0'531'0,"-11"-7"-35"16,11 7-52-16,-14-5-7 0,14 5-43 0,-15-3-36 16,15 3-18-16,-19 0-31 0,19 0-18 0,-20 2-31 15,10 1-83-15,10-3 33 0,-15 5-71 16,6 1-2-16,9-6-24 0,-11 11-20 0,11-11-24 15,-7 10-8-15,7-10-9 0,0 0-16 0,5 13-24 16,-5-13 19-16,12 6-3 0,-12-6-4 0,19 4-27 16,-19-4 17-16,23 0 1 0,-12 0-7 0,3-2-2 15,-2-2-15-15,0 1-40 0,-1-2 44 0,1-1-34 16,-5 1 43-16,2-4-38 0,-4 1 43 0,-1-2-38 16,-4 10 40-16,0-19-38 0,-4 9 40 0,0 2-39 15,-4 1 38-15,0-1-38 0,-1 3 41 0,-1 0-136 16,1 1-43-16,0 0-121 0,9 4-146 0,-13-5-107 15,13 5-564-15,0 0-718 0</inkml:trace>
  <inkml:trace contextRef="#ctx0" brushRef="#br0" timeOffset="-99866.95">17636 15315 793 0,'-17'3'779'16,"17"-3"-84"-16,-16 2-143 0,16-2-27 0,-17 0-100 15,17 0-57-15,-12-2-99 0,12 2-44 0,-12-4-73 16,12 4-60-16,0 0-158 0,-5-12-81 16,5 12-135-16,0 0-188 0,5-11-168 0,-5 11-383 15,9-8-629-15</inkml:trace>
  <inkml:trace contextRef="#ctx0" brushRef="#br0" timeOffset="-99550.54">17749 15207 533 0,'-10'2'678'0,"-2"1"-99"0,0 0-68 15,-1 1-149-15,-1 1-5 0,0 0-99 0,1 0 18 16,0 1-91-16,3 0 9 0,1-1-94 0,0 0 46 16,9-5-76-16,-8 10 32 0,8-10-78 15,3 11 45-15,-3-11-63 0,14 7 46 0,-3-4-59 16,3-2 45-16,6 1-54 0,0-4 52 0,1 1-62 15,-1-1 9-15,0-2-64 0,-4 0 67 0,3 1-47 16,-5-3 67-16,0 1-57 0,-6 0 66 0,-8 5-61 16,7-9 73-16,-7 9-30 0,-5-8 60 0,5 8-31 15,-18-7 37-15,5 6-37 0,-1-2 50 0,0 2-57 16,-1-1 48-16,1 1-62 0,1 0 35 0,13 1-144 16,-23-1-30-16,23 1-79 0,-16 0-61 0,16 0-72 15,0 0-81-15,0 0-105 0,0 0-305 0,6-8-376 16</inkml:trace>
  <inkml:trace contextRef="#ctx0" brushRef="#br0" timeOffset="-99216.93">17984 15099 533 0,'10'-3'658'0,"-10"3"-58"16,0 0-79-16,12-7-86 0,-12 7-54 0,0 0-46 15,0 0-92-15,0 0 13 0,0 0-76 0,0 0 32 16,11 1-50-16,-11-1 42 0,0 0-24 0,12 11-3 16,-12-11-19-16,14 11-18 0,-5-4-11 15,2 3-15-15,0-2-25 0,-1 1-25 0,0-3-5 16,-1 5-15-16,0 3-3 0,0-4-8 0,-3 2-9 15,1 0-1-15,-2 1-7 0,-3-3 4 0,0 3-13 16,-2-13 4-16,-3 21-9 0,-2-9-1 0,-3-1-33 16,-4 0-6-16,1-3-51 0,-3 0-3 0,1 1-75 15,-1-4-22-15,-2-1-128 0,0-3-26 0,0-1-77 16,0 0-111-16,-1-5-74 0,6-2-403 16,-1-2-612-16</inkml:trace>
  <inkml:trace contextRef="#ctx0" brushRef="#br0" timeOffset="-99084.95">18122 15016 621 0,'14'-8'863'0,"0"-1"-107"16,3 0-140-16,-1 2-42 0,-2-1-106 0,-1 1-76 15,0 1-105-15,-3 2-48 0,-1-2-129 0,1 1-114 16,-10 5-208-16,15-7-207 0,-15 7-272 0,12-5-437 16,-12 5-743-16</inkml:trace>
  <inkml:trace contextRef="#ctx0" brushRef="#br0" timeOffset="-96201.35">19409 10553 372 0,'6'-9'483'0,"-6"9"-56"0,0 0-44 0,4-9-29 15,-4 9-25-15,0 0-43 0,3-10-37 0,-3 10-30 16,0 0-24-16,2-9-9 0,-2 9-8 0,0 0-54 16,0 0 37-16,3-10-54 0,-3 10 41 15,0 0-74-15,0 0 36 0,0 0-74 0,0 0 40 16,0 0-61-16,3-9 39 0,-3 9-56 0,0 0 7 15,0 0-8-15,0 0 34 0,0 0-51 0,0 0 53 16,0 0-52-16,0 0 56 0,7 4-41 0,-7-4 44 16,5 8-42-16,-5-8 50 0,7 13-35 15,-5-3 71-15,1 1-43 0,-1 0-5 0,1 4-4 16,0 2-2-16,-1-2-9 0,1 4 1 0,-1 0 6 16,-1 1-11-16,1-1 24 0,0 4-34 0,2 0 26 15,-1-2-39-15,-1-2 34 0,1 0-37 16,-1-1 33-16,1 0-29 0,-1-2 27 0,0 0-43 15,-1-5 36-15,2 2-30 0,-3-13 33 0,2 19-24 16,-2-19 31-16,3 15-32 0,-3-15 35 0,1 15-22 16,-1-15 82-16,0 0-15 0,4 12-11 0,-4-12-13 15,0 0 4-15,0 0-20 0,0 0-1 0,0 0-25 16,0 0 22-16,0-17-22 0,0 17 12 0,-2-18-17 16,0 6-1-16,2 12 1 0,-1-22-6 0,1 8 8 15,-2 1-2-15,1-1 2 0,-1 0-1 0,-1-2-17 16,0 0 14-16,1 0 1 0,-1-1 1 0,-1 1 2 15,1-2 9-15,0 4-14 0,-2-3 19 0,1 1-22 16,2 0 16-16,-2 0 8 0,1 1 37 16,1 1-5-16,-1-1-5 0,0 0-8 15,1 0-4-15,-1-1-3 0,0 3 5 0,1-3-11 16,1 0 2-16,0 0-3 0,0 1 5 0,-1 1-8 16,1-1 0-16,0 2 1 0,-1-1 3 0,2 2-6 15,-1 0 0-15,1 12 11 0,-1-19-3 0,1 19-4 16,-1-16-4-16,1 16-4 0,-2-14-2 0,2 14 0 15,0-11-4-15,0 11 2 0,0 0-6 0,2-16 3 16,-2 16-7-16,5-8-5 0,-5 8 0 0,7-9 10 16,-7 9-9-16,12-7 5 0,-3 3-4 0,0 1 1 15,-9 3 0-15,20-5 1 0,-8 3-2 0,2 0 1 16,-1 1-3-16,2 1 2 0,-1 0-3 0,4 1 0 16,-1 2-5-16,0 0 7 0,-1 1 0 15,2 2-1-15,-3 0 0 0,0 1 0 0,-1 0 2 16,-1 2 1-16,0-1-3 0,-2 1 0 0,-2 1 0 15,-1 0 3-15,-3-1-1 0,0 2 2 16,-2-1 1-16,-3-10 5 0,-2 20-8 0,-3-9 5 16,-1 0-16-16,-2 0-12 0,-3-1-12 0,-3 1-32 15,0 0-24-15,-3-1-39 0,3-2 3 0,-3-1-69 16,4 0-49-16,-2 1-5 0,4-2-99 0,-2-2 3 16,3 1-88-16,10-5-131 0,-14 5-542 0,14-5-725 15</inkml:trace>
  <inkml:trace contextRef="#ctx0" brushRef="#br0" timeOffset="-95636.14">20182 10164 134 0,'0'0'528'0,"4"-9"-83"0,-4 9-54 15,3-10-50-15,-3 10-24 0,-2-11-41 0,2 11-32 16,-2-9-25-16,2 9-12 0,-6-8-21 0,6 8-21 16,-8-10-23-16,8 10-25 0,0 0-25 15,-12-6-17-15,12 6-9 0,0 0-6 0,-14 0 2 16,14 0-3-16,-11 6 11 0,11-6 1 0,-11 12-8 15,5-5-13-15,0 4-5 0,-1 1-3 0,1 1 16 16,-4 4 13-16,2 3-56 0,-1-1 53 0,0 6-66 16,-1 1 49-16,-3 1-51 0,-1 7 44 0,0 1-58 15,0 1 51-15,1 1-52 0,0 1 6 0,2 1 48 16,3-1-51-16,3-5 44 0,4 0-46 16,1-3 32-16,4 2-26 0,3-1 44 0,2-3-49 15,5 0 46-15,1-2-49 0,4-2 47 0,0-3-49 16,3-3 38-16,0-3-110 0,5-3-2 15,0-1-110-15,-4-3-25 0,0-3-104 0,3-1-106 16,-2-2-105-16,0-5-393 0,-1-1-511 0</inkml:trace>
  <inkml:trace contextRef="#ctx0" brushRef="#br0" timeOffset="-94119.4">20637 10293 276 0,'-1'-11'390'0,"1"11"-111"16,0 0-6-16,0 0-72 0,0 0 16 0,0 0-43 0,0 0 16 15,0 0-44-15,0-10 20 0,0 10-33 0,0 0 8 16,0 0-20-16,0-10 2 0,0 10-25 0,0 0 6 16,-6-8-17-16,6 8-6 0,-7-5-14 15,7 5 9-15,-14-5 0 0,14 5-9 0,-13-1-5 16,13 1 6-16,-19-2-3 0,19 2-1 15,-22 2-6-15,8 2 5 0,2 2-7 0,-2 0-7 16,-1 2-4-16,0 0-11 0,1 1-1 0,-2 3 6 16,4 1-7-16,-2 2-2 0,2-2-5 0,1 3-6 15,1-1-1-15,1 1-50 0,2-1 53 0,1-1-54 16,2 2 62-16,-1 0-60 0,4 0 59 0,1-3-56 16,0 1 56-16,1-1-49 0,2-1 51 15,2-1-55-15,0 2 58 0,1-3-49 0,2 0 46 16,-2-2-54-16,4-2 59 0,-1-1-59 0,1 1 53 15,1 0-52-15,-1-2 52 0,0-1-54 0,2 1 56 16,-12-4-56-16,19 4 55 0,-19-4-47 0,17 3 45 16,-17-3-53-16,14 2 58 0,-14-2-61 0,15 1 53 15,-15-1-54-15,13 2 57 0,-13-2-58 0,0 0 57 16,19 0-55-16,-19 0 57 0,0 0-51 16,19 0 50-16,-19 0-53 0,10-3 54 0,-10 3-52 15,0 0 48-15,15-3-49 0,-15 3 55 0,8-5-56 16,-8 5 53-16,8-5-52 0,-8 5 51 0,0 0-49 15,7-9 50-15,-7 9-56 0,0 0 55 16,0-12-56-16,0 12 53 0,-3-11-54 0,3 11 56 0,-6-9-56 16,6 9 58-16,-12-11-58 0,12 11 26 15,-10-11-19-15,10 11 61 0,-13-8-61 0,13 8 54 16,-11-9-58-16,11 9 57 0,-13-9-60 0,13 9 60 16,-11-7-5-16,11 7-7 0,-11-6-7 0,11 6-44 15,-11-7 52-15,11 7-55 0,-11-5 60 0,11 5-4 16,-10-5-46-16,10 5 63 0,-9-2-55 0,9 2 51 15,-8-6-59-15,8 6 55 0,0 0-47 16,-12-5 43-16,12 5-50 0,0 0 56 0,-9-5-60 16,9 5 54-16,0 0-53 0,0 0 54 0,0 0-53 15,-8-3 55-15,8 3-51 0,0 0 48 0,0 0-44 16,0 0 46-16,0 0-45 0,5-6 48 0,-5 6-57 16,0 0 56-16,13-4-54 0,-13 4 58 15,11-2-51-15,-11 2 57 0,12-3-51 0,-12 3 58 16,13-3-48-16,-13 3 46 0,16-3-57 0,-16 3 71 15,12-2-53-15,-12 2 48 0,11-1-54 0,-11 1 46 16,13-2-53-16,-13 2 47 0,0 0-54 0,14-1 33 16,-14 1-27-16,0 0 43 0,0 0-50 0,14-2 49 15,-14 2-57-15,0 0 53 0,0 0 13 0,11 3 60 16,-11-3-26-16,0 0 29 0,8 10-30 16,-8-10 39-16,4 12-21 0,-4-12 2 15,2 17-22-15,-1-6 27 0,-1 1-10 0,0 0-17 16,0 6-9-16,1-4-9 0,-1 2-8 0,0 3-5 15,1 0-6-15,-1 0-5 0,2 1-6 0,0 1-3 16,0-2-5-16,0 0-4 0,-1 0-46 0,1-3-63 16,-1 1-32-16,1-3-111 0,-2-2-82 0,2 1-120 15,-1-2-152-15</inkml:trace>
  <inkml:trace contextRef="#ctx0" brushRef="#br0" timeOffset="-93802.42">20825 10117 89 0,'12'-8'615'0,"-3"3"-78"15,-9 5-38-15,22-4-45 0,-11 3-55 0,5 2-26 16,0 2-48-16,6 1 48 0,-2 6-41 0,7 2 17 16,-2 4-44-16,6 7-15 0,-6 2-29 15,-2 4-36-15,-4 3-30 0,-4 4-30 0,-2 2-25 0,-4 2-33 16,-5 1-30-16,-4-3-50 0,-2 8-58 16,-8-2-64-16,-2 1-50 0,-3-1-132 0,-4-2-61 15,-2-3-90-15,-3 0-119 0,1-2-148 0,-1-2-427 16,-2-4-736-16</inkml:trace>
  <inkml:trace contextRef="#ctx0" brushRef="#br0" timeOffset="-90437.61">21395 10293 211 0,'0'0'498'0,"0"0"-42"0,0 0-68 16,0 0-9-16,-13 1-43 0,13-1-31 0,0 0-39 16,0 0-16-16,0 0-11 0,0 0-18 0,0 0-11 15,0 0-18-15,-11-1-8 0,11 1-54 0,0 0 28 16,0 0-61-16,0 0 28 0,0 0-59 0,0 0 23 15,13-3-54-15,-13 3 30 0,16 0-50 0,-16 0 30 16,19 0-45-16,-19 0 37 0,23 3-35 0,-9-2 26 16,1 1-39-16,2 1 39 0,-2-1-43 15,3 2 41-15,-2-1-46 0,4 0 42 0,-4 0-98 16,0 0-12-16,2-1-61 0,-5-1-61 16,1 1-57-16,-3 0-92 0,-11-2-71 0,20 1-102 15,-20-1-393-15,12 0-495 0</inkml:trace>
  <inkml:trace contextRef="#ctx0" brushRef="#br0" timeOffset="-90254.37">21353 10553 465 0,'-7'7'664'16,"1"1"-60"-16,6-8-122 0,-7 8-23 15,7-8-107-15,0 0 16 0,0 0-107 0,0 0 4 16,10 6-113-16,2-6 23 0,4-3-84 0,4 0 24 15,2 1-67-15,5-1 5 0,-2 0-88 0,2 0-92 16,-4 1-183-16,-2 1-195 0,0 1-615 16,-3 0-736-16</inkml:trace>
  <inkml:trace contextRef="#ctx0" brushRef="#br0" timeOffset="-89238.52">21923 10099 249 0,'0'0'516'15,"0"0"-84"-15,-9 5-47 0,9-5-59 0,0 0-11 16,0 0-34-16,0 0-35 0,-1 13-20 16,1-13-30-16,-1 12-26 0,1-12-29 0,-2 18-15 15,2-6-7-15,0 3-7 0,0-3-21 0,0 3-15 16,0 2-14-16,0 0-10 0,0 2 9 0,2 1 0 15,-1-2-7-15,0 1-7 0,-1 0-63 16,5 0 53-16,-5-2-61 0,4 1 60 0,-4-2-53 0,1-3 51 16,-1 0-52-16,1-1 51 0,-1-12-48 0,0 20 48 15,0-20-52-15,0 16 57 0,0-16-58 16,-2 10 51-16,2-10-51 0,-9 9 49 0,9-9-52 16,0 0 55-16,0 0-56 0,-15-4 56 0,15 4-11 15,-9-9-6-15,9 9 11 0,-9-17-9 0,4 5-6 16,1-1-3-16,1-4-3 0,-1-3 1 15,1-2-1-15,1-2 0 0,2-2-3 0,0-2 5 16,0 1-49-16,2-6 57 0,3 2-30 0,0 0 75 16,2-1-40-16,4 4 5 0,-1-1 50 0,4 1-38 15,2 4 41-15,0 1-33 0,2 2 33 0,2 3-42 16,1 2 24-16,-5 5-42 0,3 0 25 16,-6 5-47-16,4 2 31 0,-7 2-33 0,-10 2 31 15,19 5-24-15,-11 1 24 0,-8-6-33 0,1 19 30 16,-2-7-71-16,-5 2 10 0,-4 4-77 0,-3 2 32 15,-5 3-36-15,-2-1-5 0,-4 3-10 0,1-2 1 16,-4 2-15-16,7-5 5 0,-3 0-22 0,0-4-1 16,4 2-45-16,0-6-21 0,6 1-92 0,0-4-52 15,4-2-460-15,9-7-376 0</inkml:trace>
  <inkml:trace contextRef="#ctx0" brushRef="#br0" timeOffset="-88902.36">22328 9801 152 0,'0'-11'580'0,"0"11"-112"16,4-9-37-16,-4 9-62 0,4-9-40 0,-4 9-75 15,0 0-30-15,6-10-54 0,-6 10-21 16,0 0-19-16,0 0 1 0,0 0-25 0,0 0-9 0,-10 6-2 16,3 1-4-16,-1 3 20 0,-4 2-50 0,1 4 50 15,-4 7-68-15,1-1 43 0,3 4-63 16,-3 2 45-16,1 6-59 0,-1 2 47 0,1 0-14 16,4 2-5-16,-2 0-4 0,8-4-9 15,-3 1-3-15,5-1 1 0,1 1-56 16,1-2 57-16,5-1-52 0,1-1 54 0,4-3-52 15,2 0-4-15,1-5-126 0,4 1-28 0,0-5-125 0,3-2-137 16,3-3-597-16,-2-4-662 0</inkml:trace>
  <inkml:trace contextRef="#ctx0" brushRef="#br0" timeOffset="-88421.62">22557 10068 171 0,'0'0'588'0,"7"-12"-86"0,-7 12-77 16,2-13-65-16,-2 13-55 0,-2-14-46 0,2 14-32 15,-5-15-33-15,0 8-78 0,-1-1 28 16,-1 2-73-16,0 0 37 0,-2 1-70 0,-2 2 49 15,-2 2-60-15,-1 2 49 0,-2 4 11 0,-2 0-1 16,-1 5-23-16,0 0-7 0,1 5-10 0,1-3-8 16,2 7-11-16,0 1-1 0,3 1-6 0,4 0 1 15,3 0-6-15,3 0-3 0,2 0 5 0,2-2-8 16,1 0 0-16,5 0 6 0,0-5-9 0,3 2 4 16,2-5-26-16,1-2 29 0,1-2-1 15,3-2-1-15,-3-3-1 0,4-2 0 0,-1 0 1 16,0-4-4-16,-4-1-1 0,1-5 12 0,-4 3 51 15,1-5 2-15,-4 3 4 0,-5-1-36 16,1 1 36-16,-4 9-48 0,0-17 37 0,0 17-53 0,-7-14 39 16,7 14-52-16,-9-10 31 0,9 10-46 15,0 0 49-15,-13-1-51 0,13 1 51 0,0 0-50 16,-3 12 49-16,3-12-5 0,5 17-3 0,2-7-4 16,0 1-8-16,-1 2-41 0,3 0 55 0,-1-1-44 15,0 0 37-15,-1-4-132 0,1 3-36 0,-2-3-98 16,0 1-113-16,-6-9-142 0,7 14-103 0,-7-14-329 15,0 0-512-15</inkml:trace>
  <inkml:trace contextRef="#ctx0" brushRef="#br0" timeOffset="-88053.73">22704 9776 124 0,'0'0'633'0,"6"-14"-85"0,-6 14-71 16,4-13-39-16,-4 13-82 0,5-10-57 0,-5 10-45 16,4-8-46-16,-4 8-40 0,0 0-49 0,7-7-7 15,-7 7 58-15,0 0-8 16,0 0 3-16,0 0-46 0,2 12 19 0,-2-12-38 15,0 13 35-15,0-13-39 0,-3 20 21 0,1-7-25 16,2-2 33-16,-2 5-31 0,0 1 3 0,0 0 0 16,0 2 1-16,0 1-23 0,-1 4 2 0,3 2-8 15,-2-1-1-15,0 8-16 0,-1 1 0 0,3 2-13 16,0 0 2-16,3 0-14 0,-3 1 2 0,2 0-22 16,0 0-31-16,-2-2-53 0,2-1-27 0,-1-5-85 15,-1-2-57-15,-1-1-168 0,1-1-92 0,-2-6-186 16,2-2-513-16,-2-3-814 0</inkml:trace>
  <inkml:trace contextRef="#ctx0" brushRef="#br0" timeOffset="-87670.77">22886 10100 337 0,'0'0'510'0,"5"-19"-53"16,0 7-62-16,0 0-47 0,1-1-40 0,-1 0-96 15,3 0 27-15,-4 1-34 0,4-1-79 0,-3 1 36 16,-1 2-30-16,-2-1-29 0,-2 11-24 0,2-17-19 0,-2 17-17 16,-4-12-10-16,4 12-6 0,-13-7-5 15,13 7-55-15,-19 1 57 0,9 5-55 0,-2 0 57 16,1 3 0-16,2 2-5 0,-1 1 3 0,4 1 0 15,3 2-5-15,-2 1 3 0,5 1 1 16,0 0 19-16,4 1 20 0,0 1 1 0,2 1-16 16,4-2-7-16,-3 0-8 0,1 0-6 0,-1-2-6 15,2-3-3-15,-4 0-4 0,1-1 1 0,-3 0-1 16,-3-12 15-16,0 19 8 0,-3-11 7 0,-3 1-15 16,-1-1-5-16,-4-1-6 0,-1 0-4 0,-1-2-11 15,0 0-51-15,0-2-60 0,1-1-61 16,1 1-109-16,11-3-138 0,-14 1-171 0,14-1-325 15,0 0-483-15</inkml:trace>
  <inkml:trace contextRef="#ctx0" brushRef="#br0" timeOffset="-87483.21">23075 10274 532 0,'0'0'638'0,"-15"7"-60"15,4-2-89-15,-1-2-48 0,-1 3-40 0,1-1-104 16,-1 0 13-16,2 1-96 0,-1 0 10 0,4 1-72 15,-1-1 23-15,2 1-57 0,2 2 27 0,1-1-47 16,2 1 3-16,2-9-43 0,-2 19 15 0,4-8-38 16,0 0 19-16,0 0-67 0,2-1-46 15,-1-1-173-15,-3-9-83 0,7 17-195 0,-7-17-185 16,4 12-337-16,-4-12-644 0</inkml:trace>
  <inkml:trace contextRef="#ctx0" brushRef="#br0" timeOffset="-87188">23064 9799 244 0,'5'-14'620'16,"-1"4"-70"-16,0 3-82 0,2-3-44 0,-6 10-105 15,10-12-24-15,-10 12-20 0,17-8 19 0,-4 9-8 16,2 3-36-16,5 2 36 0,1 2-44 0,4 7 17 16,-3 1-45-16,1 5-16 0,-1 6-31 0,-4 1-15 15,-4 1-35-15,-4 0-20 0,-3 5-16 0,-5 0-9 16,-2 2-61-16,-6 6-22 0,-1-3-85 0,-9 0-72 16,0-2-140-16,-6-2-50 0,-3-2-94 15,1-2-131-15,-3-4-662 0,0-3-854 16</inkml:trace>
  <inkml:trace contextRef="#ctx0" brushRef="#br0" timeOffset="-86599.72">23451 9863 602 0,'0'0'663'0,"0"0"-92"0,-6-7-70 16,6 7-103-16,0 0-72 0,0 0-5 0,0 0-65 0,0 0 31 15,14 8-62-15,-5 2 3 0,3 0-79 16,3 5 3-16,-1 1-59 0,0 1 8 0,-2 1-46 16,3 2 18-16,0 2-47 0,-4-3-22 0,0 0-115 15,-1 0-54-15,-1-3-113 0,0 1-94 0,-3-5-131 16,1 1-69-16,-3-3-377 0,2-2-531 0</inkml:trace>
  <inkml:trace contextRef="#ctx0" brushRef="#br0" timeOffset="-86400.3">23601 9978 326 0,'-5'-9'642'15,"1"0"-85"-15,4 9-82 0,-8-11-73 0,8 11-60 16,-8-11-50-16,8 11-97 0,-11-6 36 0,11 6-65 16,0 0 19-16,-13 0-75 0,13 0 28 0,-9 6-73 15,1 0 32-15,8-6-64 0,-8 15 44 0,1-5-62 16,1 0 46-16,-2 1-14 0,2 0-40 0,-1 2-96 15,1-1-110-15,-4 0-125 0,3 0-188 16,1 0-529-16,-2-3-656 0</inkml:trace>
  <inkml:trace contextRef="#ctx0" brushRef="#br0" timeOffset="-85939">23754 9728 10 0,'0'0'724'0,"5"-13"-157"0,-5 13-121 16,0 0-58-16,4-10-63 0,-4 10-45 0,0 0-38 16,0 0-41-16,9 5-7 0,-9-5-25 0,6 14 1 15,-2-3-1-15,-1 3-72 0,3 0 58 16,-2 4-52-16,0 2 39 0,2 3-76 0,-1 0 33 15,-1 1-65-15,1 2 42 0,-2-2-61 0,-1-2 46 16,0-2-57-16,-2-1 44 0,2-1-52 16,-2-4 31-16,0-2-66 0,3 0 49 0,-3-12-84 15,-3 16 30-15,3-16-20 0,0 0-7 0,0 0 2 16,0 0 11-16,0 0 4 0,-11-10-13 0,8-1-42 16,1-2 61-16,-1-3-44 0,-1-2 70 0,0-6 3 15,2-1 3-15,2-2 3 0,0-1 13 0,2-4-6 16,2 1 35-16,3 0-4 0,3 3 14 0,0 1-8 15,3 4 0-15,2 1-10 0,-1 6 6 16,3 1 13-16,-1 5 20 0,4 1 13 0,-4 5-2 0,2 2-17 16,-3 2-13-16,-2 0-4 0,-2 5-8 15,-1 1-3-15,-7 2 7 0,0 3-12 0,-6-1-16 16,-4 4-31-16,-3 0-38 0,-5 1-46 0,-5 1-31 16,-3 2-35-16,-1-5-39 0,1 3-54 15,-2-1-74-15,3-1-58 0,4-1-66 0,2-2-305 16,5 0-289-16</inkml:trace>
  <inkml:trace contextRef="#ctx0" brushRef="#br0" timeOffset="-85654.77">24098 9629 402 0,'0'0'505'0,"-4"-11"-56"0,4 11-67 16,6-6-16-16,-6 6-59 0,8-6-50 16,-8 6-46-16,0 0-18 0,14 1-36 0,-14-1 9 15,8 8-22-15,-8-8-13 0,4 14-18 0,-6-3-9 16,0 0-21-16,-4 6-11 0,2 3-14 0,-3 0-12 16,-1 3-2-16,1 6-60 0,-2-2 55 0,2 3-7 15,1-2-5-15,1-2-7 0,4 0-1 16,-2-2-5-16,3-1-1 0,0-2-6 0,4 1-36 15,1-3-60-15,1-4-126 0,4 1-106 0,2-4-151 16,0-5-534-16,3-1-606 0</inkml:trace>
  <inkml:trace contextRef="#ctx0" brushRef="#br0" timeOffset="-85369.95">24233 9719 270 0,'0'0'604'0,"-9"-12"-104"15,9 12-62-15,-7-8-74 0,7 8-53 0,-5-7-78 16,5 7-38-16,0 0-44 0,0 0-8 0,0 0-36 16,0 0-10-16,0 0-29 0,0 0-1 15,-9 8-23-15,9-8 3 0,0 13-20 0,0-13 5 16,6 19-16-16,-3-8-3 0,-1-1 2 0,4 2-9 16,-2-2 1-16,0 3-2 0,-1 0-1 0,-1-1 3 15,0 1 23-15,-2 1 11 0,-2 0 10 0,-3-1 8 16,0 1 11-16,-4-2 3 0,0 0-15 15,-2-2 0-15,-2-1-11 0,-1 1-12 16,0-1-6-16,1-3-5 0,0 1-7 0,2-3-41 0,2-1-52 16,0 3-79-16,9-6-129 0,-12 3-139 0,12-3-104 15,0 0-376-15,0 0-467 0</inkml:trace>
  <inkml:trace contextRef="#ctx0" brushRef="#br0" timeOffset="-85183.04">24289 9850 161 0,'0'0'635'16,"0"0"-137"-16,-19 1-31 0,19-1-55 0,-13 4-68 16,6 0-47-16,7-4-33 0,-14 11-32 15,14-11-58-15,-8 16 43 0,6-6-73 0,-1 0 23 16,2 2-78-16,1-1 26 0,0 1-15 0,1 1-25 16,0 1-12-16,1 0-10 0,0-2-9 0,2 1-99 15,-1-2-115-15,-2 0-127 0,-1-11-164 16,3 15-163-16,-3-15-300 0,0 0-495 0</inkml:trace>
  <inkml:trace contextRef="#ctx0" brushRef="#br0" timeOffset="-84955.25">24222 9622 530 0,'1'-12'594'0,"2"1"-73"0,3 2-73 0,0 1-63 15,6 1-68-15,-2 0-21 0,3 3-7 0,2 2-24 0,1 2 6 16,4 3-11-16,4 6-22 0,3 3-20 0,4 6-52 16,-2 3 2-16,-3 4-46 0,-3 1-5 15,-8-1-46-15,-5 4 10 0,-3-1-30 0,-7-1-21 16,-4 6-80-16,-6-4-64 0,-7 5-193 0,-7-2-70 16,-4-1-165-16,-5 0-209 0,-11-1-278 0,6-5-638 15</inkml:trace>
  <inkml:trace contextRef="#ctx0" brushRef="#br0" timeOffset="-84489.47">21840 11140 344 0,'0'0'738'0,"-17"3"-117"16,17-3-99-16,0 0-78 0,0 0-39 0,0 0-84 15,0 0 30-15,0 0-63 0,17-6-33 16,-1 6-58-16,4-3-17 0,2 1-59 0,-1 1-6 16,6-2-81-16,-4-1-45 0,3 2-162 0,-1-2-62 15,-2 1-163-15,-1-2-175 0,-2-2-537 0,-6 3-725 16</inkml:trace>
  <inkml:trace contextRef="#ctx0" brushRef="#br0" timeOffset="-84306.23">22002 11000 145 0,'0'0'768'0,"-18"-1"-149"16,18 1-89-16,-15 2-34 0,15-2-93 0,-12 5 11 16,12-5-49-16,-6 11-8 0,3-3-74 0,3-8 1 15,-4 20-35-15,4-20-29 0,0 25-47 0,2-12-29 0,0 4-31 16,0 1-19-16,0-1-39 0,1 2-76 16,1-1-73-16,-2-1-91 0,1 1-121 15,-1-3-71-15,1 2-182 0,3-3-147 0,-1-1-376 16,-1-3-699-16</inkml:trace>
  <inkml:trace contextRef="#ctx0" brushRef="#br0" timeOffset="-83689.72">22512 10856 518 0,'-11'-13'609'16,"-1"2"-82"-16,1 0-119 0,0 2-9 0,-1 2-126 15,2 2 1-15,1 2-96 0,9 3 14 0,-16-1-84 16,16 1 74-16,-11 4-76 0,11-4 63 0,0 0-46 16,0 18 28-16,6-12-73 0,-1 2 34 0,3-1-69 15,2 1 30-15,-1-2-48 0,-1 3 37 16,2-3-54-16,-3 0 42 0,1-2-52 0,-8-4 46 16,14 9-51-16,-14-9 54 0,9 7-46 0,-9-7 52 15,0 0-54-15,0 0 37 0,0 0-44 0,0 0 43 16,0 0-47-16,0 0 43 0,-14-4-36 0,14 4 65 15,-9-4-20-15,9 4 35 0,-11-4-26 16,11 4 25-16,-9-4-37 0,9 4 22 0,0 0-33 0,-11-3 18 16,11 3-18-16,0 0 21 0,0 0-24 15,0 0 7-15,0 0-16 0,11 7 15 0,-11-7-29 16,11 7 20-16,-11-7-23 0,7 8 20 0,-2 0-24 16,-1 1 23-16,0-1-21 0,-1 1 22 0,0 3-29 15,-1-2 26-15,0 2-23 0,0-1 21 0,-2 2-14 16,0-1 18-16,0 1-26 0,0-1 21 0,0-12-22 15,0 21 20-15,0-21-25 0,0 18 26 0,0-18-18 16,-2 15 24-16,2-15-27 16,0 13 32-16,0-13-22 0,0 0 13 0,0 0-21 15,0 0 15-15,0 0-34 0,-7-7 24 0,7 7-32 0,0-21 25 16,0 6-27-16,0-3 30 0,0-4-25 16,0-3 29-16,2-4-23 0,1-7 9 0,1 0 8 15,2-5-1-15,3-1 27 0,1 0-29 0,-1 4 32 16,2 4-20-16,3 3 33 0,-4 5-25 0,3 3 33 15,3 3-16-15,-4 4 17 0,4 5-18 0,-3 2 22 16,-1 7-28-16,-12 2 15 0,23 2-17 0,-11 4 10 16,-5 5-24-16,1 0 9 0,-5 5 0 0,-3 1 2 15,-2 2-5-15,-5 3-1 0,-2 3-54 0,-5 0-10 16,-1-2-72-16,-3 4-19 0,0-5-126 0,2 2 7 16,-1-4-57-16,5-2-85 0,1 1-67 0,5-5-49 15,-2 0-438-15,8-14-551 0</inkml:trace>
  <inkml:trace contextRef="#ctx0" brushRef="#br0" timeOffset="-83372.19">22860 10675 434 0,'-7'-6'476'0,"7"6"-20"0,-5-9-77 0,5 9-48 15,0 0-24-15,0 0-96 0,3-13 33 0,-3 13-88 16,11-4 28-16,-11 4-67 0,12 0 46 0,-12 0-57 16,13 0 46-16,-13 0-57 0,0 0 67 15,16 0-36-15,-16 0 7 0,0 0 11 16,6 7 10-16,-6-7-9 0,-4 12-13 0,0-5-4 16,-4 5-7-16,0 0-14 0,-4 2-15 0,-1 5 8 15,1 4-33-15,-1 2 5 0,-1 2-28 0,1 6 6 16,2-3-22-16,2 1 7 0,4 2-19 0,1-2 6 15,4-1-10-15,4 2-2 0,1-3-2 16,4 2-20-16,5-3-41 0,5 2-45 0,2-4-65 16,6-2-58-16,2-4-161 0,3-4-101 0,-3-4-195 15,2-3-460-15,1-4-752 0</inkml:trace>
  <inkml:trace contextRef="#ctx0" brushRef="#br0" timeOffset="-83023.29">23154 10818 50 0,'-16'-15'640'0,"3"3"-189"0,2 2-25 16,-3 3-103-16,6 0 30 0,-2 4-98 0,10 3 24 15,-18-2-70-15,18 2 20 0,-20 6-96 0,13 0 54 16,1 2-71-16,-3 3 42 0,2 1-59 0,2 1 35 16,-1 1-75-16,5 0 39 0,-3 2-70 0,2-2 39 15,2 2-52-15,0-3 50 0,2-1-64 16,3-1 47-16,-1 0-53 0,6-1 47 0,-2-2-56 15,3 0 33-15,1-4-40 0,1-1-12 0,0-1 14 16,1-2 5-16,-1-5 3 0,1 2 6 0,-1-3 0 16,1-1 10-16,-5 3 41 0,0-2-24 0,-1 0 64 15,-8 6-41-15,8-9 51 0,-8 9-35 0,0 0 35 16,-2-11-50-16,2 11 24 0,0 0-43 16,-10 3 28-16,10-3-41 0,-7 10 28 0,7-10-37 15,-6 16 31-15,6-16-33 0,-2 19 33 0,2-19-36 16,2 22 33-16,2-10-35 0,-1-2 25 0,3 1-134 15,2-2-85-15,0 1-164 0,1-5-223 16,2-1-664-16,0 1-857 0</inkml:trace>
  <inkml:trace contextRef="#ctx0" brushRef="#br0" timeOffset="-82790.04">23288 10720 124 0,'-10'-14'687'0,"3"1"-81"0,-2 2-50 15,4 3-56-15,-1-3-137 16,6 11-6-16,-9-13-118 0,9 13 27 0,0 0-68 16,1-11 33-16,-1 11-50 0,0 0 18 0,18 7-29 15,-10 0-13-15,1 3 16 0,1 2 4 0,1 6-14 0,-1-1-5 16,-1 2-15-16,0 3-13 0,-2 1-25 0,2 4-21 16,-5-2-14-16,1 0-13 0,-3 0-35 15,1 2-53-15,-3-2-71 0,0 0-61 0,-3 0-129 16,3-2-81-16,-1 0-141 0,0-5-165 0,-2-2-572 15,3-2-859-15</inkml:trace>
  <inkml:trace contextRef="#ctx0" brushRef="#br0" timeOffset="-82438.32">23590 10882 290 0,'2'-11'586'0,"-2"11"-65"16,0-21-67-16,2 8-57 0,-2 1-128 0,2 2 22 16,-1-2-93-16,0 0 49 0,0 1-76 0,1 0 29 15,-2 0-54-15,0 11 38 0,5-15-87 0,-5 15 27 16,0-14-80-16,0 14 41 0,0 0-67 0,-5-9 45 16,5 9-60-16,0 0 47 0,-14 5-49 0,8 1 38 15,6-6-44-15,-11 14 84 0,6-4-44 0,1 0 44 16,2 3-20-16,-1-2 39 0,1 3-40 0,2-2 45 15,0 1-37-15,2 0 18 0,-2-1-35 16,4 0 9-16,-3-1-27 0,3 2 15 0,-2-3-30 16,1-1 20-16,1 1-25 0,-4-10 19 15,1 14-16-15,-1-14 21 0,-3 14-24 0,3-14 17 16,-11 10-25-16,11-10 8 0,-11 10-50 0,11-10-14 16,-12 8-101-16,12-8-29 0,-9 5-74 0,9-5-111 15,0 0-126-15,0 0-112 0,0 0-441 0,0 0-664 16</inkml:trace>
  <inkml:trace contextRef="#ctx0" brushRef="#br0" timeOffset="-82239.57">23755 10984 739 0,'0'0'657'0,"0"0"-60"0,13 5-35 0,-13-5-102 16,0 0 6-16,0 0-71 0,0 0-15 16,-10 8-73-16,10-8-27 0,-13 6-61 0,13-6-32 15,-13 9-42-15,8-3-14 0,5-6-32 0,-14 10-10 16,14-10-24-16,-6 11-4 0,6-11-14 0,-3 12-7 15,3-12-6-15,3 11-11 0,-3-11-80 0,4 8-25 16,-4-8-79-16,9 6-24 0,-9-6-143 0,0 0-18 16,12 0-80-16,-12 0-128 0,9-8-64 0,-9 8-389 15,4-17-611-15</inkml:trace>
  <inkml:trace contextRef="#ctx0" brushRef="#br0" timeOffset="-82023.27">23711 10796 10 0,'-2'-14'487'16,"2"2"-4"-16,0 0-93 0,2-1 32 15,-2 0-11-15,2 1-93 0,1-1 45 16,-1 0-60-16,2 0 40 0,1 0-78 0,0 1 28 16,-1 3-55-16,4-1-11 0,-3 1-51 0,5 3 4 15,-1 1-24-15,-9 5-5 0,22-2-23 0,-8 6 23 16,2 3-8-16,1 3-17 0,3 3-25 0,0 3-12 16,-2 3-15-16,-2 3-13 0,-3 0-11 0,-4 0-8 15,-3 0-11-15,-2 2-13 0,-4-1-19 0,-4 1-41 16,-2 1-27-16,-6-1-62 0,-2-1-16 0,0-1-95 15,-4-3-38-15,0 0-73 0,2-4-83 16,1-1-122-16,-1-1-118 0,3-5-352 0,1-1-638 0</inkml:trace>
  <inkml:trace contextRef="#ctx0" brushRef="#br0" timeOffset="-81523.3">24127 10529 372 0,'0'0'660'0,"0"0"-103"0,0 0-71 16,0 0-74-16,0 0-68 0,-9 6-20 0,9-6 10 16,0 0-58-16,2 12 7 0,-2-12-23 0,11 15-2 15,-6-3-32-15,4 1-11 0,1 3-10 0,2 1-23 16,-3 0-33-16,5 2-21 0,-3-1-25 0,0 1-15 16,0 0-17-16,-1 0-12 0,-2-3-13 0,2 1-26 15,-2-3-47-15,-2-1-29 0,-1-1-66 0,1-3-4 16,0 0-96-16,-6-9-43 15,6 13-91-15,-6-13-56 0,0 0-119 0,5 7-38 16,-5-7-482-16,0 0-669 0</inkml:trace>
  <inkml:trace contextRef="#ctx0" brushRef="#br0" timeOffset="-81354.55">24272 10671 38 0,'-4'-9'650'0,"0"-2"-93"0,-1 4-69 15,5 7-49-15,-8-12-66 0,8 12-42 0,-13-7-18 16,13 7-70-16,-15 0 52 0,15 0-90 0,-20 7 28 15,9-1-55-15,0 5-35 0,-1-4 10 0,2 5-63 16,-3 2 16-16,3 1-51 0,-2 0 20 16,4-1-47-16,-1 0-39 0,0-1-162 15,3-1-58-15,-2 1-142 0,5-4-183 0,1 1-589 16,2-10-758-16</inkml:trace>
  <inkml:trace contextRef="#ctx0" brushRef="#br0" timeOffset="-80973.73">24238 10556 501 0,'-6'-7'605'0,"6"7"-112"0,-8-9-41 15,8 9-80-15,0 0-30 0,0 0-43 0,-12 6-26 16,12-6-86-16,0 11 25 0,0-11-47 16,5 19 38-16,-2-7-78 0,3 1 24 0,0 1-82 15,-1-1 36-15,2 2-70 0,-1-2 7 16,-2 0-17-16,2-3-13 0,-1-1-95 0,-1 2 20 15,-4-11-15-15,5 11-44 0,-5-11-37 0,0 0-12 16,0 0 21-16,0 0 25 0,0 0 25 0,0 0 23 16,-6-14 14-16,2 5 20 0,-1-6 12 0,-1 0 36 15,-1-4 30-15,2-1 18 0,1-1 48 0,0 0 4 16,3 2 8-16,0 2 34 0,2 1-3 0,2-1 0 16,0 3 15-16,3 1-31 0,1 2-26 0,1 1-31 15,1 5 33-15,0 0-12 0,3 2-17 0,-12 3-11 16,25 1-43-16,-14 3 32 0,2 1-42 0,-2 2 32 15,-4 2-44-15,-2-1 39 0,-1 1-50 16,-4-9 24-16,-1 20-64 0,-3-10 11 0,-3 0-99 16,-3 1 11-16,0-1-82 0,1-1 17 15,-3 1-54-15,2-3-66 0,3 1-83 0,-1-2-70 16,8-6-443-16,-10 10-482 0</inkml:trace>
  <inkml:trace contextRef="#ctx0" brushRef="#br0" timeOffset="-80741.68">24549 10432 47 0,'-6'-6'672'0,"-2"0"-123"0,0 1-59 0,-1-1-78 16,0 1-55-16,0 2-70 0,9 3-38 16,-16-4-43-16,16 4-16 0,-14 2-27 0,14-2-14 15,-12 8-10-15,12-8-20 0,-7 18-52 0,4-7 17 16,2 0-12-16,1 3-61 0,0 3 49 0,1 1-60 15,-1-1 52-15,4 2-65 0,-2 3 65 0,2 0-67 16,-1-2 30-16,3-3-111 0,-1 0 7 0,0-1-93 16,-1-2-94-16,3-2-98 0,-2-3-92 0,1-2-454 15,-6-7-490-15</inkml:trace>
  <inkml:trace contextRef="#ctx0" brushRef="#br0" timeOffset="-80457.92">24555 10575 89 0,'0'0'526'16,"-1"-13"-81"-16,1 13-45 0,0 0-34 0,0 0-29 15,6-9-44-15,-6 9-51 0,0 0-36 0,0 0-28 16,0 0-28-16,0 0-12 0,0 0-22 0,0 0-22 16,0 0-6-16,0 0-8 0,8 7-3 0,-8-7-65 15,1 12 50-15,-1-12-62 0,2 15 56 0,-2-15-31 16,1 20 56-16,-1-9-66 0,3-1 49 0,-2 1-64 15,-1-11 54-15,0 23-62 0,0-23 58 0,-1 20-51 16,-2-11 57-16,0 1-58 0,-2-2 51 0,0 1-57 16,-3-3 53-16,2-1-75 15,-1 2 10-15,7-7-67 0,-16 7-71 0,16-7-58 16,-14 3-37-16,14-3-67 0,0 0-92 0,-15 1-492 16,15-1-470-16</inkml:trace>
  <inkml:trace contextRef="#ctx0" brushRef="#br0" timeOffset="-78386.91">19661 12360 235 0,'-14'12'747'0,"3"-1"-122"0,5-4-53 0,6-7-80 16,-2 13-66-16,2-13-113 0,14 8-13 0,1-5-95 15,5-3 12-15,7 0-94 0,3-2 22 16,5-2-80-16,3-1-126 0,-1-2-182 16,7 0-251-16,-10 1-657 0,1-1-764 0</inkml:trace>
  <inkml:trace contextRef="#ctx0" brushRef="#br0" timeOffset="-77641.95">19674 12041 292 0,'-13'-2'531'0,"13"2"-58"15,-22-4-54-15,22 4-20 0,-20-2-25 16,20 2-21-16,-15-2-14 0,15 2-79 0,-12-5 13 16,12 5-78-16,0 0 47 0,0 0-28 0,0 0 17 15,0 0-28-15,0 0 9 0,0 0-32 0,16-4-10 16,-3 4-35-16,4-1-16 0,0-1-27 0,4 1-10 16,2-1-23-16,-4 1-3 0,7 0-23 0,-1-1 3 15,-2 0-14-15,-2 1 0 0,1 0-12 16,-2-1 9-16,-2 2-17 0,-1-1-20 0,-4 1-59 15,0-2-15-15,-13 2-80 0,22 0-56 0,-22 0-112 16,13 2-108-16,-13-2-121 0,0 0-166 0,0 0-315 16,8 5-667-16</inkml:trace>
  <inkml:trace contextRef="#ctx0" brushRef="#br0" timeOffset="-73587.96">20607 12026 561 0,'-16'3'519'0,"1"1"-79"0,1 0-62 0,-1-1-60 16,1 3-51-16,-2 0-38 0,3 0-42 0,2 1-25 16,-1 1-11-16,5 1-69 0,1-1 32 0,0 0-69 15,1 2 43-15,5-10-63 0,0 20 51 16,0-20-62-16,6 18 49 0,-1-11-59 0,2 2 49 16,1-2-60-16,-1-1 55 0,3 1-54 0,-1-2 49 15,1-2-58-15,0 0 56 0,-10-3-56 0,18 3 53 16,-18-3-56-16,17-3 58 0,-17 3-34 0,13-8 71 15,-13 8-24-15,9-13 64 0,-6 3-27 16,-3 10 53-16,-4-21-54 0,1 10 44 0,-4-3-43 16,-1 1 12-16,-1 1-53 0,-1 0 25 0,1 2-49 15,-1 0 21-15,1 3-46 0,1 1 32 0,8 6-106 16,-12-5-38-16,12 5-94 0,0 0-133 0,-7 5-171 16,7-5-183-16,4 8-282 0,3-2-566 0</inkml:trace>
  <inkml:trace contextRef="#ctx0" brushRef="#br0" timeOffset="-73389.55">20710 12108 604 0,'0'0'645'0,"-11"-2"-74"0,11 2-61 15,-8-4-87-15,8 4-53 0,-7-7-103 0,7 7 20 16,0 0-87-16,-5-8 21 0,5 8-90 0,0 0 13 15,-5-9-63-15,5 9 18 0,0 0-107 16,0 0-64-16,-5-9-145 0,5 9-184 0,0 0-196 16,0 0-419-16,0 0-625 0</inkml:trace>
  <inkml:trace contextRef="#ctx0" brushRef="#br0" timeOffset="-73010.77">20858 11907 512 0,'0'0'508'0,"-4"-13"-93"0,4 13-36 0,-5-15-65 15,5 15-38-15,-1-15-42 0,1 15 14 0,-3-18-48 16,3 18-4-16,-2-18-23 0,2 18-30 0,-6-16-29 16,6 16-21-16,-8-15-18 0,3 8-19 0,5 7-12 15,-12-12-7-15,12 12-9 0,-16-7-7 16,16 7-4-16,-16-3-7 0,16 3 1 0,-19 0-6 15,19 0-2-15,-15 3-1 0,15-3 0 0,-12 8 3 16,12-8-1-16,-6 10 1 0,6-10 0 0,0 0 3 16,0 14-1-16,0-14 3 0,9 6-4 15,-1-1-1-15,-8-5 1 0,19 5 44 0,-7-2 6 16,1-1-3-16,1 0-1 0,-1 0-9 0,-4 3 1 16,7-4-9-16,-6 4-5 0,2-1-6 0,-3 0-11 15,0 4 2-15,-2-1 9 0,0 2 9 0,-4 1-1 16,-1 0-49-16,0 2 49 0,-2 0-48 0,-2 2 43 15,1 2-44-15,-1 1 53 0,0-1-54 16,-3 0 48-16,3 2-91 0,-1-5-70 0,-1 3-202 0,4-4-169 16,-5-1-663-16,3 0-780 0</inkml:trace>
  <inkml:trace contextRef="#ctx0" brushRef="#br0" timeOffset="-72257.01">13482 14434 43 0,'0'0'63'0,"0"0"-46"16,-8 6-34-16,8-6 2 0,0 0 2 0</inkml:trace>
  <inkml:trace contextRef="#ctx0" brushRef="#br0" timeOffset="-70461.08">13464 14452 60 0,'0'0'18'0,"0"0"30"0,-7 10 26 16,7-10 9-16,-5 6 0 0,5-6-2 0,-7 9 5 16,7-9 1-16,-8 7-3 0,8-7-13 0,-6 5-14 15,6-5-8-15,-8 6-11 0,8-6-5 0,0 0-7 16,-10 7-8-16,10-7-6 0,-9 6-9 15,9-6-3-15,-9 6 3 0,9-6-4 0,-9 2 4 16,9-2-2-16,-12 5 9 0,12-5 18 0,-10 3 33 16,10-3 27-16,0 0-1 0,-15 3-6 0,15-3-7 15,0 0-1-15,-18 0-6 0,18 0-2 16,0 0-4-16,-18 1-6 0,18-1-6 0,-11 1-1 0,11-1-9 16,-12 4 1-16,12-4-3 0,-14 3-3 0,14-3-1 15,-10 5-4-15,10-5 17 0,-11 3 6 0,11-3 22 16,-8 5 15-16,8-5 15 0,-8 4 13 0,8-4 2 15,0 0-15-15,-10 7-18 0,10-7-16 16,0 0-11-16,0 0-1 0,-10 5 4 16,10-5 4-16,0 0-3 0,0 0 11 0,0 0 13 15,-8 5 16-15,8-5 7 0,0 0 1 0,0 0 0 16,0 0-53-16,0 0 85 0,0 0-18 0,0 0 62 16,0 0-63-16,0 0 23 0,9-5-54 0,-9 5 15 15,16-13-50-15,-4 5-9 0,4-3-10 0,2 0 23 16,7-3-43-16,4-5 34 0,3-2-47 0,3 1 26 15,3-1-34-15,-1-2 26 0,3 1-32 0,0-1 33 16,8-3-27-16,-7 4 37 0,1 0-30 0,-3-1 23 16,0 2-18-16,-1-1 17 0,0 1-21 0,-1-2 26 15,-2 2-30-15,-1-1 29 0,-2 1-32 16,0-1 26-16,-2 1-27 0,-1 1 27 0,-1-3-35 16,-4 5 33-16,-2 2-27 0,1-2 25 0,0 1-26 15,0-2 26-15,0 3-28 0,-1 0 24 0,2-2-24 16,-2 1 0-16,1 2 3 0,-1 0 0 0,1-2-2 15,0 1 5-15,-1 2 0 0,-1-2 22 0,1 1-24 16,-2 1 20-16,1 3-24 0,-3-1 16 0,0 1-21 16,1 0 23-16,-1 1-25 0,1-1 28 0,-1 2-22 15,0 0 19-15,-1 0-20 0,0 0 24 0,-2 2-27 16,3-2 27-16,-1 2-25 0,-3 1 23 0,4-4-23 16,-3 2 24-16,3 0-25 0,0-1 24 15,-1 0-22-15,2 0 23 0,-3-1-27 0,5-1 24 16,-2 1-23-16,-1 1 31 0,2-3-18 0,1 3 14 15,-2-2-3-15,3 1 22 0,-3-1-9 0,5 0 21 16,0-3-4-16,2 3 17 0,-2-2-12 0,3 1 5 16,-2-4-13-16,1 3 13 0,1 0-1 0,6-2 9 15,-1-2 2-15,2-1-7 0,0 2 12 16,3-1-10-16,-1-1 0 0,0 0-14 0,-1 2 0 0,0 1-15 16,1 1 4-16,-7 0-9 0,1 3 1 15,-1-1-6-15,-1-1 0 0,-1 2-3 0,-5 3 5 16,-2-2 5-16,2 2-4 0,-2 1-2 15,0-3-2-15,0 2 3 0,0 1-3 0,0 0-3 16,-3 1-4-16,-1-1 0 0,2 2-7 0,-1-1 4 0,-1 1-7 16,0-1 3-16,-2 2-2 0,3 0 3 15,-3-2-3-15,1 3 1 0,-3 0-4 0,1 0 3 16,-1 1-6-16,0-1 0 0,-2 0 1 0,2 1 3 16,-12 2-4-16,18-2-22 0,-18 2-14 0,15-3-9 15,-15 3-7-15,12-1 3 0,-12 1 4 0,0 0 9 16,13-3 8-16,-13 3 3 0,0 0 8 0,0 0 9 15,0 0 0-15,0 0 1 0,0 0 3 0,-2 10 3 16,2-10-2-16,-15 7-36 0,4-1 15 0,-2-1-14 16,-4 3 3-16,-2-2 4 0,-6 4 10 15,-2-1-3-15,-6 4 11 0,-5-1-4 0,-3 5 13 16,-1-2-1-16,-3 3 5 0,-8 3-8 0,0 1 9 16,-1 2-10-16,2 0 14 0,1-1-20 0,-1 2 22 15,8-3-11-15,-2 3 0 0,5-2-41 0,2-1 14 16,1 2-9-16,3-2 0 0,1-1-2 15,1 1 24-15,-1 0-21 0,4-3 30 0,1 0-21 16,3-3 30-16,2 0-22 0,-1-1 28 0,4 0-21 16,1-4 9-16,1-2 4 0,0 2 7 0,2-2 10 15,1-2 5-15,0 0-3 0,0 0 0 0,1-1 0 16,2-1 11-16,0 0 14 0,3 0 14 0,0-2 1 16,10-3-8-16,-19 6-5 0,19-6-2 0,-14 6 3 15,14-6 2-15,-12 3-6 0,12-3-13 0,0 0 1 16,0 0-8-16,0 0 0 0,0 0-6 15,13-11-7-15,0 5 2 0,3-1 4 0,4-2-1 16,8-2 2-16,1-1-9 0,10-4-2 0,2 0 2 16,3 0 8-16,11-5-9 0,4 0-2 0,1-1 3 15,1-2 6-15,3 2-8 0,0-1 4 0,1-1-11 16,-2 0 4-16,1-2-11 0,-2 3 8 0,-2-1-5 16,1 1 8-16,-4 0-6 0,-1 2 8 0,-10 3-7 15,0 0 7-15,-4 3-2 0,-1-2 5 0,-1 1-9 16,-4 0 12-16,-2 2-9 0,-1-2 2 0,-3 3-2 15,-2-1 5-15,-1-1-3 0,0 1 0 0,-1 1 0 16,-1-2 0-16,2 1 8 0,-1-1-8 16,3 3 6-16,0-2-6 0,-1 0 8 0,0 3-28 15,0-2 23-15,-3 1-23 0,-4 4 13 16,1-1-14-16,-4 1 16 0,-3 2-10 0,-2 0 18 16,-2 0-13-16,0 1 12 0,-3 1-15 0,-8 4 13 15,0 0-14-15,0 0 14 0,0 0-14 0,0 0 17 16,-12 3-11-16,0 0 11 0,-3 3-11 0,-4 1-1 15,-2 2 9-15,-5 3 0 0,-2 1 16 0,-6 3-18 16,-2 0 14-16,-1 3-14 0,-3 1 10 0,-1 2-10 16,-9 3 20-16,-1 2-25 0,-2 2 20 15,-2 2-16-15,-1 1 15 0,-3 1-12 0,2 0 16 16,-5 1-10-16,-3 1 16 0,0-1-13 0,0 0 11 16,-3 1-15-16,2-3 8 0,-2 4-6 0,0-3-2 15,2 3 2-15,-1-2 7 0,2-2-6 0,1 2-7 16,2-3 11-16,0 0-16 0,1 0 16 0,3-1-13 15,1-2 11-15,1 3-14 0,3-1 9 0,1-4-1 16,2 2 7-16,1-2-16 0,2 1 15 0,9-3-15 16,-1-3 14-16,-1 2-13 0,1-3 15 0,0 2-14 15,0-1 13-15,0 1-15 0,0 0 16 0,2-2-16 16,-1-2 6-16,1 1-1 0,1 0 7 0,0-1-10 16,2-1 13-16,2-2-12 0,4-1 11 0,0-2-12 15,1 1 11-15,0-1-12 0,3 1 12 0,-3-2-8 16,1 1 9-16,1 0-12 0,3-3 4 15,-2 2-3-15,-2 2 0 0,2-1 9 16,-2 0-7-16,1 1 1 0,-1-1 0 0,1 1-1 16,2-1 14-16,-2 0-14 0,4 0 8 0,1-2-15 15,0 0 18-15,0 1-14 0,2-1 10 0,0-1-7 16,1 0 8-16,2 0-8 0,-1-2 8 16,1 1-10-16,1 0 13 0,0 1-14 0,0-2 10 0,0 0-10 15,1 2 11-15,0-1-15 0,-1-1 15 0,1 2-12 16,2-2 12-16,0 1-6 0,2-3 1 0,-2 2-7 15,4-3 8-15,7-4-8 0,-14 7 11 16,14-7-14-16,-10 6 17 0,10-6-17 0,0 0 17 16,0 0-13-16,6-7 13 0,4 0-11 0,3-3 8 15,6-1-39-15,6-4-69 0,7-2-117 0,4-1-52 16,3 0-154-16,0 1-58 0,14-5-164 0,2-2-509 16,1 1-772-16</inkml:trace>
  <inkml:trace contextRef="#ctx0" brushRef="#br0" timeOffset="-66678.91">13394 14854 109 0,'-12'-4'229'0,"12"4"-32"15,0 0-4-15,-14-3-5 0,14 3 11 0,0 0 4 16,-10-4-10-16,10 4-42 0,0 0 3 16,-8-7-25-16,8 7 5 0,0 0 5 0,-7-9 1 15,7 9 4-15,0 0 4 0,-7-11-1 0,7 11-20 16,0 0 14-16,0 0-17 0,-3-8 2 0,3 8-17 15,0 0 1-15,0 0-25 0,-3-9-4 0,3 9-17 16,0 0 1-16,0 0-9 0,0 0 2 16,-2-10-2-16,2 10 1 0,0 0-11 0,0 0-5 15,0 0-14-15,0 0-1 0,0 0-4 0,5-9 8 16,-5 9 10-16,0 0-7 0,20 1 0 0,-20-1-5 16,20 3-3-16,-7 0 4 0,2 1 17 0,2-2-1 15,1 4-8-15,2 0-10 0,3 0-3 16,0 1 0-16,0 2-1 0,1-2-4 0,3 2 2 15,1 2 2-15,0-1 40 0,2-2-18 0,-1 3 9 16,-1-1-3-16,3-1-7 0,-2 0-6 0,0 1 0 16,0-1-4-16,-1-1-1 0,3 0 4 15,-3 1 10-15,-3-2-7 0,1 0-7 0,1 3-6 16,2-2-4-16,-6-1-6 0,5 3-5 0,-2-3 1 0,-2-2-2 16,2 2 8-16,0 0 13 0,1-2 3 0,-1 1 1 15,1-1-5-15,0 1 2 0,2-3-7 0,-2 0-17 16,0 1 24-16,-2-1-6 0,0 0-4 15,-4-1-5-15,0 0-2 0,-3 1-2 0,1-1-6 16,-1 0 1-16,-3-1-3 0,2 1-2 0,-5 0 0 16,4-1-1-16,-2 1 0 0,-1 0-14 0,2-1 13 15,0 2 2-15,-1 0 9 0,1-2-11 0,0 3 0 16,0-1 0-16,2-2-19 0,-4 1 19 0,0-1 1 16,2 2 1-16,-1-2 2 0,-2 3-3 0,2-4-1 15,-1 2-4-15,-1 1 4 0,2-1-3 0,-3-1 4 16,2 1-2-16,-1 1 2 0,-12-3-3 0,21 2-14 15,-21-2 19-15,18 2-3 0,-18-2-8 0,15 1 6 16,-15-1 0-16,13 3 0 0,-13-3 0 0,13 4-15 16,-13-4 19-16,13 4-17 0,-13-4 24 0,12 2-23 15,-12-2 23-15,11 4-19 0,-11-4 23 16,10 1-15-16,-10-1 6 0,10 4 2 0,-10-4 15 16,12 2-12-16,-12-2 7 0,0 0-8 15,15 3 9-15,-15-3-14 0,0 0 10 0,14 1-20 16,-14-1 20-16,0 0-16 0,12 3 12 0,-12-3-15 15,0 0 15-15,14 1-14 0,-14-1 9 0,0 0-7 16,13 2 6-16,-13-2-16 0,0 0 24 0,12 3-15 16,-12-3 14-16,0 0-19 0,16 0 17 0,-16 0-34 15,0 0 36-15,13 3-12 0,-13-3-1 0,0 0-5 16,12 1 13-16,-12-1-10 0,0 0 11 0,0 0-12 16,14 2 14-16,-14-2-11 0,0 0 10 0,0 0-9 15,14 0 9-15,-14 0-9 0,0 0 16 0,0 0-18 16,14-2 12-16,-14 2-14 0,0 0 10 15,11-4-11-15,-11 4 12 0,0 0-13 0,14-3 12 16,-14 3-13-16,10-6 9 0,-10 6-7 0,14-4 7 16,-14 4-8-16,18-9 14 0,-7 6-17 0,2-3 19 15,0-1-3-15,2 3-4 0,-1-3 3 0,4-1-3 16,0 1-5-16,1-3 6 0,2 3-1 16,-2 0-2-16,1-4 4 0,3 3 1 0,-1 0-6 0,-1-2 0 15,2 1 0-15,-2 1-2 0,2-2 2 0,0 3-3 16,0-1 0-16,0-2 1 0,-1 0 4 15,0 5-2-15,-1-5 0 0,-1 3 2 0,0 0-2 16,0-1-2-16,-4 2 2 0,2 2 0 0,-1-2-3 16,-1 2 3-16,-1-2 1 0,2 1-2 0,-2 1-7 15,3 0 11-15,-1-2-2 0,-2 1 1 0,0 2-4 16,1-3 2-16,0 4-1 0,1-2-2 0,0 1 5 16,-2-2-1-16,2 2-11 0,-1-2 16 0,1 2-9 15,0-1 3-15,5-1 0 0,-3 1 3 0,3-1-3 16,1 0-7-16,-1-1-17 0,2 1 12 0,-2-2-8 15,2 1 8-15,1 0 3 0,-2-2 2 16,1 2 2-16,0 0-10 0,2-1 13 0,-2 0-2 16,0 0 1-16,-1 2-1 0,3-4-17 0,-2 3 21 15,2-2 2-15,-2 1-7 0,-1 0 5 0,1 0-21 16,-1-1 22-16,0 0-17 0,-3 2 15 16,1-1-11-16,-3 0 20 0,-3 2-21 0,2-1 18 15,-4 1-9-15,0 1 3 0,-1-2-18 0,-1 3 33 16,-1-1-19-16,0-1 18 0,-10 5-19 0,18-7 15 15,-18 7-18-15,19-6 17 0,-10 2-17 0,3 0 16 16,-3 1-15-16,2-1 16 0,0 1-25 0,0 0 23 16,0 0-11-16,1 1-1 0,-1-1 2 0,2-1 15 15,-3 1-13-15,1-1 11 0,-11 4-18 0,21-4 17 16,-21 4-18-16,14-4 18 0,-14 4-18 0,14-3 16 16,-14 3-19-16,11-2 19 0,-11 2-22 0,0 0 22 15,0 0-20-15,0 0 21 0,0 0-19 16,0 0 20-16,0 0-20 0,0 0 17 0,-17 1-21 0,17-1 23 15,-14 2-21-15,14-2 19 0,-13 4-16 16,13-4 16-16,-13 6-15 0,13-6 17 0,-11 4-18 16,11-4 23-16,-10 5-30 0,10-5 29 0,-13 5-22 15,13-5 19-15,-14 7-21 0,6-3 18 16,-3 0-20-16,0 0 22 0,-4 3-3 0,1-3 0 0,-5 3 0 16,-2 3-3-16,0-3 0 0,-1 3 1 0,-6-1 0 15,2 2-2-15,-1 2-1 0,0-1-2 0,-1 1 1 16,0-1 4-16,0 1-2 15,0-1 0-15,-3 2 0 0,-3-1-2 0,-3 2 4 16,0-1-1-16,-3 1-5 0,2 0 5 0,-4-2-9 16,0 1 8-16,-2 0 0 0,-2 1 2 0,0-3-10 15,-1 2 11-15,-1-2 2 0,1 1-3 0,0 0-2 16,1-1 0-16,2-2 1 0,2 4 0 0,4-6-1 16,6 2-1-16,1-2-3 0,3 1 1 0,5 0-2 15,0-3 5-15,0 1 1 0,3 0-2 0,0 1 0 16,1-1 1-16,4 0-20 0,-3 0 27 0,3-1-25 15,-3-1 24-15,4 1-21 0,-4 0 25 0,0 0-24 16,1 1 21-16,-2-1-16 0,0 0 16 0,0 3-17 16,-1-4 18-16,3 2-18 0,0 0 19 0,1-2-20 15,-1-1 21-15,3 3-22 0,-3-2 17 0,4-1-16 16,0 1 22-16,1-1-20 0,3 0 22 16,-2 0-22-16,11-4 18 0,-18 6-15 0,18-6 14 15,-14 7-15-15,14-7 19 0,-12 2-22 0,12-2 19 16,-11 3-19-16,11-3 21 0,0 0-21 0,-13 6 21 15,13-6-21-15,0 0 20 0,-12 3-18 0,12-3 20 16,0 0-19-16,0 0 17 0,-10 5-18 0,10-5 18 16,0 0-26-16,0 0 25 0,0 0-18 0,0 0 17 15,0 0-17-15,0 0 20 0,-10 3-20 0,10-3 25 16,0 0-24-16,0 0 17 0,0 0-15 0,0 0 12 16,0 0-10-16,0 0 17 0,0 0-20 0,0 0 22 15,0 0-26-15,0 0 22 0,0 0-22 0,0 0 22 16,0 0-20-16,0 0 18 0,0 0-17 15,0 0 19-15,0 0-14 0,0 0-11 0,-13 0 11 16,13 0 15-16,0 0-23 0,0 0 19 0,-11-3-23 16,11 3 22-16,0 0-20 0,-15-2 20 0,15 2-18 15,-16 0 22-15,16 0-24 0,-14 2 21 16,14-2-20-16,-19 0 19 0,19 0-14 16,-22 1 19-16,22-1-17 0,-23 0 22 0,9 0-22 0,0 0 17 15,-1 0-18-15,-1-1 21 0,-3-1-37 0,2 0 31 16,-2-1-14-16,-2 2 14 0,0-1-12 15,-2-2 16-15,-3 0-18 0,2 1 16 0,-3-1-17 16,2 1 19-16,-2-2-23 0,0-1 19 0,-5 2-20 16,1-2 8-16,-1 2-5 0,1-4 23 0,-3 2-20 15,-1-1 18-15,3 0-6 0,0-1-1 0,-1 2-2 16,-1-3-9-16,2 2 8 0,0 0 3 0,0 0-2 16,0-1 0-16,2 1-1 0,-1 0 1 0,6 0 0 15,-2 3-2-15,4-2 0 0,-2 1-2 0,2-2-2 16,1 2 2-16,0 0 0 0,0 0-1 0,2 1 2 15,2 0 0-15,0 0 0 0,-2 1-3 0,3-1 1 16,-1 0 0-16,1 1 1 0,-1 0-1 0,3-1 4 16,-3 0-1-16,3 0 1 0,-3 1 1 0,2-1-1 15,-1 0-3-15,-1-2 0 0,2 1 0 16,-1-1 2-16,0-1-1 0,-1 2-1 0,0 0-2 16,-2-3-2-16,-1 3-1 0,2-1 5 0,0 1 0 15,0 0-1-15,1 0 0 0,-1 1 1 0,1-1-2 16,-1 1 0-16,1 0 1 0,0 1 1 0,0-1 0 15,1 0 3-15,-1 0-2 0,2 1 0 0,-1-1-2 16,2 0-19-16,-1 1 23 0,1-1-4 0,0 1 5 16,-1 0-2-16,1-1-4 0,0 3 0 0,-2-2 1 15,2-1 1-15,-1 4-1 0,2-1-3 0,0-1 1 16,2 1 2-16,-2-1 1 0,14 2 1 0,-25 0 2 16,25 0-6-16,-18-2-47 0,18 2-30 0,-16-1-49 15,16 1-86-15,-13-2-86 0,13 2-155 0,0 0-97 16,-10-6-101-16,10 6-368 0,0 0-631 0</inkml:trace>
  <inkml:trace contextRef="#ctx0" brushRef="#br0" timeOffset="-64507.65">19271 13489 634 0,'-12'-5'642'16,"12"5"-112"-16,-12-6-56 0,12 6-108 0,-11-6-65 15,11 6-68-15,0 0-41 0,-12-4-53 0,12 4-20 16,0 0-29-16,0 0 8 0,-12 7 6 0,12-7-3 16,-2 14-18-16,2-14-4 0,-2 19-6 0,2-6-7 15,2 0-17-15,0 3-34 0,0 2 59 0,0 0-46 16,2 4 52-16,-1-2-54 0,-1 4 42 16,1-2-55-16,0 1 45 0,0-1-60 0,-3-2 49 15,0-1-9-15,0 0-6 0,2-3-5 0,-2 1-6 16,-2-3-1-16,2-1-5 0,0-1-1 0,0-12-2 15,0 21 2-15,0-21 1 0,-1 16-1 0,1-16-2 16,-5 9-3-16,5-9-6 0,0 0 4 0,0 0 0 16,-13 0-11-16,13 0-30 0,-8-12 48 0,8 12-46 15,-6-22 50-15,1 8-52 0,1-3 59 0,1-2-32 16,1-3 67-16,0-3-23 0,2-2 33 0,-1-1-9 16,2-2 0-16,-1-2 1 0,3-1-2 0,-2-2-16 15,2 4 0-15,1-1-8 0,1 7-6 16,-1-2-2-16,1 3-1 0,1 0-12 0,3 3-2 0,2-2-1 15,1 6-24-15,5-4 23 0,1 5-24 16,2 0 25-16,3 3-26 0,-2 4 30 0,1 2-30 16,1 3 21-16,-3 3-23 0,1 1 21 15,0 2 1-15,2 4-3 0,-4 1-2 16,0 3 2-16,-1 0 0 0,-3 2-2 0,0 1-1 0,-5 0 1 16,-1-1-1-16,-4 3 2 0,-3-1 0 15,-2-1-19-15,-2-1 26 0,-5 2-27 0,-2-1 28 16,-5 0-20-16,-2 1 17 0,-5-3-21 0,-3 3 22 0,-2-3-28 15,5-3 13-15,-2 1-49 0,0-2-4 16,1-1-98-16,4-1-18 0,0-2-86 0,4 1-78 16,0-2-179-16,14-2-170 0,-18 0-352 0,18 0-655 15</inkml:trace>
  <inkml:trace contextRef="#ctx0" brushRef="#br0" timeOffset="-64129.43">20040 13177 31 0,'0'0'725'0,"-1"-13"-138"0,1 13-56 16,0 0-63-16,-6-12-71 0,6 12-49 0,-8-8-19 16,8 8-34-16,-9-5-83 0,9 5 29 0,-14-2-59 15,14 2 10-15,-19 3-50 0,6 2 31 0,-2 2-10 16,-1 2-16-16,-3 2-18 0,0 6-9 0,0 2-19 16,-1 2-21-16,-3 7-3 0,2 2-15 15,1 4-25-15,1 3 6 0,2 2-20 0,2 3 7 16,4 2-23-16,4 2 24 0,3 2-19 0,2-1-1 0,6-2-24 15,4 1-1-15,2-3-45 0,5-2-3 16,1-3-32-16,4-2-48 0,3-3-93 0,2-3-89 16,1-5-136-16,3-2-235 0,-3-8-511 15,1-3-815-15</inkml:trace>
  <inkml:trace contextRef="#ctx0" brushRef="#br0" timeOffset="-63443">20159 13489 197 0,'0'0'681'0,"-7"-8"-103"0,7 8-78 16,-8-4-56-16,8 4-98 0,0 0-45 0,-13-5-34 16,13 5-36-16,-11 5-35 0,11-5-26 0,-9 12-17 15,5-4-23-15,4-8-20 0,-3 19-22 16,3-19-61-16,0 24 48 0,2-10-18 0,-1 2 37 0,4 0-55 16,0 0 37-16,1 0-57 0,0-1 37 15,-1-1-43-15,0 1 29 0,0-3-42 0,-1-2 46 16,0 0-52-16,-4-10 44 0,7 15-40 15,-7-15 22-15,4 10-94 0,-4-10 33 0,0 0-41 16,0 0 66-16,0 0-50 0,0 0 60 0,-9-14-46 16,4 6 54-16,-1-3-41 0,-1-3 49 0,0 1-5 15,-4-5 3-15,0 1-4 0,2-4 0 0,-1 2 2 16,-1-1 0-16,2 0 29 0,1 0 14 0,0-1-5 16,3 4-6-16,1 0-2 0,1 1-7 0,3 2-6 15,3-2-4-15,3 1-4 0,2 2-5 16,3-2-2-16,2 1-3 0,3 5 0 0,-1-1 0 15,0 2-2-15,1 2-2 0,-2 1-2 0,-1 2-2 16,-1 2 2-16,-12 1-1 0,21 3 1 0,-21-3 1 16,15 7-3-16,-15-7-7 0,6 13 7 0,-6-13 2 15,-3 19-7-15,-4-7 3 0,0 0 1 0,-2 1-3 16,-3 0 8-16,-1 1-12 0,3 0 10 16,3-2 0-16,-2 1 1 0,4-1-45 0,2-2 58 15,3-10-49-15,4 23 52 0,2-15-47 0,7 3 52 16,0-3-49-16,6 2 53 0,1-3-67 0,2 0 67 15,2 1-50-15,0 0 47 0,1 0-54 0,-5-1 55 16,2 3-54-16,-3-1 53 0,-4 3-48 0,-3 1 53 16,-3-1-48-16,-7 0 51 0,-2 0-51 0,-5 1 51 15,-3 0-50-15,-5 1 45 0,-4 1-44 0,-3-1 43 16,-3 0-44-16,-3-1 20 0,7-2-67 0,-3-3-58 16,2 0-76-16,3-2-92 0,2-1-180 0,3-1-193 15,12-4-275-15,-15-3-517 0</inkml:trace>
  <inkml:trace contextRef="#ctx0" brushRef="#br0" timeOffset="-63228.7">20479 13311 612 0,'-5'-9'791'0,"5"9"-164"15,-8-12-135-15,8 12-103 0,0 0-1 0,0 0-11 16,0 0-33-16,22 3-19 0,-4 6-38 0,7 4-12 15,8 8-8-15,3 2-9 0,8 5-37 0,0 4-13 16,-4 2-43-16,-9-4-21 0,-6 3-26 0,-2 4-33 16,-10-1-42-16,-8-2-49 0,-5 1-61 0,-6 4-45 15,-10 3-103-15,-13 0-83 0,-5-1-163 0,-10 1-139 16,-2-4-232-16,-6-6-373 0,-2 0-814 0</inkml:trace>
  <inkml:trace contextRef="#ctx0" brushRef="#br0" timeOffset="-59996.9">18057 13211 252 0,'-6'-6'231'16,"6"6"-75"-16,-16-11-36 0,4 6-25 0,-3-1-5 16,0 1-32-16,-3-1-13 0,-2 0-7 0,-5 1-11 0,-1-1 42 15,3-1 5-15,-8 2-10 0,-1-1-23 16,-1-2 7-16,-2 4-20 0,-2 0 11 0,0 1 0 15,-5 1-6-15,-1 1 6 0,-7 1-10 0,-4 3 39 16,-1-1-16-16,0 4 37 0,0 1-26 0,-1 0 28 16,-8 6-31-16,1 0 21 0,2 4-34 0,2 3 20 15,2 1-11-15,3 3-12 0,5 1-11 0,3 4 5 16,4 2 7-16,9-2-10 0,4 3-21 0,2 0 39 16,5 3-2-16,3 3 26 0,7 2-4 0,3 4 11 15,6 0-16-15,5 1 2 0,5 3-26 0,5 0 8 16,11 6-7-16,4-3-18 0,6-2 9 15,6-3-20-15,4-6 15 0,8-2-20 16,7-7 16-16,7-6-15 0,7 0 11 0,3-9-12 16,7-6 9-16,6-4-17 0,5-7 16 0,4-6-10 15,21-10 43-15,-3-7 1 0,-1-8 19 16,-6-2-22-16,-7-8 2 0,-7-2-17 0,-10-5-6 16,-21 6-1-16,-10-4-4 0,-5-1 3 0,-9-5-18 0,-9-1-2 15,-10-2-3-15,-12 6 0 0,-8-1-6 16,-8-1 8-16,-11-7-13 0,-7 6 16 0,-7 4-20 15,-7 6 2-15,-6 6-1 0,-5 6 5 0,-1 9-4 16,5 7 1-16,-2 8 2 0,7 7-59 0,-7 2-80 16,7 10-127-16,1 4-127 0,7 6-504 0,2 5-466 15</inkml:trace>
  <inkml:trace contextRef="#ctx0" brushRef="#br0" timeOffset="-58329.66">18480 15063 261 0,'0'0'445'0,"0"-18"-112"0,0 18-8 16,0-16-51-16,0 16-36 0,0-18-10 0,0 18-22 15,-3-20-48-15,1 11-20 0,-1-1-14 0,-2 0-18 16,0 2-15-16,-4-3-16 0,0 2-8 16,-1-2-18-16,-5 4-9 0,-1-3-14 0,-3 0 0 0,-4 2-5 15,0 2 0-15,-8-2-6 0,-3 0 1 0,0 4-9 16,-4-3-1-16,-5 2-15 0,-3 1 15 15,-2-1-13-15,-1 1 14 0,-2 2-10 0,1 0 11 16,-3-1-3-16,0 2 0 0,0 1 0 0,-2 3 2 16,-1-1 5-16,1 0 0 0,-1 3 0 0,0 1-3 15,-1 2 3-15,1 2-3 0,-6 4-17 0,11-2 13 16,1 3-14-16,-5 3 16 0,9 1-14 0,4 3 17 16,3 0-16-16,3 3 17 0,4 0-15 0,4 4 15 15,4 2 4-15,6 1 20 0,7-3-12 16,4-1 14-16,3 2-16 0,6 0 9 0,2 1-19 15,2 1 11-15,4 5-17 0,3-3 14 0,2-2-3 16,3-1-5-16,-4-5 0 0,7 3-3 0,2-4 1 16,0-1-1-16,4-3-1 0,3-2-3 0,5-2 1 15,2-3 2-15,4-2-3 0,1-5-1 16,4 1 2-16,3-5-1 0,5-2 0 0,4-5-1 16,14-4 4-16,3-4 1 0,4-5 21 0,4-4 5 15,3-6 33-15,15-6-11 0,1-6 40 0,0-1 14 16,-1-1-11-16,-2-4-39 0,-5 1 55 0,-3 0-26 15,-20 7-14-15,-5 2-16 0,-8-2 2 0,-6 2-11 16,-6-1 8-16,-15 7-1 0,-5 0-8 0,-11 5-10 16,-7 2-14-16,-5 1-4 0,-8 1-5 0,-7-2-2 15,-10 1-10-15,-6 1 1 0,-8 0-20 0,-3 3-52 16,-7 3-51-16,-3 1-59 0,-3 7-71 16,-3 1-51-16,-1 2-106 0,-3 3-124 0,1 3-461 15,-2 2-587-15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2:59:51.256"/>
    </inkml:context>
    <inkml:brush xml:id="br0">
      <inkml:brushProperty name="width" value="0.05292" units="cm"/>
      <inkml:brushProperty name="height" value="0.05292" units="cm"/>
      <inkml:brushProperty name="color" value="#FF0000"/>
    </inkml:brush>
  </inkml:definitions>
  <inkml:trace contextRef="#ctx0" brushRef="#br0">403 10543 97 0,'0'0'192'0,"0"0"-60"0,0 0-6 16,0 0-35-16,0 0-4 0,-6-6-34 0,6 6 8 15,0 0-18-15,0 0 9 0,-7-6-33 0,7 6 12 16,0 0-22-16,0 0 14 0,-8-6-22 0,8 6 22 16,0 0-20-16,0 0 14 0,-12-1-19 0,12 1 20 15,0 0-16-15,0 0 27 0,-14 0-17 0,14 0 37 16,0 0-9-16,0 0 26 0,-14 2 5 0,14-2 2 16,0 0 11-16,0 0 3 0,0 0 8 0,-12 3 7 15,12-3 0-15,0 0-13 0,0 0-8 16,0 0-5-16,0 0-14 0,0 0-11 0,-13 2-14 15,13-2-6-15,0 0-1 0,0 0 1 0,0 0 6 16,0 0 1-16,-12 0-4 0,12 0 0 0,0 0-2 16,0 0 1-16,0 0 2 0,0 0-7 0,0 0 1 15,0 0-4-15,0 0-9 0,0 0 6 0,0 0-1 16,-13 0 0-16,13 0 5 0,0 0-1 0,0 0-2 16,0 0 4-16,0 0-2 0,0 0-6 0,0 0-1 15,0 0-8-15,0 0 1 0,0 0-6 16,0 0 0-16,0 0-5 0,0 0 2 15,0 0-1-15,0 0 1 0,0 0 3 0,0 0 8 16,0 0 13-16,0 0 6 0,0 0 4 0,0 0-2 16,0 0-3-16,0 0-2 0,0 0 2 0,10 4 0 15,-10-4 1-15,0 0-3 0,13 0-1 0,-13 0-3 16,0 0-19-16,16 0 9 0,-16 0 4 0,13 0-2 16,-13 0 3-16,14 0-5 0,-14 0-4 0,13-1-4 15,-13 1 3-15,15 0-3 0,-15 0 0 0,14-2-2 16,-14 2-1-16,17 0 4 0,-17 0-5 0,17 2 1 15,-17-2 2-15,19 0-2 0,-6 1 0 0,-13-1-2 16,25 0-9-16,-11 2 10 0,-1-2-11 0,0 0 13 16,2 0-13-16,-1 1 14 0,1 1-13 0,0-2 13 15,2 3-12-15,-2-3 11 0,1 1-10 0,3 1 14 16,-1-1-15-16,1 1 14 0,-1-1-13 16,1 0 14-16,2-1-13 0,-2 0 10 0,3 2-11 15,-1-2 13-15,0 1-13 0,1-1 15 0,-1 2-14 16,0-2 12-16,2 1-9 0,-2-1 10 0,0 0-14 15,2 0 13-15,-1 0-14 0,1 2 14 0,-3-2-14 16,1 1 12-16,0-1-11 0,-1 2 15 0,1-2-13 16,0 0 11-16,-2 0-11 0,0 0 10 0,1 1-12 15,-2-1 12-15,3 2-13 0,-5-2 13 0,4 2-13 16,-3-1 18-16,-2-1-19 0,-1 1 13 0,2-1-12 16,-3 1 12-16,1-1-14 0,0 1 17 0,0 0-6 15,-1-1 4-15,1 2-11 0,-1-1 11 0,2-1-15 16,-2 1 14-16,0-1-12 0,2 0 11 15,-2 2-11-15,3-2 12 0,-3 1-12 0,2-1 13 16,0 2-13-16,1-1 12 0,-3-1-12 0,2 2 12 16,-1 0-12-16,2-1 13 0,-2 0-13 15,1 0 13-15,2 0-13 0,0 1 14 0,0-1-13 16,2-1 14-16,2 0-14 0,-3 1 14 0,1-1-14 16,0 0 13-16,1 1-10 0,1-1 9 0,-1 0-11 15,2 0 11-15,0 0-14 0,2 0 14 0,-1 0-12 16,4 0 10-16,0 0-10 0,1 0 13 15,-5 1-13-15,0-1 11 0,1 0-10 0,-1 0 9 16,-1 0-12-16,-2 0 15 0,2 0-14 0,0 0 13 16,-2 0-12-16,1-1 13 0,0 1-13 0,2 0 14 15,-2-1-14-15,1 1 10 0,1-1-10 0,-2 1 13 16,2 0-13-16,0-1 13 0,-1 1-9 0,0-2 9 16,1 2-13-16,-2-1 10 0,1 1-12 0,-1 0 14 15,0 0-14-15,-1 0 14 0,1 0-14 0,0 0 14 16,-2 0-13-16,0 1 10 0,2-1-7 0,-2 0 9 15,1 0-12-15,1 0 14 0,-2 0-16 0,1 0 16 16,1 0-13-16,-1 0 13 0,1 0-13 0,-1-1 14 16,-1 1-15-16,1 1 15 0,1-2-16 0,-2 1 13 15,2 0-11-15,-2-1 10 0,0 1-8 16,1 0 11-16,0-1-10 0,0 1 9 0,-1 0-15 16,-1-1 17-16,-1 1-8 0,-2 0 47 0,2 0-5 15,-3-2 5-15,0 2-17 0,0-2 2 0,0 2-12 16,-14 0 5-16,23-1-15 0,-10-1 8 0,-13 2-5 15,23-1 16-15,-12-1 2 0,-11 2 2 0,22 0-11 16,-10-2-4-16,-1 0-3 0,-11 2 3 0,23-3-13 16,-23 3 6-16,22-1-8 0,-22 1 6 0,16-3-6 15,-16 3 0-15,18-2 2 0,-18 2-4 0,14-1 11 16,-14 1 15-16,0 0 13 0,18 0 10 0,-18 0-1 16,0 0 3-16,14 0-2 0,-14 0-1 0,0 0-8 15,0 0 1-15,14-3-1 0,-14 3-1 16,0 0-12-16,0 0-9 0,0 0-1 15,13 0-6-15,-13 0-3 0,0 0-4 0,0 0 3 16,0 0-7-16,0 0 1 0,0 0-1 0,13-2-3 16,-13 2 2-16,0 0-4 0,0 0-11 0,0 0 17 15,0 0-3-15,0 0 7 0,0 0-1 0,0 0 3 16,0 0 0-16,0 0 1 0,10-1 0 0,-10 1-2 16,0 0-4-16,0 0-1 0,0 0 2 0,0 0-2 15,0 0 0-15,0 0 5 0,0 0-8 0,0 0 2 16,0 0-11-16,0 0 7 0,0 0-2 0,0 0 2 15,0 0 1-15,0 0 1 0,0 0-3 0,0 0 4 16,0 0 1-16,0 0 0 0,0 0 3 16,0 0-5-16,0 0-4 0,0 0 3 0,0 0 3 15,0 0 2-15,0 0 0 0,0 0 1 0,0 0-1 16,0 0-1-16,0 0-1 0,0 0-4 0,0 0 2 16,0 0 0-16,0 0-8 0,0 0 5 0,0 0-2 15,0 0 0-15,0 0-5 0,0 0 10 0,0 0 2 16,0 0-3-16,0 0 5 0,0 0-8 0,0 0 3 15,0 0-2-15,0 0-1 0,0 0 0 0,0 0 6 16,0 0-5-16,0 0 3 0,0 0-5 0,0 0-2 16,0 0 2-16,0 0 8 0,0 0 1 0,0 0 1 15,0 0-1-15,0 0 1 0,0 0-2 0,0 0-4 16,0 0 0-16,0 0 2 0,0 0-1 16,0 0 3-16,0 0-12 0,0 0 7 0,0 0 2 15,0 0 1-15,0 0 1 0,0 0-4 0,0 0 1 16,0 0 1-16,0 0 1 0,0 0-1 0,0 0-5 15,0 0 9-15,0 0-2 0,0 0-2 0,0 0 3 16,0 0-5-16,0 0-2 0,0 0 3 0,0 0 4 16,0 0-1-16,0 0-2 0,0 0-5 0,0 0-16 15,0 0-10-15,0 0-5 0,0 0 1 0,0 0 0 16,0 0 3-16,-6-6-3 0,6 6-16 0,0 0-9 16,0 0-25-16,0 0-13 0,0 0-31 15,0 0-2-15,0 0-30 0,0 0-12 16,0 0-57-16,-13 1-30 0,13-1-76 0,0 0-45 0,0 0-415 15,0 0-322-15</inkml:trace>
  <inkml:trace contextRef="#ctx0" brushRef="#br0" timeOffset="7330.43">11542 10837 93 0,'-16'-3'274'16,"4"1"-52"-16,0 1 0 0,-2-2-32 16,2 0 6-16,-1 0-53 0,1 0 31 0,0 2-19 15,1-3 19-15,11 4-47 0,-20-5 12 0,20 5-39 16,-16-4 3-16,16 4-40 0,-13-4-2 15,13 4-24-15,-12-2 4 0,12 2-23 0,0 0 29 16,0 0-7-16,-13 1 29 0,13-1-9 0,0 0 14 16,6 6-16-16,-6-6 11 0,21 4-19 0,-6-2 6 15,7 1-23-15,4-2 12 0,6 1-18 0,8-2 18 16,12 0-18-16,6-2 4 0,15-2 5 0,7-2-15 16,4-1 10-16,4 1-17 0,2 0 0 0,2 0-2 15,3 0 1-15,0 1-6 0,1-1 1 0,2 0-3 16,-2 1-2-16,-1-1 5 0,0 2 0 0,-2-1-7 15,-1 1 2-15,0 2-1 0,-3-2 1 0,-3 2-1 16,-2 1-2-16,-3 0 2 0,-1-2 0 16,-2 2 0-16,-4 0 0 0,-8 0 1 0,-2 0-1 15,-1-1 0-15,-1 0-2 0,2 1 1 0,-3 1 1 16,2-2 0-16,-3 2-1 0,-1 0 0 0,0 0 1 16,1 0 1-16,-3 2 0 0,2-2-2 0,3 0-2 15,-2 1 3-15,0 1 0 0,0 0-2 16,1-1 5-16,0-1 1 0,-1 1-6 0,2-1 0 15,-3 1 1-15,1-1-1 0,-2 0 2 0,-1 0-1 16,1 0 1-16,-2-1 2 0,-2 1-2 0,0-1 4 16,-2 1 0-16,-2 0 9 0,-5 1-1 0,-4-1-4 15,0 0-2-15,0 1-1 0,-4-1 0 0,1 1 2 16,31 0 1-16,-37 1-5 0,1-2-4 16,6 1 1-16,-4-1-2 0,2 1 1 15,-1-1 2-15,0 3 1 0,0 0-5 0,-3 1 2 16,1-2-3-16,0 2 13 0,-5-1-14 0,1 1 13 15,1 0-9-15,-2 0 23 0,4 1-6 0,-1 0 8 16,-4 0-10-16,4-1 5 0,0 1-13 0,1 1 10 16,-1 0-14-16,3 0 6 0,-2-2-11 0,1 2 14 15,2-1-15-15,1-1 15 0,0 2-16 16,0-1 10-16,2 0-5 0,-1 1 5 0,-1-2-10 16,3 2 7-16,1 1-13 0,-3-2 14 0,-2 2-10 15,-1-1 9-15,0 0-9 0,-1 2 9 16,1-3-9-16,-2 1 12 0,-1-1-7 0,0 1 6 15,-1 0-11-15,1 1 13 0,2-3-12 0,-2 1 10 16,1 1-11-16,1-2 13 0,1 2-11 0,1-2 9 16,0 0-10-16,1 1 11 0,1-1-12 0,1 1 12 15,-4-2-12-15,3 2-4 0,0-2 5 0,-1 2 11 16,0-3-12-16,0 2 11 0,-1-1-9 0,0 0 9 16,1-1-7-16,-2 0 7 0,1 1-12 0,-4-2 12 15,3-1-15-15,-3 2 12 0,0-1-8 0,0-1 9 16,-2 2-10-16,1-2 10 0,0 0-11 15,-3 0 12-15,0 0-7 0,0 0 8 0,-1-2-11 16,-4 2 10-16,-1 0-12 0,-1 0 12 16,0-1-6-16,-2 1 6 0,0 0-10 0,-5-2 12 15,1 2-11-15,-2 0 13 0,1-1-11 0,-14 1 19 16,21-2-10-16,-21 2 26 0,19 0-10 0,-19 0 4 16,18-3-13-16,-18 3 4 0,16-1-12 0,-16 1 8 15,19-4-8-15,-19 4 4 0,17-3-9 0,-17 3 8 16,18-4-10-16,-18 4 9 0,15-5-8 0,-15 5 8 15,17-5-9-15,-17 5 11 0,15-5-4 0,-15 5 33 16,13-6 8-16,-13 6-2 0,10-8-5 0,-10 8-11 16,9-10-3-16,-9 10 15 0,8-11-8 0,-8 11-6 15,5-13-31-15,-5 13 26 16,4-14-3-16,-4 14-5 0,2-17-2 0,-2 17 2 16,2-19 7-16,-2 19-4 0,2-19-4 0,1 11 0 0,-3 8-46 15,4-21 53-15,-3 11-49 0,3-3 59 16,0 2-51-16,-1-3 57 0,0-1-31 0,1 1 46 15,1-3-63-15,-1 1 55 0,0-1-6 0,-1-2-5 16,0-4-7-16,-2-2-3 0,-1 2 0 0,0-4 3 16,-1 0-3-16,-2-1 23 0,2-4-5 15,-4-1-8-15,1 0-8 0,0-1-1 0,1 0-4 0,0 1-4 16,-1 0-3-16,2-1-44 0,0 2 49 0,1 0-45 16,1 2 49-16,0-3-47 0,0-2 46 15,3 2-43-15,-2-2 47 0,3-1-12 0,-2 1 1 0,1-9-2 16,1 0-3-16,0-4-19 0,-2 3 17 15,1-5-1-15,0 0-23 0,-3 0 23 16,2-1-1-16,-2 0-45 0,-3 1 47 0,-1 0-38 16,1 2 47-16,-4-1-43 0,1 3 45 0,-2 0-5 15,-2 2 1-15,0 1-2 0,1 1-6 0,-3 1-2 16,3 3 2-16,-1 0 1 0,2 6-3 0,1 1 3 16,2 1-5-16,-1-2-10 0,1 4 0 0,1 0 18 15,1 2-2-15,0-1 1 0,2 1-5 0,0-2 1 16,-1 1-44-16,2-1 42 0,0 2-33 0,0 0 49 15,2 1-45-15,-1 0 41 0,0 0-39 0,-1 2 52 16,1 1-13-16,-1 2-1 0,2-1 1 16,-2 1-7-16,0 1 0 0,0-2 0 0,0 1-4 15,0 0 0-15,0 2 1 0,1-1 5 0,-1 3-17 16,2-1 12-16,0 0-3 0,-1 1-5 0,0 1 2 16,2 1 3-16,-1 1 2 0,0 1-7 0,0-1 5 15,1 2-8-15,-2 0 9 0,2 0-7 16,-3 11 10-16,2-17-8 0,-2 17 6 0,2-17-5 15,-2 17 2-15,2-13 1 0,-2 13-1 0,1-12-8 16,-1 12 8-16,0 0-7 0,2-10 6 0,-2 10-5 16,0 0 7-16,2-12-5 0,-2 12 4 0,0 0-4 15,0 0 6-15,1-10 0 0,-1 10-10 0,0 0 12 16,0 0 3-16,0 0-1 0,-7-10-1 0,7 10-5 16,-12-3 3-16,12 3-9 0,-18-5 10 15,8 3-1-15,-1 0 1 0,-5 0-2 0,1-2 3 16,-4 1-7-16,0 1 0 0,-2 0 4 0,-4 0 1 15,-2-1-1-15,0-1-8 0,-2 1 9 0,-1 0-3 16,0 0 2-16,-2 0-9 0,-3 0 11 16,-1 0-10-16,-1 0 20 0,0 0-12 0,-4 1-8 0,2-1 6 15,-1 0 3-15,-9 1-2 0,1-1-2 0,-2-2 0 16,-2 3-1-16,0-1 2 0,0 1 0 16,-3 0-3-16,2-1 3 0,-4-1-3 15,1 1 2-15,-3 0 0 0,-1 2 1 0,1-2-3 16,-1 0 5-16,2 2 1 0,1 1-6 0,1-1 2 15,2 1-7-15,1-2-24 0,0 2 9 0,3 2 6 16,1-2-4-16,6 1-5 0,1 0 13 0,1 1 2 16,3 0 2-16,0 1-2 0,1 0 4 0,0 1-11 15,-2 0 16-15,0-1-4 0,-6 2 5 0,-2 0-5 16,1 0 2-16,-4-1-7 0,1 2 15 0,-2-1 3 16,2 1-7-16,0 1 0 0,-1-3-4 0,4 2 5 15,-1 1-6-15,2-2 2 0,0 2-4 0,2-1-6 16,0 1-24-16,0 0 19 0,1 0-4 15,3-2 7-15,1 1-5 0,-5 0 9 0,-3 0-8 16,1-2 10-16,-1 2-6 0,0-2 10 16,-3 1 2-16,1 1 1 0,-5-3-4 0,2 1 5 15,-2-2-1-15,-1 2 3 0,-2-1-5 0,1 0 4 16,2 0-1-16,-2 0 6 0,0 0-11 0,2 1 5 16,0-1-6-16,2-1-7 0,0 2-5 0,2-3 6 15,0 3 4-15,9-1-1 0,-1 0 3 0,-1-1 0 16,1 1 2-16,-1 0 0 0,1-1 2 0,-5 0 1 15,-3 3-3-15,2-2 2 0,-3 2 3 0,2-3 2 16,-1 1-4-16,2 0-4 0,0 1 2 0,1 0 1 16,6-1 1-16,2 1 1 0,-2 0-1 0,3 1 1 15,0 0-4-15,1-3 8 0,0 4-7 0,2-1-4 16,-3-1-8-16,2 0-5 0,1-1 3 16,-2 3 3-16,0-1-3 0,0-2-8 0,-2 2-1 15,-2-2 10-15,-3 3 0 0,-3-1 3 16,1 1 4-16,-2-2-2 0,2 0-1 0,-1 0 2 15,7 0 0-15,0 0 3 0,0-1-3 0,-1 1 5 16,2-1 0-16,-2 0 4 0,1 0-1 0,-1 0 1 16,1-1 2-16,0 1-18 0,-1-1 20 15,-1 0 0-15,0 2-5 0,-6-2 3 0,-1 1-2 0,0 0 2 16,0 0-1-16,-1-2-1 0,-1 3 1 0,3-2-2 16,-3 1 1-16,9-3 1 0,-2 3 1 0,2-2 0 15,0-1 1-15,0 2-1 0,2 0-3 16,1-1 2-16,1 0-1 0,4-1 1 0,4 1-1 15,-1 0 2-15,1 0-3 0,1 1 3 0,0-2-5 16,1 1 7-16,0 2 1 0,2-2-2 0,2-1-2 16,1 1 4-16,-1 0 0 0,0 0-1 0,2 1-3 15,0-2-1-15,-1 0 2 0,3 2-3 0,-2-2 4 16,4 1 0-16,-2-2 0 0,3 1-2 16,1 0 2-16,-2-2-2 0,4 2-3 0,-3 0 4 15,1-2 2-15,0 1 1 0,2 1-2 0,-1-1-5 16,2 0 5-16,-1 1-1 0,0-1 0 0,1-1 0 15,12 2 0-15,-23-2 0 0,12-1-14 0,11 3 17 16,-20-2-3-16,20 2 5 0,-21-2-8 16,21 2 3-16,-19-4-1 0,19 4 0 15,-19 0 1-15,19 0-2 0,-19-1 2 0,19 1-3 0,-17 0 1 16,17 0 0-16,-16-1 4 0,16 1-4 0,-13 0 1 16,13 0-1-16,0 0-1 0,-16 1-1 0,16-1 1 15,0 0 0-15,-12 1 0 0,12-1 0 0,0 0 0 16,-11 2 1-16,11-2 5 0,0 0-6 0,-7 6 0 15,7-6 1-15,0 0 0 0,0 0-46 0,-4 10 56 16,4-10-2-16,0 0 1 0,0 12-3 0,0-12 7 16,4 11-9-16,-4-11 1 0,3 11-1 15,-3-11 0-15,4 15 0 0,-4-15-2 0,5 15 1 16,-5-15-1-16,6 18 5 0,-4-7-5 16,1-1 3-16,1 0-4 0,-2 1 8 0,-1-1-9 15,2 1 6-15,1 1-6 0,-3-1 4 0,0 1-3 16,0 1 4-16,-1-1-3 0,2 1-14 0,-4 0 14 15,2 0 8-15,0 2-10 0,-1 1 10 16,1 2-9-16,-1-1 5 0,0 1-9 0,-1 0 8 16,0 1-7-16,-1 0 9 0,1 0-7 0,1 4 6 15,-3-1-7-15,1-1 7 0,-1 3-6 0,0-4 2 0,2 2-6 16,-2 0 6-16,0-1 1 0,-2-2 1 0,4 2-53 16,1-1 60-16,0 1-2 0,0-2 1 0,-1 2-2 15,2-2 0-15,0 1 0 0,0 1-1 0,2-2-2 16,-2 2 6-16,1-1-4 0,0-1 0 15,-1 0-1-15,-1 2 4 0,1-1-7 0,-1 0 6 16,1 0-7-16,-3-1 5 0,2 5-4 0,-3-2 8 16,1 0-3-16,1-3 6 0,-1 0-5 15,1 0 7-15,-2 1-3 0,3-3-3 0,-2 2 1 16,1 0 6-16,-1-1-9 0,3 0 0 0,-4-1-1 16,4 0 0-16,0-1 0 0,0 1 4 0,0 0-4 15,0-1-4-15,3 0 0 0,-2 0 3 0,2 1-3 16,-1-2 2-16,1 2-1 0,2-3-44 0,-3 1 52 15,2 0-50-15,-2 1 57 0,0 0-48 16,1-1 57-16,-1 1-61 0,1-1 59 0,-2 1-4 16,0-1-5-16,0-1-2 0,1 0-2 0,-2-1 0 15,2 1-4-15,0 0 1 0,-2-1-1 0,2 1-7 16,-1-1 4-16,1 0-5 0,-1-1 8 0,-1 1-2 16,1-1-2-16,0-1-7 0,-1 1 6 0,0-12 1 15,3 21 0-15,-3-21-3 0,1 19 1 0,-1-19 2 16,2 19-2-16,-2-19-12 0,1 19 11 0,0-8 0 15,-1-11 0-15,2 20 5 0,-1-8 0 0,0-3-4 16,-1-9 0-16,3 21 0 0,-2-10-2 0,0 0 5 16,1 0-3-16,0-1-11 0,-2-10 11 0,4 21-1 15,-4-21 3-15,2 19 0 0,-2-19 0 16,2 19 3-16,-2-19-2 0,0 18-3 0,0-18 4 16,-2 17-1-16,2-17-4 0,-2 18 0 15,2-18-2-15,0 17 2 0,-3-6-1 0,3-11-1 16,-1 17 4-16,1-17-4 0,0 17 1 0,0-17 2 15,-1 16-2-15,1-16 0 0,1 17 1 0,-1-17-2 16,0 14 2-16,0-14 2 0,0 16 1 0,0-16-3 16,0 16 0-16,0-16-48 0,0 15 57 0,0-15-50 15,0 16 54-15,0-16-47 0,1 13 55 0,-1-13-53 16,0 13 50-16,0-13-47 0,0 0 56 0,3 17-56 16,-3-17 53-16,0 0-49 0,0 14 52 0,0-14-53 15,0 0 52-15,0 12-56 0,0-12 58 0,0 0-55 16,2 13 53-16,-2-13-51 0,0 0 52 15,3 15-53-15,-3-15 54 0,4 9-55 0,-4-9 54 16,2 9-53-16,-2-9 54 0,4 10-55 0,-4-10 51 16,4 7-46-16,-4-7 50 0,3 12-53 0,-3-12 55 15,4 12-9-15,-4-12-5 0,2 12-1 0,-2-12-4 16,4 13-5-16,-4-13 2 0,3 13-5 0,-3-13 2 16,3 14 0-16,-3-14-1 0,2 12-2 15,-2-12-2-15,5 13 3 0,-5-13-1 0,2 11 3 16,-2-11 0-16,3 10 2 0,-3-10-4 0,0 0 4 15,3 12-3-15,-3-12-1 0,0 0 3 0,4 10 6 16,-4-10 5-16,0 0 5 0,7 8-5 16,-7-8-1-16,0 0 0 0,0 0 3 0,7 6 0 0,-7-6 4 15,0 0-5-15,16 3-1 0,-16-3-4 16,16 0 1-16,-16 0-6 0,18 0 0 0,-18 0-4 16,26 0 5-16,-12-2-6 0,0 2 0 0,1 0-4 15,3 2 1-15,1-2 1 0,1 2 1 0,1-2-2 16,5 5 0-16,-1-4 5 0,2 2-2 0,0 1 0 15,1-1-3-15,-1 0 0 0,2-1-1 0,0 0 3 16,3-2-2-16,-1 1-44 0,3-1 53 0,3 0-2 16,-4 1-6-16,-3-1 5 0,2 0 0 0,-2 0-5 15,-2 0-9-15,-6 0 11 0,-1 0 4 0,0 0-5 16,-3 0 2-16,-3 0-8 0,-1 0-76 0,-14 0-119 16,25 2-169-16,-25-2-183 0,21 1-531 15,-21-1-701-15</inkml:trace>
  <inkml:trace contextRef="#ctx0" brushRef="#br0" timeOffset="19512.05">1433 16855 131 0,'0'0'173'0,"0"0"-33"16,0 0-22-16,0 0-14 0,0 0-19 0,-14 1-9 15,14-1-13-15,0 0-4 0,0 0-3 0,0 0-1 16,0 0 7-16,-14 0 3 0,14 0 0 0,0 0-11 15,0 0-8-15,0 0-3 0,-13 2-5 0,13-2-11 16,0 0 2-16,0 0-3 0,0 0-5 0,0 0-1 16,-10 4-5-16,10-4 5 0,0 0 7 0,0 0 10 15,0 0 16-15,0 0 22 0,0 0 8 0,0 0 33 16,0 0-6-16,0 0 16 0,0 0-19 16,0 0-16-16,0 0-19 0,11 3-1 0,-11-3-15 15,14-2-4-15,-14 2-16 0,18-2 4 0,-18 2-14 16,23-3 0-16,-9 1-6 0,-1 2 1 0,4-1-10 15,-1-2 4-15,2 2-9 0,-1 0 7 0,1 0-6 16,0 0 6-16,-3 0-10 0,-1-1 7 0,1 2-1 16,-2-1 4-16,0 0 3 0,-2 0 9 0,-11 1 4 15,20-2 16-15,-20 2 3 0,15-1-1 16,-15 1-23-16,14-2 12 0,-14 2-6 0,0 0 1 16,13-4 2-16,-13 4-4 0,0 0-7 0,0 0-3 15,8-6-5-15,-8 6-2 0,0 0-4 0,0 0-1 16,0 0-5-16,0 0-31 0,0 0-43 0,-13 0-37 15,13 0-41-15,0 0-137 0,-8 9-160 16,8-9-291-16,0 0-242 0</inkml:trace>
  <inkml:trace contextRef="#ctx0" brushRef="#br0" timeOffset="20811.54">4615 16923 108 0,'0'0'211'16,"0"0"-27"-16,0 0-23 0,0 0-31 0,0 0-17 16,-6-8-15-16,6 8 14 0,0 0 19 0,0 0 9 15,-12-5-12-15,12 5 17 0,0 0-16 0,0 0 8 16,-7-5-20-16,7 5-2 0,0 0-5 0,0 0 4 16,-8-4-16-16,8 4-3 0,0 0-8 0,0 0-16 15,0 0-3-15,0 0-6 0,-8-6-13 0,8 6 0 16,0 0-10-16,0 0-2 0,0 0-11 0,0 0 0 15,0 0-11-15,0 0 1 0,0 0-3 0,0 0-4 16,-9-4-7-16,9 4 5 0,0 0-6 0,0 0 7 16,0 0-4-16,0 0 6 0,17-1-3 15,-17 1 2-15,13-2 2 0,-13 2 3 0,19-2-2 16,-7 1 0-16,0 0 2 0,2 0 17 0,4-3 1 16,-1 1-1-16,2 1-1 0,1-2-7 0,-2 2 0 15,1 0-9-15,1-1 6 16,-1 1-6-16,0-3 2 0,-2 4-3 0,0-2-1 0,-1 1 1 15,-1 0 4-15,-2-1 17 0,0 1 14 0,-2 1 6 16,-11 1 5-16,19-5 8 0,-19 5 4 0,14-3-6 16,-14 3-11-16,12-3-14 0,-12 3-7 0,0 0-18 15,11-4-95-15,-11 4-106 0,0 0-126 0,0 0-254 16,0 0-356-16,-10 10-494 0</inkml:trace>
  <inkml:trace contextRef="#ctx0" brushRef="#br0" timeOffset="24858.78">13475 15434 230 0,'0'0'230'15,"-2"9"-10"-15,2-9-44 0,0 15 16 0,0-15-41 16,-4 15 5-16,4-15 11 0,0 21 4 0,0-9-41 16,0 0 36-16,0 4-16 0,0 0-3 0,-1 2-28 15,1-2-13-15,0 4-17 0,0-4-3 0,1 3-17 16,-1-2-5-16,0 2-12 0,0-1 13 0,4 1-11 15,-3-2-8-15,0 2-9 0,1-3-6 0,-1 1-3 16,0 1-1-16,0-1-4 0,1 0 7 0,-1 1-5 16,2-3-1-16,-1 0 13 15,1 2-4-15,-1-3-5 0,0 1-3 0,1-2-8 16,2-1-2-16,-2-1-3 0,-1 0 0 0,1-1-5 16,0-1 0-16,-1 2-2 0,2-4 0 0,-4-7-1 15,4 16-7-15,-4-16 7 0,4 12 0 0,-4-12-2 16,2 10 2-16,-2-10 3 0,5 9 1 0,-5-9 6 15,0 0 23-15,3 12 24 0,-3-12 15 0,0 0 13 16,0 0 3-16,4 9-16 0,-4-9-16 0,0 0-9 16,0 0-12-16,0 0-5 0,0 0-6 15,0 0 1-15,0 0-9 0,0 0-3 0,0 0-4 0,0-15 0 16,0 15-7-16,-4-10 5 0,4 10-6 16,-9-17 3-16,5 9-8 0,0 0 4 0,-1-3-20 15,0-1 25-15,1 0-4 0,-1-3 3 0,0 0-2 16,0-4-4-16,0 0 0 0,0-3-3 0,0-1-2 15,1-1 6-15,-1-1-5 0,0 1 4 0,1 1-3 16,0 1-2-16,0-2 4 0,0 2-1 0,-1 0 0 16,0 3-2-16,1 1 2 0,0-1 1 0,0 3-6 15,-1-1-2-15,1 2 1 0,1-3 4 0,-1 5 5 16,0-3-7-16,2 1 7 0,-2 2-4 16,1-2 1-16,1 2-2 0,0 1 5 0,0 2-8 15,0-2 0-15,1 1 4 0,-1 0 3 0,0 0-5 16,2 11 5-16,-2-20-2 0,2 20 2 0,-4-14-5 15,4 14 6-15,-1-13-5 0,1 13 8 0,-2-12 6 16,2 12 10-16,-1-11 7 0,1 11-6 0,0 0 3 16,-1-14-11-16,1 14 3 0,0 0-3 15,-1-11 4-15,1 11-10 0,0 0-5 0,2-11 5 16,-2 11-6-16,6-8-2 0,-6 8 0 0,9-6-2 16,-9 6 2-16,15-7 0 0,-15 7 1 0,19-6-2 15,-8 3 0-15,2 0 0 0,1 2 0 0,0-1 1 16,1 1-2-16,2 1 1 0,0 1 0 0,2 1-4 15,-1-1 3-15,1 2-4 0,-1 1 11 0,-3 2-13 16,2 0 12-16,-2 1-15 0,0 1-2 0,-2 0-3 16,0 3 25-16,-2-4-28 0,1 3 35 15,-1 0-13-15,0 1 2 0,-2-3 0 0,-2 4-3 16,2-4 0-16,-1 4 2 0,-3-4 0 0,0 2-1 16,-1 0 0-16,0 0-3 0,-2-1-2 0,-2-9 3 15,2 17 9-15,-2-17-3 0,-4 18-1 0,-1-9 1 16,0 1-3-16,-1-1 1 0,-3 1-4 0,2 0 0 15,-5-2 0-15,3 3-2 0,-2-4 3 0,-2 1 2 16,1 0-4-16,-1-2 2 0,0 2-1 0,-4-1 0 16,3-1 0-16,-2-1 1 0,0 1-3 15,-2-1-3-15,3-2 1 0,-2 3-2 0,3-4 8 16,-1 2-1-16,3 0 5 0,0-2-10 0,1 0 5 16,11-2-4-16,-16 5-9 0,16-5-23 0,-14 4-25 15,14-4-35-15,-11 2-45 0,11-2-80 0,0 0-133 16,0 0-178-16,0 0-450 0,0 0-572 0</inkml:trace>
  <inkml:trace contextRef="#ctx0" brushRef="#br0" timeOffset="25274.82">14136 15261 94 0,'-2'-18'430'15,"2"18"-88"-15,-2-14-60 0,2 14-41 0,-4-15-40 16,4 15-20-16,-4-12-26 0,4 12-11 0,-10-12-7 16,10 12 8-16,-12-8-24 0,12 8 6 0,-15-3-5 15,15 3-2-15,-19 1-12 0,9 1-18 0,0 2-19 16,-2 3 21-16,1 2-13 0,1 0 6 0,-1 3-8 15,1 2 19-15,-1 3-15 0,0 2-10 0,1 1 12 16,1 5 1-16,0 4-15 0,0-2-7 16,2 6-10-16,0 0-6 0,2 1 7 0,1 1-5 15,3 2-8-15,1-3-10 0,1 2 5 16,3 0-5-16,0-1-8 0,3 1 1 0,3 0-7 16,0 2-5-16,0-4 5 0,2-4-6 0,-1-2 3 15,1 0-5-15,2-3-1 0,-1 0-4 0,0-4-65 16,-1-1-69-16,1-4-80 0,-2 2-94 0,1-5-132 15,-1-3-128-15,1-2-299 0,-1-1-413 0</inkml:trace>
  <inkml:trace contextRef="#ctx0" brushRef="#br0" timeOffset="25891.85">14305 15518 383 0,'-8'-9'357'0,"8"9"-109"0,0 0-34 0,0 0 4 15,-8-5-18-15,8 5-30 0,0 0 14 0,-5 8-27 0,5-8-22 16,-2 11-11-16,2-11-17 0,-3 14-20 0,3-14 13 16,-4 18-18-16,3-8-12 15,-3 2 10-15,3 0-9 0,-1 0-16 0,-1-1-5 16,0 4-10-16,-1-1-3 0,2 1-2 0,-2 0-5 15,0 0-5-15,-1 0-3 0,0-1-4 0,0 0-1 16,0 0-6-16,0 1 1 0,-1 0-4 0,1-1-2 16,-1-1-3-16,2-1 3 0,0 0-1 0,1-2 1 15,0 0-4-15,0 0-1 0,1-1-1 0,2-9 2 16,-4 14-2-16,4-14 3 0,-3 13 3 0,3-13 7 16,-3 10 33-16,3-10 31 0,0 0-13 0,-3 11-10 15,3-11 1-15,0 0 8 0,0 0-8 0,0 0-1 16,0 0-5-16,6-13-3 0,-6 13-3 0,4-18-10 15,-3 6-4-15,2-2-5 0,0-4 15 16,-1 0 18-16,2-3-5 0,0-2-8 0,0-2 13 16,2 2 3-16,-1-2 18 0,0-4-38 0,1 4 5 15,1-4 32-15,-2 5 5 0,3 2-12 0,-2-2 22 16,-1 1 2-16,3 2-18 0,0 1 0 0,-3 1 10 16,0 3 22-16,0 1-14 0,0 4-22 15,-1-1-17-15,1 2-16 0,0 0-8 0,-5 10-5 0,13-8-2 16,-13 8-2-16,19-2 9 0,-9 4-10 0,2 5 0 15,2 1-6-15,0 5 9 0,0 3-9 0,2 5 10 16,-1 2 1-16,-1 2 5 0,0 2-12 16,0 4 9-16,0-3-26 0,-2 1 19 0,-2-1-15 0,1 1 6 15,-2-1-10-15,0-1 11 0,0-2-12 0,-3-2 12 16,1-1-15-16,-2-3 14 0,0-2-14 16,0-2-30-16,0 0-34 0,-1-4 6 0,-1-1-13 15,-1 0 3-15,-2-10-14 0,4 15-19 0,-4-15-63 16,0 0-90-16,3 10-40 0,-3-10-27 0,0 0-53 15,0 0-73-15,0 0-31 0,-13-6-73 16,13 6-279-16,-11-11-370 0</inkml:trace>
  <inkml:trace contextRef="#ctx0" brushRef="#br0" timeOffset="26058.86">14289 15756 141 0,'0'0'474'0,"0"0"-88"0,0 0-31 15,4-10-52-15,-4 10-24 0,14-6-38 0,-2 3-22 16,3-3-30-16,0 2-23 0,7 0-23 0,2-4-17 16,0 1-27-16,1 3-23 0,4-6-12 0,-3 3-21 15,-2 1-83-15,-2-1-106 0,1-2-147 0,-3 0-128 16,2 1-342-16,-5-4-277 0</inkml:trace>
  <inkml:trace contextRef="#ctx0" brushRef="#br0" timeOffset="26307.84">14675 15197 524 0,'0'0'562'16,"16"-7"-86"-16,-2 7-57 0,2 3-49 0,9 3-4 16,4 6-14-16,7 6-12 0,0 4-13 0,1 4-45 15,3 9-35-15,-4 4-5 0,-4 3-53 0,-4 5-9 16,-3 0-42-16,-10-2-16 0,-2 0-31 0,-6 1-15 15,-4 3-17-15,-3-1-2 0,-5 0-5 0,-4 0-22 16,-4-3 6-16,-3-2-22 0,-2-4-19 16,-5-1-65-16,-1-1-26 0,-1-7-85 0,-1 1-90 0,1-5-81 15,-1-4-111-15,2-2-128 0,2-2-511 16,1-7-717-16</inkml:trace>
  <inkml:trace contextRef="#ctx0" brushRef="#br0" timeOffset="33222.86">2104 14426 39 0,'-10'7'72'0,"1"1"-5"0,-2 0-4 0,1 3 4 16,-1 0 8-16,-2 2-32 0,0 0 13 0,0 2-27 15,-1 1 9-15,2 0-22 0,-5 5 11 0,2-2-16 16,-2 1 11-16,2 0-13 0,-2 0 21 0,2 1-2 16,-2-2 4-16,-1 3 10 0,2-1 3 0,-2-1-3 15,0 2-4-15,-1-1 3 0,-2 0-21 16,2 0 22-16,-1-1-11 0,2 0 10 0,-3 1-24 15,1-1 10-15,2 1-18 0,-1-1 18 16,1 0-23-16,1-1 15 0,-1 1-18 0,3 1 15 16,0 0-20-16,-1 1 18 0,0-2-20 0,2 4 20 15,-3-4-22-15,3 4 20 0,-2-2-18 0,1 2 15 16,-1-2-12-16,1-1 16 0,-1 1-23 0,2-2 20 16,-1-2-23-16,3-2 20 0,-1 3 2 0,1-2-1 15,0 0-1-15,-1-1 10 0,3 0 0 0,0 1-2 16,0-3 1-16,1-1-1 0,2 1-4 0,1-3-1 15,2 1-2-15,-2-3 2 0,2 1-1 0,4-10-5 16,-6 17 3-16,6-17 0 0,-4 11-1 16,4-11 2-16,-3 14-1 0,3-14 3 0,0 0 0 15,1 11-1-15,-1-11-1 0,0 0-1 0,0 0-1 16,18 0 1-16,-10-7-3 0,5 1-1 0,0-3 5 16,4-2-14-16,1-3 12 0,2-3-16 0,9-4 19 15,-1-4-20-15,3-1 19 0,3-2-8 0,8-7-2 16,4-4 20-16,3 0-24 0,2-3 16 15,4-2-17-15,1 0 16 0,1-1-15 0,2-3 31 0,0 2-8 16,-1-1 16-16,-2 2-16 0,0-2 14 0,-1 3-24 16,0-2 4-16,-4 2 5 0,3 4 6 15,1 0-3-15,-3 4 1 0,0-2 1 16,0 2-3-16,0 3 15 0,-3 0-25 0,1 4 20 16,-4-1-20-16,1 1 13 0,-9 7-17 0,1 0 16 15,-2 2-19-15,-4 1 12 0,-1 2-28 0,-7 3 3 16,-3 1-22-16,-3 3 22 0,-2 1-14 0,-3 2 17 15,-2 0-12-15,-1 2 19 0,-2 0-17 0,-2 0 18 16,-7 5-16-16,16-8 12 0,-16 8-26 0,10-6 10 16,-10 6-23-16,10-7 19 0,-10 7-11 0,11-4 22 15,-11 4-9-15,9-3 20 0,-9 3-18 0,0 0 21 16,9-5-17-16,-9 5 22 0,0 0-16 0,0 0 17 16,0 0-16-16,0 0 17 0,0 0-12 15,0 0 19-15,-6 11-14 0,6-11 21 0,0 0-18 16,-9 4 22-16,9-4-23 0,0 0 16 0,-14 6-15 15,14-6 12-15,-12 7-16 0,3-2 12 0,-1 0-15 16,-3 4 18-16,-1-1-19 0,-2 2 18 0,-3 2-16 16,-1 4 13-16,-2 2-17 0,-5 4 2 0,-1 1 0 15,-1 6 9-15,-1-2-5 0,-2 4-2 0,-4 6 16 16,-2 1-16-16,1 5 13 0,-3-1-11 0,1 2 12 16,-1 1-18-16,-3-1 14 0,1 2-17 15,-1-3 19-15,-4 4-21 0,1-1 18 0,-2-1-17 16,-1-1 15-16,2-1-10 0,-1 0 21 0,4-3-11 15,3 0 16-15,0-3-19 0,5 0 21 0,5-7-21 16,3 1 15-16,2 0-13 0,0-1 17 16,3-1-24-16,-1 1 18 0,1 0-11 0,0-1 17 15,2 3-1-15,-1-2 13 0,1 0-20 0,0 0 15 16,0 0-25-16,-1 0 18 0,0 1-18 0,0-4 16 16,2 1-19-16,2-3 15 0,0-3-18 0,0 1 18 15,2-2-14-15,-2 1 10 0,2-2-16 0,-1 1 22 16,0 0-22-16,-1-1 15 0,3-4-17 0,2 0 23 15,0-2-2-15,2 2 16 0,0-5-30 16,3-1 24-16,1 0 0 0,1-2 26 0,2 0-8 0,4-8 11 16,-5 10-18-16,5-10 10 0,0 0-26 15,5 11 17-15,-5-11-21 0,0 0 8 0,14 2-13 16,-14-2-11-16,13 0 1 0,-13 0 11 0,15-2-2 16,-15 2-2-16,14 0-3 0,-14 0-3 0,14-3 3 15,-14 3-1-15,13-1-1 0,-13 1 1 0,11 0 1 16,-11 0-1-16,13-5-1 0,-13 5 1 0,12-4 1 15,-5-1 0-15,2 0-5 0,3-5 4 0,-1 2-5 16,6-5 6-16,5-4-2 0,-1-2 7 16,10-5-9-16,1-3 10 0,10-9-10 0,2-2 11 15,3-3-14-15,2-5 10 0,5-2-10 0,3-2 15 16,0 0-15-16,13-9 4 0,-12 11 0 16,1 1-16-16,-1 1 20 0,1 2-1 0,-4 0 1 15,2 3 11-15,-4 2-16 0,1 4 13 0,-4 0-20 0,1 4 20 16,-3-1-14-16,-2 3 8 0,0 0-9 15,-7 4 12-15,-1 3-4 0,-2-2 5 0,0 4-10 16,1-2 7-16,-5 0-15 0,3 0 14 0,-1-1-15 16,-2 3 6-16,0-1-1 0,-2 1 4 0,0 3-2 15,-5 0-2-15,-3 3 2 0,1-1 0 0,-4 3 1 16,-2 1 2-16,-1 0-1 0,-3 3 0 0,0 0 4 16,-2 1-1-16,0-1 1 0,-4 0-1 0,2 4-2 15,-1-2 0-15,-8 6-2 0,14-9 3 0,-8 3 0 16,-6 6-5-16,16-8 0 0,-7 4 1 0,-9 4 0 15,15-7-3-15,-15 7 3 0,14-6-3 0,-14 6 5 16,12-1-1-16,-12 1-1 0,0 0 2 16,7 6-1-16,-7-6 2 0,0 0-2 0,-4 9-2 15,4-9 3-15,-6 9 2 0,6-9-5 0,-8 7 2 16,8-7 2-16,-7 6-3 0,7-6 0 0,0 0 8 16,-8 6-2-16,8-6 3 0,0 0-7 0,0 0 0 15,0 0 3-15,0 0 0 0,0 0-3 0,0 0 3 16,0 0-2-16,0 0 3 0,0 0 2 15,0 0 4-15,0 0 4 0,0 0-9 0,0 0-2 16,0 0 6-16,0 0-7 0,-8 10-1 0,-3-3-1 0,-6 3 2 16,-2 2-2-16,-4 3 3 15,-2 0-6-15,-4 5 8 0,-1-1-5 0,-2 4 6 0,0 0-12 16,-2 2 9-16,0 1-11 0,-7 8 13 16,-1 3-13-16,-3 0 5 0,0 3 0 0,1 3 4 15,-4 0 0-15,0 3-2 0,-1 1 12 0,1 1-15 16,-2 3 12-16,-2 0-13 0,-1 2 7 0,1-3-9 15,-3 3 6-15,1-2-7 0,1-2 12 0,0-1-13 16,1-2 17-16,2-3-10 0,4 1 9 0,0-5-11 16,5-3-2-16,1 1 12 0,7-7-13 0,2-1 14 15,2-3-13-15,2-1 9 0,5-5-11 0,2 1 12 16,2-2-11-16,0 1 11 0,4-3-11 0,-1-1 11 16,2 1-11-16,-1-2-1 0,0 3 5 15,2-1 5-15,-2-3-10 0,3 3 17 0,-2 0-6 16,2 0 8-16,-1 0-29 0,1-1 24 0,-1 0-10 15,3-4 5-15,-1 1-5 0,2-2 12 0,3-3-11 16,-1 0 11-16,-1 1-14 0,7-9 12 0,-9 11-11 16,9-11 13-16,-5 8-13 0,5-8 16 0,0 0-13 15,0 0 12-15,0 0-1 0,0 0 6 0,0 0-13 16,2 11 8-16,-2-11-7 0,0 0 5 0,0 0-9 16,0 0 6-16,3 9-10 0,-3-9 12 0,0 0-11 15,0 0 10-15,3 12-9 0,-3-12 9 0,0 0-11 16,0 0 11-16,4 10-13 0,-4-10 12 0,0 0-9 15,0 0 9-15,0 0-9 0,15 1 4 16,-15-1 7-16,13-7-9 0,-3 0 10 16,2-2-7-16,2-3 6 0,2-1-9 0,6-6 23 15,5-4-4-15,1-5 4 0,4-3-13 0,10-9 12 16,2 0-10-16,4-4 7 0,2 0-15 0,2-1 12 16,3-1-8-16,3-2 11 0,-1 0-15 0,2 1 5 15,1 3-27-15,-4 0 33 0,3 0-8 16,-1 2 7-16,2 3-1 0,-3 1 1 0,-1 1-8 15,1 0 5-15,-2 4-8 0,-2-1 2 0,-2 2 2 16,-1 5-3-16,0-2 2 0,-3 2-16 0,-6 3 18 0,-1 2-4 16,0-1 3-16,2 2-3 0,-3-2 2 0,0 1-2 15,0 1 7-15,-2-1-10 0,-2 3 4 0,-2 1-8 16,-6 4 8-16,-2 0-7 0,0 1 9 16,-6 0-9-16,-1 3 9 0,-1 0-12 0,-1 1 12 15,-3 1-8-15,2-1 6 0,-2-1-7 0,2 2 9 16,1-2-7-16,3 1 6 0,-4-3-7 0,4 4 7 15,-2-2-7-15,1 0 7 0,1 2-7 0,-1-1 9 16,0 0-12-16,-3 3 9 0,2-1-7 0,-3 0 4 16,1 2-5-16,-2-1 9 0,-2 1-10 0,0 0 6 15,-2 2 0-15,-9 3 4 0,15-6-5 0,-15 6 7 16,10-4-9-16,-10 4 5 0,0 0-20 0,0 0 23 16,8-5-7-16,-8 5 8 0,0 0-10 0,0 0 9 15,0 0-8-15,0 0 9 0,-14 2-8 16,14-2 7-16,-13 4-8 0,13-4 5 0,-18 8-6 15,4-4 4-15,0 3-3 0,-3 0 7 16,-1 1-3-16,-3 3 1 0,-2-3-5 0,-2 6 5 16,0-2-8-16,-3 1 7 0,-3 5-5 0,0 1 1 15,-2 2 2-15,0 0 0 0,2 3 3 0,-2-1-20 16,-3 5 26-16,-2 4-4 0,-3 3-2 0,0 1 2 16,-2 1-20-16,-1 2 18 0,-2 0 3 0,1 0-8 15,-3 4 4-15,1-5-7 0,-4 3 9 0,1-2-4 16,1-3 1-16,-1 2-2 0,2-2 2 0,-1 1-6 15,2-4 8-15,1 0-5 0,1 0 1 0,0-1-1 16,10-7 4-16,-1 2 0 0,0 0-2 16,0 1 8-16,3-2-8 0,2 0 5 0,1 0-7 15,4-1 5-15,-1-2-9 0,3 2 6 0,4-3-7 16,2-2 9-16,0-1-4 0,0 1 5 0,5-4 1 16,0 1-17-16,-1 0 14 0,3-2 6 0,-2 2-1 15,1-1-2-15,0-1 0 0,-2 2 0 0,2-1 3 16,-2 0-4-16,0-1-2 0,-1 1 1 15,1 0 3-15,-3 0-2 0,3 0-2 0,-1-1-4 0,1 1 4 16,-2-2-6-16,2 0 9 0,5-2-1 16,-1-2-3-16,1 0-2 0,3-2 3 0,-1-1-2 15,0 1-3-15,7-8 11 0,-8 10 4 0,8-10-7 0,-5 8 4 16,5-8-4-16,0 0 4 0,0 0-6 16,-3 9 5-16,3-9-4 0,0 0 3 0,0 0-3 15,4 9-5-15,-4-9 3 0,0 0 3 16,0 0-3-16,8 8 5 0,-8-8-2 0,0 0 2 15,10 4-5-15,-10-4 7 0,12-2 0 0,-12 2-2 16,21-9 5-16,-7 3-1 0,7-4-2 0,3-3 0 16,4 0 1-16,5-5 5 0,3-2-9 0,1-4 6 15,8-6-4-15,2-3-4 0,2-2 8 0,-1-2 9 16,5-4-7-16,-2 2 2 0,6-3 0 0,0-2-2 16,1 1-1-16,0 2-5 0,1-1 3 15,-3 1-5-15,-1 2 4 0,-1 1-6 0,-2 0 10 16,-2 3-15-16,-3 1 9 0,0 2-5 0,-2-1 7 15,-1 3-9-15,0 0 7 0,-8 5-2 0,1 0-1 16,0 0-3-16,0 1 2 0,-1 1-3 0,1 0 6 16,-3 0-5-16,2 0 3 0,-1 3 2 0,-1-2-4 15,0 2 2-15,-2 1-2 0,-6 2-1 0,-2 4 2 16,-4 2 1-16,-1 0-2 0,-4 2 3 0,-1 1 2 16,-2 1 0-16,-2 0 3 0,0 4-3 0,-2-3 2 15,0 2-3-15,-1-2-6 0,-7 6 2 0,12-5-6 16,-12 5 3-16,10-7 0 0,-10 7-2 0,8-4 4 15,-8 4 1-15,10-5 0 0,-10 5-1 0,0 0 1 16,9-4-4-16,-9 4 2 0,0 0 1 16,0 0 0-16,0 0 0 0,0 0 0 0,0 0 0 15,0 0 1-15,-8 13-13 0,-1-6 13 0,-1-2 1 16,0 2 2-16,-4 2-3 0,2-1 2 0,-3 0-5 16,2 2 0-16,0-2-2 0,-4 3 1 15,0 0 0-15,-1 2 1 0,-2 2 2 0,-3 1 2 16,1 0-9-16,-6 6 10 0,0 0-7 0,-3 2 7 15,-2 3-4-15,-1-1 3 0,-6 7-9 16,-3 1 10-16,-1 0-6 0,-6 2 6 0,1 0-7 0,1-1 5 16,-5 1-1-16,2 2 1 0,0-1-2 0,0 0 5 15,2-1-13-15,1 0 12 0,4 1-6 16,1-4 1-16,2 4 2 0,1-3 0 0,0 1-20 16,8-7 24-16,0 3-5 0,1-4 4 0,0 2-4 15,1-2 4-15,2-5-6 0,1 2 0 0,7-6 1 16,0 0 5-16,5-5-2 0,-1 0-1 0,5-2-3 15,-1-1 3-15,2-1-5 0,2-3 1 0,1 1-2 16,-1 0 5-16,2-1-5 0,6-6 7 0,-8 9 0 16,8-9 4-16,-6 7-5 0,6-7 3 0,0 0-4 15,-5 9 2-15,5-9-1 0,0 0 1 0,0 0-2 16,-3 11-1-16,3-11 2 0,0 0 5 0,0 0-4 16,5 8 6-16,-5-8-11 0,0 0 3 0,0 0-3 15,0 0 7-15,9 5-2 0,-9-5 1 0,0 0-2 16,0 0 6-16,16-2-6 0,-16 2 3 15,12-4-3-15,-12 4 3 0,13-6-3 0,-5 1 2 16,2 1-3-16,-2 0 5 0,-1-2-4 0,6-1 2 16,-3-1 0-16,1-1 2 0,6-2-2 0,-1-2-4 15,2 1 2-15,3-4 3 0,1-1-3 16,6-4 8-16,3-1-3 0,0 1 9 0,2-3-2 16,1 2 4-16,3-3-4 0,0 0 2 15,0 1-3-15,1 2-5 0,0-1 2 0,-1 0-7 0,-1 1 8 16,-1 1-3-16,1 0-1 0,1 0-1 0,0 2 0 15,-1 0 0-15,-1-1-3 0,0 2 1 0,3 0-2 16,-3 0 1-16,4 1-1 0,-2 1 3 16,0-2-3-16,-1 4 0 0,-1-1 2 0,1-1 1 15,-7 3-6-15,0 1 7 0,-2 0-5 0,-6 2 4 16,1 2-3-16,-4-1 3 0,-3 2-1 0,-1 1-1 16,0-1 0-16,-4 2 1 0,1 1 0 0,-1 1 0 15,-2-3-1-15,-8 6 2 0,12-6-6 0,-12 6 2 16,13-5-1-16,-13 5-4 0,9-4 3 15,-9 4 0-15,0 0 2 0,0 0 1 0,0 0 0 16,0 0 3-16,0 0-10 0,-4 15 4 0,4-15 4 16,-10 10 0-16,2-4-2 0,2 0 3 0,-2 0-3 0,2 0 5 15,-4 1-4-15,1 3 2 0,0-2-2 16,-4 2-2-16,3-1 1 0,-2 1 2 0,-4 2-3 0,3 0 4 16,-5 0 0-16,1-1-1 0,-3 5-1 15,-3 1 4-15,0 0-4 0,-1 0 0 0,-6 3 1 16,1 2-2-16,-2 0 0 0,-1-1 1 0,0 1-1 15,0 0-1-15,0 3-2 0,-1-3 2 0,-4 2 2 16,5 1-4-16,-2 0 0 0,-1 0 0 0,1 0-1 16,-1-1 1-16,2 2 2 0,0-3 2 15,1-1-1-15,1 2-3 0,2-3 1 0,0 0 2 16,7-4-2-16,0 0 1 0,5-5-1 0,1 1 2 16,-1 0-3-16,3-1 3 0,1-1-1 0,0-3 2 15,1 4 1-15,0-3 6 0,-2 2-7 16,5 0-1-16,-4-1 3 0,3-1-5 0,0 2 5 15,0-1-2-15,-1-1-2 0,2 1 1 0,0-1 1 16,-1-1-5-16,3 3 6 0,-2-3 4 0,2-2-5 16,1 2 2-16,-1 0-3 0,7-8 1 0,-10 9-3 15,10-9 5-15,-9 12-5 0,9-12 3 0,-7 7 0 16,7-7 1-16,-6 8-3 0,6-8 3 0,0 0-2 16,-7 8 1-16,7-8 0 0,0 0 5 0,0 0-4 15,-7 8 3-15,7-8-5 0,0 0 1 0,0 0-3 16,0 0 3-16,0 0 0 0,0 0 5 0,0 0-9 15,0 0 14-15,0 0 6 0,18-2-3 0,-5-3-7 16,0-1 4-16,7-3-4 0,1 1 0 0,6-5-1 16,2 3-3-16,6-6-4 0,2 0-5 15,1 0 12-15,0-2-4 0,2 0 6 0,2-1 3 16,-3 0-5-16,1 0 1 0,0 1 4 0,-1 1-10 16,-4 2 2-16,0-1-17 0,-7 4-57 0,-4 2-75 15,-2-1-122-15,-2 3-104 0,-1 0-403 0,-6 1-293 16</inkml:trace>
  <inkml:trace contextRef="#ctx0" brushRef="#br0" timeOffset="38071.87">12928 17115 367 0,'-1'-14'328'0,"-2"0"-46"15,1 1 1-15,-2-1-62 0,-1-1 10 0,0 1-14 0,0 0-1 16,0-1-21-16,-1 0-41 0,1 3-32 0,0 1 13 15,2 1-19-15,-1-1-20 0,4 11-24 16,-7-14-16-16,7 14-16 0,-4-11-10 0,4 11-8 16,0 0-1-16,0 0-7 0,0 0 0 0,0 0-7 15,-7 9 12-15,7-9-2 0,0 21 7 0,0-8 1 16,0 5 0-16,-2 1 7 0,2 1 0 0,-2 4-4 16,2 2 1-16,-1 2-5 0,-1 0-5 0,0-1-2 15,1 2-2-15,-1-1 1 0,0 0-4 0,0-2-1 16,1-1-3-16,0 1 0 0,1-2-3 15,-1-3 7-15,1-3-6 0,-2-2 0 0,2-2-1 0,-1 0 0 16,1-3 1-16,0-11 3 0,0 20-5 16,0-20 9-16,0 16 4 0,0-16 47 0,-1 12-12 15,1-12-2-15,0 0-16 0,0 0-1 0,0 0-13 16,0 0 3-16,0 0-16 0,0 0 7 0,0 0-1 16,0 0-10-16,2-13-1 0,-2 13 6 0,-2-17-4 15,-1 5 1-15,1 2 0 0,-2-5-1 0,-2 1-2 16,-1-5-4-16,-2 1 2 15,1-2-2-15,-2-1 4 0,0-4-4 0,0 1 3 16,-2-1-2-16,3 0 8 0,3 2-7 0,-3-5 5 16,4 6-7-16,2-5 3 0,1 2-5 0,2 0-2 15,0 2-4-15,1-2 13 0,2 2-4 0,2 0 4 16,1 2-8-16,-1 2 9 0,3-1-11 0,-2 1 8 16,1 5-5-16,0-1 6 0,1 2-12 0,1 1 9 15,2 1-6-15,-3 2 4 0,4-1-4 0,0 4 7 16,-1 2-6-16,0-2 4 0,2 4-6 0,0 1 9 15,2 1-4-15,0 3 6 0,3-2-4 0,-2 5 6 16,1 0-9-16,1 1 7 0,0 2-4 0,-1 1 7 16,-2 3-8-16,-1-1 5 0,-2-1-5 0,-1 2 3 15,1 3-3-15,-5-3 1 0,0 1 4 0,-2 0-8 16,-2-1 7-16,0 1 1 0,-3-1-2 0,0 3 0 16,-3-3 0-16,-1-1-3 0,-1 1 5 0,-3 1-1 15,-2-3 1-15,-1 0 2 0,0 2-4 16,-4-3 1-16,-1 0-3 0,-2 1 0 0,2-2 5 15,-3-2-3-15,1 2-2 0,2-3 1 0,0 1-1 16,-2 1 4-16,0-3-3 0,3 0 1 0,-1-1 1 16,2 0-1-16,2 0-1 0,1-1 0 0,1 0-16 15,10-3-39-15,-18 4-35 0,18-4-32 0,-13 4-42 16,13-4-56-16,0 0-80 0,0 0-74 0,0 0-466 16,0 0-382-16</inkml:trace>
  <inkml:trace contextRef="#ctx0" brushRef="#br0" timeOffset="38454.12">13376 16802 43 0,'3'-10'323'15,"-1"-2"-51"-15,-2 12-62 0,1-17 7 16,-1 17 6-16,-1-16-41 0,1 16-24 0,-4-16-34 16,4 16 18-16,-6-15-7 0,6 15-15 0,-7-11-15 15,7 11-17-15,-10-8-6 0,10 8-11 0,-14-5-17 16,14 5 10-16,-16 1 7 0,6 3-5 0,0 1-19 16,0 4 5-16,-4 4-29 0,2 4 31 0,2 1-6 15,-3 6-8-15,3 2-3 0,0 2-6 0,0 5-1 16,3 5-3-16,1 2-4 0,2 1 1 0,1-4 2 15,2 0-5-15,2 2 0 0,4 4 1 0,2-1 2 16,2 0-3-16,2-4-2 0,2 1-1 0,0-3-1 16,4-1-3-16,-1-3-4 0,0 0-3 0,0-7 1 15,-1 0 1-15,2-3 0 0,0-1-5 0,-1 0-5 16,-2-6-50-16,2-1-79 0,-1-3-79 16,-1-1-86-16,-1-2-94 0,0-2-361 0,-1-2-260 15</inkml:trace>
  <inkml:trace contextRef="#ctx0" brushRef="#br0" timeOffset="38970.36">13616 17005 112 0,'-5'-8'395'0,"0"0"-92"0,5 8-40 0,-12-8-43 16,12 8-37-16,-15 0-35 0,6 3 6 0,0 2-19 15,0 1-27-15,-1 4 2 0,1 2-18 0,-3 2 1 16,3 3-18-16,0 0-7 0,1 2-15 16,1 2-11-16,1-1-3 0,1 2-7 0,1-1-3 15,-1 1-6-15,2-3-2 0,1 1-5 0,-1-3-2 16,2-1-3-16,-1 2 0 0,1-5-4 0,1 0-1 16,-1-1 2-16,1-12 0 0,-1 18 1 0,1-18-1 15,1 13 12-15,-1-13 4 0,0 0-5 0,0 0-1 16,0 0-1-16,0 0 1 0,8-5-3 0,-8 5-1 15,2-18-4-15,1 7-3 0,-2-5-1 16,-1-2 1-16,5-1-5 0,-4-4 5 0,2 1 25 16,-1-2-2-16,1 1-3 0,-2 1 3 0,3 0 8 15,-1 2 30-15,-2 1-6 0,2 2-10 0,-1-1-8 16,3 1 39-16,-2 1-8 0,-1 1-10 0,-1 3-9 16,1 0-6-16,0 0-10 0,-2 12-7 0,4-17-14 15,-4 17-3-15,4-12-10 0,-4 12 1 0,0 0 0 16,10-5 2-16,-10 5-4 0,12 9 1 0,-7 0-3 15,1 3 3-15,1 1-3 0,3 7 0 0,-2 0-2 16,1 5 2-16,1 1 4 0,-1 4-4 0,1-1 2 16,0 2-1-16,2 4-1 0,-3-5 1 0,2 1-2 15,-1-2 2-15,1-1 1 0,1-1-22 0,-3-2-27 16,0-4-63-16,0-1-23 0,-1-4-25 0,-2-2-23 16,-1-1 1-16,-1-4-55 0,-4-9-76 15,8 13-39-15,-8-13-35 0,0 0-186 0,0 0-82 16</inkml:trace>
  <inkml:trace contextRef="#ctx0" brushRef="#br0" timeOffset="39171.18">13410 17249 134 0,'0'0'386'0,"12"-6"-28"0,-2 5-67 16,5-2-34-16,3 1-11 0,3-2-12 0,4 1-25 15,1 0-32-15,0-1-40 0,0 1-30 0,0 0-19 16,-1 1-16-16,-1-2-29 0,-4 2-63 16,1-1-93-16,-2 1-83 0,0-3-51 0,-3 1-124 15,1 0-188-15,-3-2-73 0</inkml:trace>
  <inkml:trace contextRef="#ctx0" brushRef="#br0" timeOffset="39472.46">13854 16809 145 0,'-3'-11'574'16,"3"11"-88"-16,-3-18-65 0,3 18-52 0,-2-13-53 15,2 13-72-15,-1-12-48 0,1 12-40 0,-3-9-31 16,3 9-26-16,0 0 17 0,0 0 29 0,0 0-2 16,0 0-13-16,3 9-8 0,-3-9 8 0,5 24-40 15,-1-7 4-15,1 5-31 0,1 0 10 0,2 10-30 16,-1 1 14-16,1 7-41 0,-1 1 9 0,1 2-7 15,-1 1-2-15,-1 1-2 0,1 0 26 0,-1 0-38 16,2-2 24-16,-1 0-29 0,-2-8 6 0,2 6-1 16,-1-6 21-16,2-3-22 0,-3-2 1 0,1-2 3 15,-2-6-6-15,0 0-25 0,1-5-11 0,-1 0-19 16,-3-4-14-16,3-1-8 0,-3-2-14 0,-1-10-34 16,6 16-78-16,-6-16-53 0,6 6-51 0,-6-6-57 15,0 0-4-15,15-4-87 0,-8-3-202 0,2-1-165 16</inkml:trace>
  <inkml:trace contextRef="#ctx0" brushRef="#br0" timeOffset="40254.04">14165 17054 477 0,'-2'-11'385'16,"2"11"-87"-16,-5-13-66 0,5 13 6 0,0 0-32 15,0 0-7-15,0 0-31 0,-9 10-29 0,9-10-7 16,-3 20-14-16,6-6-17 0,-2 4-21 0,2-1-14 15,-1 5-9-15,3 1-13 0,-1-1-5 0,1 1-8 16,0 1-4-16,2-2-4 0,-2 0-5 16,-1-3-6-16,0-1 2 0,1-3 0 0,-3 1-2 15,2-3 1-15,-1-2-4 0,0-2 6 0,-3-9-2 16,2 16 1-16,-2-16-1 0,0 0-4 0,-2 11-23 16,2-11 25-16,0 0 0 0,-10-8-4 0,10 8-7 15,-10-14 4-15,3 1 0 0,-1-2-1 0,0-1 0 16,0-5 1-16,1 0 3 0,-1 1-7 15,-1-7-2-15,1 0 2 0,1 0-4 0,0 3 7 16,1-1-3-16,2 3-2 0,2-1 0 0,-1 4 1 16,3-2 1-16,1 2-7 0,3-3 9 0,1 2-1 15,2 0 0-15,1 1-1 0,2 1 0 0,-1 1 0 16,1 1 8-16,0 1 4 0,0 2-3 0,0 2-3 16,-1 0 0-16,2 3-4 0,-1 1 0 0,-3 2-1 15,2 1-3-15,-9 4 4 0,17-1 1 0,-17 1 2 16,15 5-5-16,-7 1 5 0,0 4-5 0,-2-1 0 15,-1 5-2-15,0 0 3 0,-1 1 1 0,-1 1-2 16,-1 0 2-16,-2 2-3 0,-2 0 2 0,-1-1-1 16,-1 0 2-16,0 0 4 0,-2 1-5 0,0-2-1 15,-3 0 0-15,2-3 1 0,1-1-1 0,-1 1 3 16,2-4 14-16,-1 0 35 0,2-2 22 0,4-7 13 16,-7 14 4-16,7-14-18 0,-6 9-18 0,6-9-18 15,0 0 1-15,0 0-11 0,0 0-6 0,0 0-4 16,8 7-5-16,-8-7-4 0,0 0-3 15,18-1-2-15,-18 1-3 0,14-2 0 0,-14 2 1 16,18 0-2-16,-18 0 0 0,17 2 0 0,-17-2-3 16,17 2 1-16,-17-2 3 0,18 5-1 0,-18-5 0 15,16 5 0-15,-16-5-2 0,15 8 1 0,-6-3 2 16,-1 0-2-16,-2 0-7 0,2 4 6 0,-1-3 6 16,1 1-1-16,1 3 0 0,-1 0-1 0,0-1 3 15,-1 1-5-15,-2-2 2 0,1 2 1 0,-2-3-6 16,1 4 9-16,-5-11 1 0,4 16-2 0,-4-16 1 15,-4 18 1-15,4-18-6 0,-10 17 5 0,3-8 4 16,-3-1-18-16,-2-1 14 0,0 0 12 0,1 0-17 16,-5-1 0-16,4 0 3 0,-4-1-4 15,3 1 14-15,0-4 23 0,1 3 0 0,2-2-2 16,-2 0 11-16,12-3-27 0,-16 5 14 0,16-5-22 16,-16 3 16-16,16-3-22 0,-11 2 12 0,11-2-42 15,0 0-54-15,0 0-54 0,0 0-37 0,-14-1-23 16,14 1-39-16,0 0-40 0,0 0-22 0,9-9 9 15,-9 9-85-15,7-5-319 0,-7 5-197 0</inkml:trace>
  <inkml:trace contextRef="#ctx0" brushRef="#br0" timeOffset="40688.01">14447 16608 190 0,'1'-14'349'15,"0"4"-67"-15,-1 10-28 0,1-18-15 0,-1 18-10 16,2-16 2-16,-2 16-22 0,1-13-26 0,-1 13-20 16,1-12-20-16,-1 12-12 0,0 0-10 15,0-14-11-15,0 14-8 0,0 0-13 0,3-12-12 16,-3 12-16-16,0 0-11 0,0 0-12 15,1-10-8-15,-1 10-8 0,0 0-7 0,0 0-9 16,0 0 3-16,0 0 0 0,3-10-2 0,-3 10 0 16,0 0 0-16,0 0 0 0,9 4-2 0,-9-4 4 15,0 0-2-15,10 10 2 0,-10-10 7 0,11 12 6 16,-6-5 40-16,3 7 2 0,-1-1 3 0,4 4-2 16,2 4 34-16,2 3-26 0,0 2 6 0,3 8-3 15,2 1 4-15,-1 3 20 0,-3 2-36 0,2 4 34 16,-4 1-51-16,0 2 19 0,-5 2-38 0,1 0-2 15,-7 2 17-15,-4-1-29 0,-6-1 25 0,-2-1-36 16,-2 0 23-16,-6-4-22 0,-7 3 22 16,3-8-23-16,-8 4-12 0,0-10-67 0,2-2-57 15,-2 1-63-15,-1-4-81 0,2-3-81 0,-1 0-101 16,-3 3-535-16,2-8-593 0</inkml:trace>
  <inkml:trace contextRef="#ctx0" brushRef="#br0" timeOffset="46235.66">9327 14346 23 0,'-13'0'181'0,"13"0"-13"0,0 0-35 16,-17-1-13-16,17 1-19 0,0 0-3 0,-12-4 0 15,12 4-6-15,0 0-6 0,-14-2-5 0,14 2-9 16,0 0 6-16,-11-5-19 0,11 5-8 0,0 0-14 16,-12-4-3-16,12 4-3 0,-10-4 5 0,10 4-4 15,-9-4-3-15,9 4-8 0,-12-4-2 16,12 4-1-16,-9-3-2 0,9 3-4 15,-10-6-3-15,10 6-4 0,-10-5-3 0,10 5-3 16,-9-6 6-16,9 6 1 0,-13-2-2 0,13 2-5 16,-14-6-1-16,14 6 3 0,-15-1 0 0,15 1-3 15,-16-2 13-15,16 2-9 0,-18-1 4 0,18 1 0 16,-17-2 1-16,17 2-3 0,-12 0 2 0,12 0-5 16,-14 0 2-16,14 0-2 0,-13 0 1 0,13 0-2 15,-14 0 1-15,14 0 4 0,-13 3-3 0,13-3-4 16,-11 2 11-16,11-2-7 0,-12 1-1 0,12-1-1 15,0 0 2-15,-15 1 2 0,15-1 14 0,-14 3 10 16,14-3 10-16,-13 2-1 0,13-2-4 16,-14 0-8-16,14 0-2 0,-14-2-6 0,14 2-6 15,-14 0-1-15,14 0-1 0,-19-3 0 0,19 3-6 16,-16 0-6-16,16 0 9 0,-19 3 0 0,19-3-4 16,-15 2-3-16,15-2 0 0,-17 1 1 0,17-1-2 15,-16 2 2-15,16-2-1 0,-17 2 0 0,17-2 2 16,-12 3 0-16,12-3-1 0,-14 3 0 0,14-3-1 15,-13 4 4-15,13-4 1 0,-13 5-1 0,13-5-2 16,-17 5-2-16,17-5 6 0,-15 6 1 16,6-2 2-16,9-4-1 0,-18 6-25 15,18-6 28-15,-13 6-21 0,13-6 28 0,-16 7-25 16,16-7 25-16,-13 9-28 0,13-9 47 0,-14 7-23 16,14-7 29-16,-11 11-22 0,11-11 23 0,-14 12-26 15,7-8 29-15,-1 2-29 0,1 0 29 0,-1 1-35 16,0-3 23-16,1 2-18 0,-2 1 18 0,0-1-19 15,2-1 16-15,-3 1-24 0,3 0 32 0,-1 0-25 16,-2 0 11-16,3-2-21 0,-3 1 15 0,2 0-24 16,8-5 20-16,-14 11-21 0,5-5 21 0,3 1-20 15,-1-1 19-15,-2 0-22 0,2-1 21 0,-2 3-21 16,2-2 19-16,-3 1-18 0,0 1 23 0,1 0-28 16,-2 0 26-16,0-1-24 0,2 1 25 0,-2-2 11 15,3 2-2-15,-2-2-4 0,1-1-4 16,2 1-2-16,-2 0-1 0,2 0-2 0,-1 1 2 15,3-2 0-15,5-5-6 0,-14 12 0 0,14-12-2 16,-13 12 1-16,7-6-2 0,6-6-2 0,-13 12 1 16,7-5-3-16,2 0 2 0,-5 0 2 0,2 2 0 15,0-1 4-15,-2 0-5 0,1 2-1 0,2-2-1 16,-3 1 0-16,3 0 0 0,-2-1-4 0,0 0 4 16,2 1 3-16,-1-1-3 0,0 0 3 0,0 1 1 15,0-1-2-15,-1 0-2 0,3 0 0 0,-3 0 0 16,0-1-1-16,1 1 0 0,1 0 2 0,-1 0-3 15,0 0 3-15,2 0 0 0,-1 1 0 0,1-1-1 16,1 0 1-16,0 1 1 0,-2 1 1 16,2-1-2-16,0 1 6 0,-2 0-3 0,1 2 13 15,0-2-1-15,-1-1 0 0,1 4 0 0,-2-4-2 16,0 4 0-16,1-3-3 0,2 2-3 16,-4-2-9-16,2 0 6 0,1-1-1 0,1 1 0 15,0-1-19-15,-2 0 22 0,2-2-14 0,2 4 18 16,-2-3-17-16,4-8 14 0,-5 17-5 0,5-17 9 15,-4 15-16-15,4-15 13 0,-5 19-15 0,2-10 20 16,3-9-24-16,-4 20 17 0,2-10-14 16,-2 1 17-16,0 0-1 0,3 0-1 0,-3 1-2 15,4-1-5-15,-4-1 1 0,3 1 3 0,0 0-4 16,-1 0-2-16,2-11 3 0,0 21-3 0,0-21 0 16,0 18 2-16,0-18-1 0,2 17 1 0,-2-17 0 15,0 17 2-15,0-17-2 0,1 16-2 0,-1-16 1 16,0 15 3-16,0-15 27 0,1 15-2 0,-1-15-5 15,2 15-5-15,-2-15 0 0,2 14-3 0,-2-14-5 16,4 16-1-16,-4-16-3 0,3 18 1 0,-3-18-2 16,4 16 2-16,-4-16-3 0,4 20 1 0,-4-20-2 15,4 20 0-15,-2-10 2 0,-2-10-2 0,1 22 5 16,-1-22-2-16,1 22 0 0,-1-22 2 0,2 19-1 16,-2-19-2-16,2 21 3 0,0-12 4 0,-2-9 1 15,3 18-6-15,-3-18 7 0,8 17-2 0,-8-17 0 16,5 15 0-16,-5-15 0 0,9 15-3 15,-9-15-3-15,6 14 0 0,-6-14 1 0,7 15 1 16,-7-15-1-16,6 13-3 0,-6-13 3 0,6 13 1 16,-6-13 2-16,7 16-4 0,-7-16 0 0,6 11-3 15,-6-11 1-15,5 14 0 0,-5-14 0 0,6 15-6 16,-6-15 4-16,7 15 0 0,-7-15 0 16,9 14-2-16,-9-14 1 0,5 14 1 0,-5-14-2 15,8 15 3-15,-8-15-2 0,10 14 0 0,-7-5-12 16,-3-9 15-16,7 13 0 0,-2-4-10 0,-5-9 10 15,6 15-11-15,-3-7 15 0,-3-8-12 0,8 16 11 16,-8-16-14-16,8 14 14 0,-3-5-1 16,-5-9 1-16,9 13-1 0,-3-5 0 0,-1-1 1 15,1 0-1-15,-2 0-1 0,-4-7-2 0,12 14-2 16,-5-6 3-16,-7-8-5 0,11 14 3 0,-7-7-1 16,1 2-1-16,1-1-2 0,-6-8 4 0,8 15 0 15,-4-7-2-15,0 0 1 0,1 0 1 0,-1 1-2 16,-4-9-1-16,8 16 1 0,-2-8 1 0,-3-1-4 15,3 1 2-15,-2 0 1 0,1-1-2 0,2 2 3 16,-3-1-3-16,1 0 6 0,1 0-8 0,1 1 6 16,-3-2-3-16,2 1 2 0,0 0-16 15,-2 0 18-15,3 1 0 0,-1 0 27 0,0-1-14 16,-2 2 11-16,3-2-8 0,-1 0 8 0,-1 1-8 16,1-1 16-16,1 0 21 0,0 0 4 0,-1 1-16 15,1-2-5-15,0 0-10 0,0 2-2 0,-1-3-4 16,1 0-5-16,-2 2-2 0,4-2-7 0,-4-1-1 15,3 3-3-15,-8-8 0 0,11 12-19 0,-11-12 23 16,12 12-10-16,-12-12 1 0,13 11-1 0,-13-11 5 16,14 10 6-16,-5-4-3 0,-1-2-2 0,2-1 1 15,-1 2-10-15,1 1 5 0,-1-2 2 0,3 0-4 16,-1 1-3-16,1-1 7 16,-1 0-3-16,-2 1 1 0,2-2-3 0,0 1 0 0,0 1 2 15,-1-1-2-15,-2 0-3 0,3 1 3 16,-1-2-16-16,-1 2 17 0,-1-1 0 0,2 1 6 0,1-1 0 15,-2 0 2-15,1 1-4 0,0-2 2 16,1 1 4-16,1 0 44 0,-1 1-9 0,0-2-3 16,0 1-5-16,3-2 5 0,-3 1 3 0,2 2-5 15,-2-3-3-15,3 1-8 0,-1 0-3 0,-2 0-10 16,1-1-4-16,-1 3 0 0,3-4-4 0,-1 4-8 16,-4-4 3-16,5 4-1 0,-3-2 8 0,1 0-5 15,-2-1-2-15,3 1 17 0,1 0-28 16,-3-1 21-16,3 1-8 0,-1-2 7 0,0 1-15 0,4-1 6 15,-2 2-3-15,-1-2 12 0,-1 0-15 0,3 0 11 16,-3 1-14-16,1-1 11 0,-1 0-7 16,-2-1 4-16,-11 0-11 0,25 2 15 0,-25-2-9 15,21 3 8-15,-10-2-10 0,-11-1 5 0,22 2-10 16,-11-1 14-16,-11-1-6 0,25 3 12 0,-13-2-21 16,1-1 24-16,0 2-24 0,1-1 23 0,1 0-16 15,-1-1 13-15,-1 1-16 0,1-1 13 0,1 1-10 16,-1-2 11-16,-1 2-9 0,-1-1 12 0,2 0-15 15,-14 0 14-15,25 0-15 0,-13-1 11 0,-12 1-10 16,21 0 10-16,-21 0-5 0,23-1 6 16,-23 1-12-16,22 0-13 0,-22 0 10 0,22-1 4 15,-22 1 9-15,23-1-1 0,-10-1-6 0,-13 2 1 16,27-2 4-16,-16 0-2 0,3 1 2 0,-1-1 0 16,1 1 0-16,-1-2-1 0,-1 1-1 15,-1 1-1-15,2 0 4 0,-1-2-3 0,-1 1 4 16,0-1-1-16,0 0-1 0,0 0 1 0,1 0-1 15,-1 0 1-15,-2-1 1 0,5 0-4 0,-4 1-7 16,3-3 8-16,-1 1 0 0,-1-1-10 0,4 2 13 16,-3 0-10-16,-1-2 9 0,3 0 0 0,-5 3 1 15,2-1-6-15,1-2 6 0,-2 1-4 0,-1 0 5 16,1 2-3-16,1-2 2 0,-4 0 3 0,2 1-9 16,0-1 2-16,-1 0 2 0,-1-1-4 0,3 1 2 15,-1-1-1-15,-1-1 2 0,1 1-3 16,0 1 2-16,0-3-1 0,1 2 4 0,1-1 1 15,-2 0-4-15,2-2-11 0,-2 0 6 0,2 2 8 16,1-4 0-16,-2 3 0 0,-1-2-3 0,3 1-4 16,-3-1 4-16,1 1 4 0,0-2 5 15,-1 2-4-15,0-3-5 0,-1 3 15 0,0-4-18 0,2 2 16 16,-3-1-13-16,0 0 8 0,3-2-11 0,-2 2 10 16,-1-3-9-16,0 1 10 0,2 0-15 0,-2 0 11 15,1-1-10-15,2-2 11 0,-4 3-16 0,1-1 18 16,1 0-12-16,-3 1 11 0,4-1-13 0,-4 1 14 15,1 0-3-15,-1-1 0 0,-1 2-10 0,2-2 11 16,0 3-9-16,-1-1 6 0,-1-1-9 16,0 0 7-16,2-1-9 0,0 1 12 0,-2-1-10 15,2 2-11-15,-1-2-8 0,1 1 35 0,-3-1 9 16,4 0-18-16,-3 0 14 0,-1 2-12 0,1-2 16 16,-1 1 12-16,-1 2 5 0,0-2-2 0,-2 2-4 15,2-1-16-15,0 2 16 0,-2-1-9 0,0 0 8 16,0-1-3-16,0 1-5 0,-2 1-17 0,0-1 18 15,2 0-17-15,0 0 13 0,-2-1-17 0,0-2 14 16,2 2-17-16,-3-1 16 0,1-3-14 16,2 1 11-16,-2 0-15 0,0-2 8 0,-1 4-8 15,2-1 11-15,-5-2-14 0,4 0 18 0,-1 2 0 16,-3-1-2-16,2 2-3 0,-1 1-2 0,1-1 1 16,-2 0-11-16,1 2 10 0,0-2 5 15,0 0-3-15,-1 2 0 0,2-1 1 0,-4-1-18 16,3 1 15-16,0-1 2 0,0 0-2 0,0 0-2 15,-2 1 1-15,1-1-4 0,1-1 2 0,-2 2-3 16,1 0-7-16,-3-1 11 0,2 0-13 0,-1-1 17 16,0 3-15-16,-1-1 15 0,0 1-11 0,0 0 11 15,-2 1-10-15,2 0 9 0,2 1-14 0,-3 0 13 16,2 1-12-16,0-1 19 0,1 2-15 0,1-1 13 16,-3 2-14-16,4-1 7 0,-2 0-10 0,1 1 16 15,1 0-15-15,-3-3 14 0,2 3-10 0,1-1 11 16,-4 0-14-16,5-1 15 0,-5 1-16 15,4-1-1-15,-5 0 6 0,0 0 10 0,-1 0-15 16,2 2 13-16,-2-3-9 0,-2 2 11 0,4-1-14 16,-5 2 14-16,5-2-11 0,-2 2 11 0,0-2-13 15,0 2 14-15,-2-2-16 0,5 0 17 0,-3 3-34 16,4-1 38-16,-2-1-14 0,2 1 10 0,-1-1-15 16,1 0 14-16,-1 2-15 0,0 0 11 0,2-1-3 15,-3-2-2-15,1 3 6 0,0 0-10 0,-1-2 8 16,-1 2 1-16,-1-1-3 0,0 1-1 0,-1-1 2 15,2 2-10-15,-1-1 12 0,1-1 0 0,2 3 0 16,-1-2-3-16,0 1 1 0,1-2 3 16,-2 2-6-16,1-1 2 0,-1 2 2 0,2-3-3 15,-1 0 0-15,-1 1-2 0,3 1 1 0,-3 0-1 16,3-1 1-16,-3 2 1 0,2-2 0 0,1 2 2 16,7 4-4-16,-16-8-1 0,16 8-51 0,-11-6-44 15,11 6-65-15,-13-5-67 0,13 5-43 0,0 0-89 16,-14 1-93-16,14-1-125 0,0 0-405 0,-6 7-578 15</inkml:trace>
  <inkml:trace contextRef="#ctx0" brushRef="#br0" timeOffset="47202.93">8852 14289 216 0,'0'-13'215'16,"0"13"4"-16,0 0-33 0,6-7 12 0,-6 7-2 0,11-3-6 16,-11 3-8-16,16-6-12 0,-16 6-16 15,18-5-7-15,-6 2-17 0,-1 1-4 0,2 1-14 16,-1-1-9-16,3 0-6 0,1 1-5 0,1-2-13 16,2 2-3-16,1 0-3 0,-2-1-11 0,4 2-8 15,-4 0-3-15,5 2-6 0,1 0-2 0,-1 1-9 16,2-1-4-16,-1 2-8 0,1 1 0 0,-2 0-3 15,4 1-3-15,-3 0 7 0,1 1-5 0,-1 3 13 16,3-2-10-16,-6 0 23 0,4 2-8 0,-3-2 16 16,5 3-17-16,-5-2 4 0,1 1-15 0,-3 1 3 15,2-3-4-15,-1 3 12 0,1-1-9 16,-2 0 34-16,3 1-4 0,2-1-8 0,-1 2-8 16,1-1-6-16,0 1-7 0,0 0-7 0,-1 1 1 15,-4-4-7-15,1 3 3 0,2-2-5 0,-6 3-1 16,3-1-3-16,-2 0 0 0,-2 0-1 0,-1 1 4 15,-1 0-4-15,-1 1 2 0,1-4-8 0,-3 1 8 16,-2 1 4-16,3-2 47 0,-2 1-6 0,-1 0-12 16,3-1-9-16,-3 0-9 0,0-1-1 0,3 1-5 15,-4-2-2-15,1 3-5 0,2-4 7 0,-4 3-13 16,2-2 7-16,2 2-6 0,-7 0 13 0,6-2-3 16,-4 2 13-16,1-3-19 0,-2 4 9 15,1-3-8-15,1 3 5 0,-1-2-4 0,-2 2 6 16,6 0-7-16,-5-1 4 0,3 1-7 15,-1 0 9-15,1 0-8 0,1 0 2 0,-1-1-4 16,0 2 0-16,0-3-4 0,-1 3 6 0,2 1-16 16,-3-1-8-16,3-1 12 0,-1 4 27 0,-2-2 16 15,1 1 0-15,0 0-4 0,-1 1-5 0,1 0-7 16,-1-2 1-16,-1 4-2 0,3-3-5 0,-3 2 0 16,-2-1-2-16,3-1-2 0,-2 2-2 0,-1 0-2 15,2 0-8-15,0 0-5 0,-3 0 14 0,0-3-10 16,0 4 11-16,-2-5-11 0,3 0 11 15,-2 2-13-15,0-3 13 0,1 1-14 0,-2-12 16 16,0 21-19-16,2-11 13 0,-2-10-11 0,2 19 12 16,-2-19-49-16,3 18-3 0,-3-18-53 0,4 16 26 15,-4-16-40-15,5 13-33 0,-5-13-61 0,4 10-101 16,-4-10-85-16,4 11-95 0,-4-11-81 0,5 7-290 16,-5-7-404-16</inkml:trace>
  <inkml:trace contextRef="#ctx0" brushRef="#br0" timeOffset="47571.12">10015 14791 205 0,'0'0'297'0,"0"0"-43"0,0 0-21 15,2-10-11-15,-2 10-13 0,0 0-1 0,0 0 0 16,12-5-8-16,-12 5-2 0,0 0-6 0,15 5-21 16,-5 0-15-16,-2 0-30 0,1 3 4 0,3 1-15 15,1 4-2-15,2-1-6 0,1 2-19 16,3 3-15-16,2 1-8 0,-2 1 5 0,2 0-6 15,-4 2-10-15,5 2-22 0,-4 4 9 0,2-3-17 16,-3-1 4-16,-2 3-12 0,-1-1 9 0,-1 0-13 16,0 1 8-16,-1 0-8 0,-4-5-4 15,-1 3 0-15,-2-2 5 0,0-1-23 0,-1-2-85 16,-4-2-88-16,0 1-94 0,0-1-132 0,0-2-538 0,-4 1-528 16</inkml:trace>
  <inkml:trace contextRef="#ctx0" brushRef="#br0" timeOffset="48002.78">8697 16906 16 0,'0'0'166'16,"-7"-8"-33"-16,7 8-30 0,-4-10-24 0,4 10-29 15,-3-9-66-15,3 9-56 0,0 0-75 0,0-14 40 16</inkml:trace>
  <inkml:trace contextRef="#ctx0" brushRef="#br0" timeOffset="48652.91">8760 16702 228 0,'4'-9'311'0,"0"0"-27"0,-4 9-33 0,5-16-25 0,-5 16 32 15,6-14-4-15,-6 14-11 0,5-12-9 0,-5 12-34 16,2-12-35-16,-2 12-32 0,0 0-24 0,2-10-11 15,-2 10-6-15,0 0-15 0,0 0 8 0,0 0 2 16,-9 7-14-16,9-7-14 0,-8 10-11 0,8-10-12 16,-7 17-3-16,0-7-6 0,4 0-2 15,-3 3 1-15,2 1 1 0,-3 2 1 0,3 1-7 16,-4 3 1-16,2-1-7 0,-1 1-5 0,1 1-1 16,-1-1 3-16,0 2-4 0,0-1 3 0,1 1-8 15,1 0 5-15,-1 0-5 0,0-1 3 0,0 1-5 16,1-2-2-16,1 1 2 0,-2-3 0 0,3-1 2 15,-2 0-3-15,-1 0 0 0,3-2 3 0,-1-2-2 16,0-3 6-16,1 1 1 0,3-11 5 0,-4 16-2 16,4-16-1-16,-7 9 0 0,7-9-6 15,0 0 4-15,0 0 3 0,0 0-9 0,0 0 4 16,-13-4-4-16,13 4 4 0,-3-15-8 0,3 15 6 16,-4-20-7-16,0 10 6 0,2 0-7 0,0-3 7 15,0 2-6-15,0-2 6 0,0 1-4 0,2 1 4 16,0 0-8-16,-2 0 8 0,0 0-5 0,2 11 3 15,-2-17-2-15,2 17 0 0,-3-14-5 0,3 14 2 16,-4-10-4-16,4 10 6 0,-7-7-3 0,7 7 2 16,0 0-5-16,-11-6 5 0,11 6-6 0,0 0 11 15,0 0 1-15,0 0 8 0,-14 1 4 0,14-1 37 16,0 0 0-16,-1 11 7 0,1-11-26 0,1 11 13 16,-1-11-17-16,3 17 16 0,-3-17-27 0,1 21 25 15,2-9-38-15,-1 0 22 0,0 4-26 16,1-2 21-16,-3 0-25 0,4 2 20 0,-1-1-24 15,-1 0 27-15,1-2-29 0,-1 0 25 0,2-2-26 16,0-1 25-16,-1-1-20 0,1 1 34 0,2-3 16 16,0-1 40-16,-6-6-24 0,15 9 25 15,-15-9-40-15,20 2 15 0,-9-5-33 0,6-2 16 16,-4-1-26-16,3-1 13 0,0-3-26 0,4-3 29 0,-3 1-31 16,-1-3 18-16,-1 2-3 0,2-1 1 0,-4 3-8 15,3-1 3-15,-5 2-4 0,-3-1-5 0,4 3-2 16,-7 2-6-16,3 1-27 0,-8 5-35 0,10-7-64 15,-10 7-73-15,0 0-60 0,0 0-70 0,4 7-71 16,-4-7-67-16,-2 12-39 0,2-12-334 16,-7 18-384-16</inkml:trace>
  <inkml:trace contextRef="#ctx0" brushRef="#br0" timeOffset="49685.15">8218 17714 448 0,'-18'-5'563'0,"18"5"-65"0,-9-4-76 15,9 4-70-15,-9-6-88 0,9 6-62 0,0 0-43 16,-13-1-25-16,13 1-34 0,0 0-17 0,-3 8-14 15,3-8-15-15,-2 12-13 0,2-12-8 0,-2 18-3 16,0-7-9-16,1 1-4 0,1 1-3 0,-2-1 10 16,2 2-16-16,0-2 11 0,-2 1-16 0,2 0 11 15,0-13-15-15,0 20 14 0,0-20-13 0,-2 19 12 16,2-19-6-16,-2 12 8 0,2-12-43 0,0 0-1 16,0 0-12-16,0 0 23 0,0 0-12 0,-10-6 20 15,6-5-16-15,2-3-2 0,-1-2 18 16,-1-3 4-16,4-4 2 0,-2-2 0 0,2-3 5 15,0 0-5-15,2-3 2 0,2-1-1 0,3 1 2 16,5 1 0-16,-1 2 1 0,3 3-2 0,-1 2 0 16,3 1-1-16,-3 6 1 0,-2 3 0 0,3 3-2 15,-3 3-2-15,1 3 6 0,-12 4-5 16,17 0 8-16,-17 0 0 0,16 10 2 0,-16-10-2 0,4 15 2 16,-4-15-1-16,-1 23 2 0,-2-10-1 0,-4 4-4 15,0-1-2-15,-3 1 0 0,1 2-1 0,-3-1-1 16,1 0-4-16,-3 0 0 0,5-4-8 15,-2-1 12-15,1-1-2 0,2-1-2 0,2-1 5 16,-1-1 3-16,1-1-4 0,6-8-3 0,-8 12-3 16,8-12 4-16,-5 13 22 0,5-13 3 0,0 0 5 15,5 17 0-15,-5-17-2 0,12 11-1 0,-5-7-2 16,5 0 0-16,2-1-3 0,-1 0 0 0,3-1-4 16,2-1 2-16,0-1-3 0,2 0 0 0,1-1-2 15,-1-1-2-15,0-2 1 0,0 1 0 0,-2-1 0 16,0-2-2-16,-4 1 2 0,-1-1-2 0,1-2 0 15,-3 1 1-15,-4 0-4 0,-2-2 2 0,2 1-5 16,-3 0 1-16,-4 8 0 0,2-18-2 0,-2 18 55 16,-4-15-1-16,0 6-2 0,4 9 16 15,-10-13-16-15,10 13 8 0,-13-9-15 0,13 9 5 16,-14-4-21-16,14 4 17 0,-13 1-12 0,13-1 12 16,-15 8-23-16,9 1 16 0,1-2-26 0,3 3 20 15,-2-1-24-15,4 3 5 0,0 0-4 0,4-1-7 16,0 3 4-16,5-3 2 0,1 4-11 0,5-3 12 15,-1-1 2-15,4-2-2 0,2-2 0 0,3-2-4 16,-1 0 4-16,5-4-3 0,-4-1 1 0,4-4-3 16,2 1 1-16,-2-3-5 0,2-1-2 0,-3-4-3 15,1-1-24-15,-4 0 5 0,-4-1-9 0,0 2 19 16,-5 0-11-16,-3 0 15 0,-2 2-10 0,-2-1 13 16,-3 2-15-16,-4 8 19 0,1-13-9 0,-1 13 14 15,-1-13-10-15,1 13 13 0,-9-7-5 16,9 7 24-16,-9-3-13 0,9 3 22 0,-11 3-30 15,11-3 32-15,-12 10-34 0,12-10 19 0,-10 12-22 16,10-12 7-16,-5 16-7 0,5-16 4 0,0 16 1 16,4-6 0-16,-1-1 0 0,-3-9 2 15,10 14 0-15,-2-8 9 0,1 0-1 0,-9-6-2 16,18 6-3-16,-18-6-2 0,20 1-1 0,-9-3-3 0,0-3 24 16,0-1-26-16,1-1 6 0,-4-2-36 0,1-2 10 15,-4-3-38-15,0 0 31 0,-1-2-25 0,-4-2 16 16,-4-1-1-16,-3-2 13 0,0 0-5 15,-6-4 12-15,-3 3-2 0,-1-1 11 0,-2 1-2 0,-3 1 21 16,4 3 4-16,-3-1 11 0,6 6 2 0,-1 1 9 16,7 2-24-16,-3 1-11 0,4 1-51 15,8 8-49-15,-7-9-90 0,7 9-146 0,7-8-158 16,-7 8-453-16,20-3-525 0</inkml:trace>
  <inkml:trace contextRef="#ctx0" brushRef="#br0" timeOffset="50052.13">9106 17455 417 0,'0'0'622'0,"-20"3"-101"0,20-3-65 16,-12 2-86-16,12-2-87 0,-12 5-51 0,12-5-40 16,-11 5-27-16,11-5-32 0,-8 11 33 0,8-11-41 15,-5 13-15-15,5-13-30 0,0 15-2 0,0-15-25 16,3 20 5-16,1-12-25 0,2 3 7 0,-1-3-24 15,1 1 18-15,2 0-19 0,-2-2 17 0,1-1-23 16,1-1 15-16,0 0-22 0,-8-5 21 0,15 3-21 16,-15-3 19-16,16 0-24 0,-16 0 9 0,15-7-22 15,-15 7 0-15,11-12-14 0,-11 12 4 0,8-16-7 16,-6 7 15-16,-2 9-3 0,2-14 7 0,-2 14 0 16,0-15 12-16,0 15-6 0,-2-13 10 0,2 13-19 15,0 0 16-15,-2-9 4 0,2 9 33 0,0 0-20 16,0 0 13-16,0 0-15 0,0 0 19 15,0 0-12-15,2 16 40 0,-2-16-8 0,9 9-14 16,-1-2-8-16,2-2-18 0,-3 1 20 0,4 1-26 16,3-3 18-16,-1-1-80 0,3 0-84 0,1-1-117 15,2-1-117-15,-2 1-80 0,1 0-103 0,1-6-290 16,0 3-390-16</inkml:trace>
  <inkml:trace contextRef="#ctx0" brushRef="#br0" timeOffset="50703">9564 17405 194 0,'-12'-7'646'16,"3"2"-106"-16,-4 1-73 0,1 1-45 0,-1 0-80 16,-1 1-60-16,3 1-45 0,-2 1-54 0,1 3-19 15,1 0-35-15,-3 1-18 0,6 2-27 0,-1 0 3 16,3 1-25-16,0 1 26 0,2 1-27 0,4-9 11 16,2 17-30-16,0-8 12 0,6 0-28 0,-2 0 13 15,5 0-25-15,3-1 18 0,2-2-26 0,0 0 18 16,3-1-18-16,0-3 18 0,1 1-23 0,0-3 18 15,4-3-36-15,-1 1 0 0,-1-4-26 0,1-1 2 16,-1-1-18-16,-3-3 18 0,-2 1-2 16,-2-2 26-16,-3 3-12 0,-3-2 1 0,-1-1 8 15,-3 5 5-15,0-3 5 0,-5 10 0 0,1-15 9 16,-1 15 8-16,-6-13 10 0,-1 7 27 0,-1 0-15 16,8 6 21-16,-15-6-23 0,15 6 12 0,-16 0-24 15,16 0 25-15,-18 4-21 0,18-4 18 0,-14 9-25 16,14-9 20-16,-8 12-26 0,8-12 20 0,0 12-22 15,4-3 25-15,2-2-29 0,6 0 22 0,0 1-24 16,6-2 26-16,3-1-28 0,2-2 23 0,4 1-23 16,2-3 28-16,0-2-34 0,1-3 6 0,3-2-31 15,1 1 3-15,0-4-31 0,-3-2 13 0,-2-2-6 16,-2 0 7-16,-2 0 1 0,-7 0 15 16,-2 1 7-16,-5 1 2 0,-3 0 12 0,-2 2-4 0,-6 9 11 15,0-16 3-15,0 16 4 0,-10-11 8 16,1 7 23-16,-4 0-15 0,-1 3 14 0,-1 0-14 15,-1 1 15-15,1 1-22 0,-1 1 18 0,0 2-29 16,2 1 28-16,3 0-44 0,-1 1 14 0,4-2 22 16,8-4-20-16,-7 12 17 0,7-12-21 15,0 0 24-15,4 13-20 0,-4-13 23 0,11 5-29 16,-11-5 27-16,18 2-26 0,-18-2 22 0,21-3-24 16,-10-1 30-16,0-3-31 0,1 0 31 0,-3-3-38 0,-1-1 31 15,-3-4-24-15,0-2 18 0,-3-2-20 0,-2 0 23 16,-2-4-26-16,-3-2 20 0,0 0-21 15,-3-5 21-15,-1 4-5 0,-3-3 2 0,-1 3-5 16,-3 2 11-16,2 0 9 0,-3 0 2 0,1 4 0 16,2 2-6-16,3 2-7 0,0 3 1 0,1 0-1 15,2 3-13-15,2 4 1 0,6 6-49 0,-9-6-54 16,9 6-86-16,0 0-90 0,-8 13-85 0,8-13-49 16,0 26-52-16,0-7-368 0,0 6-379 0</inkml:trace>
  <inkml:trace contextRef="#ctx0" brushRef="#br0" timeOffset="51552.09">9005 18224 198 0,'-17'7'428'0,"1"-2"-60"15,3 1-66-15,-2 0-23 0,1 0-27 0,3-4 2 16,-1 3-12-16,3-3-11 0,9-2 1 0,-18 5-16 16,18-5-32-16,-15 0-3 0,15 0-35 0,-11-6-26 15,11 6-20-15,-2-11-21 0,2 11-19 0,4-20-8 16,1 7-10-16,1-1-7 0,3-3-10 15,3-2-5-15,-2 0 0 0,1 0-7 0,-1-1-7 16,1 1 5-16,0-2-4 0,-1 3 0 0,-2 0 2 16,1 4-8-16,-2 0-4 0,0 3 7 15,-3 2-3-15,1-1-5 0,-5 10-6 0,8-15 1 16,-8 15-2-16,6-7 4 0,-6 7 1 0,0 0 1 0,0 0 4 16,13 6 0-16,-13-6-3 0,10 14 4 0,-8-5 3 15,6 1-2-15,-3 3-2 0,1-2 2 0,-1 5 2 16,1-1-2-16,-2 0 0 0,-1 2 2 15,0 1 0-15,-3-3-3 0,2 2-12 0,-4 1-31 0,0-4-11 16,-2 3-10-16,2-4 8 0,-4 0 10 16,1-1 7-16,1-3 10 0,-3 0 4 0,0-2 6 15,7-7 6-15,-15 10 1 0,15-10 2 0,-13 3 2 16,13-3 3-16,-12-1 14 0,12 1-4 0,-7-11 14 16,7 11-18-16,-4-14 16 0,4 3-9 0,4-1 10 15,1-1-3-15,5-5 18 0,7-3-8 0,1-4-5 16,6 0 0-16,1-3 0 0,0 3 1 0,2 0-5 15,2 3-5-15,-4-1 1 0,-1 5-2 0,-3 3-3 16,-3 2 0-16,-3 2 4 0,-4 1-8 0,3 2 0 16,-5 1-1-16,-3 1 0 0,-6 6 4 0,0 0 13 15,10-6 0-15,-10 6-5 0,0 0-2 16,-10 6-1-16,10-6-3 0,-15 11-7 0,6-4 8 16,-1 1-2-16,-2 2-4 0,3-2-2 0,-1 3 2 15,1-1 0-15,1 0-3 0,0 1 0 0,2 0 1 16,1-3 1-16,3 2 3 0,2-10-2 0,0 15-1 15,0-15 3-15,5 13-8 0,-5-13 8 0,11 6 2 16,-11-6-5-16,16 2 5 0,-16-2-2 0,22-3 0 16,-11-1 3-16,1-2-2 0,-1-1-2 0,2-2-1 15,-3 0-3-15,-2-1 4 0,-1 1 7 0,0 1 52 16,-2 2-5-16,-5 6-12 0,6-14 15 16,-6 14-9-16,0 0-9 0,0-11-10 0,0 11-11 0,0 0 7 15,0 0-4-15,-11 6 0 0,11-6 0 0,-5 13-6 16,5-13-2-16,-2 19-5 0,2-19-1 15,0 19-1-15,0-9 1 0,4 0-2 0,4-2-9 16,0 3-37-16,3-3-50 0,1-1-82 0,3-3-94 16,-1 0-108-16,6-2-22 0,-1-2-117 0,0-2 29 15,1-4-286-15,1 0-282 0</inkml:trace>
  <inkml:trace contextRef="#ctx0" brushRef="#br0" timeOffset="52351.91">9617 17930 459 0,'0'0'460'0,"-4"-18"-56"0,4 18-16 0,-7-13-49 0,7 13-3 16,-13-10-48-16,13 10-34 0,-18-3-40 15,18 3-10-15,-13 1-25 0,13-1-24 0,-17 7-12 0,10-1-26 16,1 0-20-16,-1 1-15 0,7-7-25 16,-5 16-3-16,5-16-6 0,-2 14-7 0,2-14-6 15,3 13-11-15,-3-13-2 0,4 14-1 0,-4-14 0 16,10 9-8-16,-10-9 2 0,10 7-3 0,-10-7 2 16,16 1-5-16,-16-1-1 0,16-4-4 0,-7 0 2 15,0-2 3-15,2 0-2 0,-4-3-6 0,2-1 2 16,-4 0-1-16,1 1 6 0,-6 9-7 0,7-16 3 15,-7 16 4-15,6-12 7 0,-6 12-4 0,0 0 3 16,-2-10 3-16,2 10 0 0,0 0-1 0,0 0-4 16,-9 3 5-16,9-3-7 0,-4 8-3 15,4-8-1-15,0 0-1 0,-4 16 14 0,4-16-16 16,4 11 6-16,-4-11-2 0,6 10-8 0,1-4 13 16,-7-6-13-16,18 9 8 0,-9-8 1 0,5 0-1 15,-2 1 11-15,0-4-19 0,2 2-1 0,1-1 0 16,-1 0-16-16,-3-4-10 0,3 1-2 0,-5 2 4 15,-9 2 4-15,17-5 4 0,-17 5 3 0,17-4-3 16,-17 4 4-16,12-4-1 0,-12 4 5 0,0 0-1 16,0 0 0-16,12 1 4 0,-12-1-1 0,0 0-1 15,0 0 3-15,7 5-4 0,-7-5 10 0,0 0-3 16,0 0 8-16,11 6 1 0,-11-6-1 16,0 0-3-16,20-1 0 0,-20 1 4 0,17-7-4 0,-6 2-4 15,-3-1 2-15,4-3-27 0,-1 0-24 0,0-1-3 16,0-1 3-16,-2 1 2 0,0-2 8 15,-1 1 14-15,0-1 1 0,-5 2 21 0,3-1-8 16,-4 2 18-16,-2 9 19 0,4-16 26 0,-4 16-23 16,3-12 9-16,-3 12-19 0,0 0 43 0,0 0 16 15,0 0 42-15,0 0-27 0,-3 12 49 16,3-12-14-16,1 24 22 0,1-10-9 0,0 3-10 16,0 2-32-16,3 5-12 0,2-3-23 0,0 2-8 0,-4 1-13 15,4 0-4-15,-1-1-9 0,-2 0-8 0,2-1-61 16,1 0-31-16,-3-1-60 0,1 2-25 15,0-6-75-15,-5 1-58 0,2-2-49 0,-2-3-26 0,0 1 17 16,0-14 28-16,-2 21 44 0,2-21 32 16,-5 13 65-16,5-13 1 0,-11 1 75 0,11-1-2 15,-11-8 68-15,7-1 35 0,-4-4 0 0,2-6 69 16,-1 0 42-16,1-4-3 0,-2-6 20 0,4-1 21 16,-1-1-10-16,1-1 14 0,4 4-17 0,0-2-17 15,2 0-7-15,3-2-6 0,4 0-28 0,4-2-3 16,5 2-22-16,0 3 12 0,1 9-6 0,0 1 8 15,-1 5-32-15,1 3 15 0,-4 6-30 0,1 2 18 16,-5 3-25-16,0 4 14 0,1 3-17 0,-6 2-1 16,-1 4-2-16,-4 3 2 0,-4 0-6 0,-4 6 5 15,0-1 4-15,-6 3-3 0,1 1-5 0,-2-1 0 16,-1-2-24-16,4-4-70 0,0-1-61 16,2-4-109-16,2-1-57 0,0-2-114 0,3-1-88 15,4-9-272-15,0 0-317 0</inkml:trace>
  <inkml:trace contextRef="#ctx0" brushRef="#br0" timeOffset="52704.76">10343 17598 20 0,'-9'-12'662'0,"-1"1"-130"0,0 3-75 16,-2 0-38-16,-2 3-55 0,2 0-55 15,12 5-51-15,-21-1-21 0,21 1-39 0,-18 6 11 16,9-1-38-16,3 3-11 0,1 2-57 0,1 2 33 15,4 3-50-15,2 0 19 0,3 5-53 0,3 1-6 16,6 3-6-16,-1-2-8 0,7 2-7 0,-2-3-12 16,4-3 8-16,-1-1-1 0,1-2-2 0,3-4-6 15,-4 0-2-15,2-5 3 0,-5-1-4 16,1-3-9-16,-2-2-13 0,0-3 4 0,-1-3-5 16,0-1 1-16,-6-3 6 0,0-1 27 0,-2-1-37 0,-3-1 36 15,-5 1-34-15,2 0 27 0,-4 1-12 0,-1 1 29 16,-3-1-19-16,-3 2 24 0,-1 1-30 15,-2 3 31-15,-1 1-13 0,1 4 34 0,12 0-38 0,-19 3 15 16,9 3-25-16,3 1 23 0,3 3-21 16,1 2 33-16,3 0-38 0,3 1 19 0,3 1-26 15,5 1 3-15,3 0 5 0,1-2-33 0,4-1-62 16,3 0-76-16,0-5-134 0,3-1-143 0,-2 1-225 16,4-7-386-16,-4 2-671 0</inkml:trace>
  <inkml:trace contextRef="#ctx0" brushRef="#br0" timeOffset="53203.12">10956 17600 52 0,'-9'-6'726'0,"-1"-1"-143"16,0 1-53-16,1 1-68 0,-1-1-34 0,2 1-82 16,-1-1-19-16,0 1-87 0,2-1-13 0,-1 0-41 15,1 1 16-15,7 5-36 0,-12-8-36 0,12 8-30 16,-9-8-9-16,9 8-41 0,0 0-6 0,-7-7-5 15,7 7-9-15,0 0-9 0,0 0-6 0,15 7-5 16,-15-7-4-16,17 9 2 0,-6-2-4 0,1 2-8 16,0 1-9-16,-1-1 4 0,2 2 2 0,-4 0-24 15,1 2 24-15,-1 0-21 0,-2 3 35 0,-2-3-35 16,-3 1 22-16,0 1-16 0,-4 0 41 16,0-2-37-16,-2 3 1 0,-1-2 3 0,-2-1-24 0,-1-1-4 15,-2-2-3-15,3 1 6 0,-5-2 7 16,4-4 6-16,1 1-3 0,7-6 9 0,-15 6-4 15,15-6-5-15,0 0 4 0,-12-7 0 0,12 7 7 16,-1-13-26-16,1 13 17 0,5-20 14 0,2 7-28 16,0-4-9-16,2 0-6 0,1-4 5 0,4-2-4 15,-1-3 15-15,-1 1 3 0,2 1 11 0,-2 1 6 16,-1 2 5-16,-2 0 2 0,0 4 46 16,-3 2 3-16,2 2 35 0,-4 1-16 0,1 2 14 15,-2 1-44-15,1 0 14 0,-4 9-33 0,5-9 25 0,-5 9 2 16,0 0 18-16,0 0 14 0,13 8 14 15,-8 0 2-15,0 5 23 0,2 1-10 0,2 5-16 0,-2 3-26 16,2 3 7-16,0 3-20 0,1 1 18 16,-1 2-32-16,-1 1 20 0,1-1-31 0,0 0-7 15,-3 1-67-15,2-3-46 0,-4-2-79 0,1-3-105 16,-1-1-132-16,-2-1-101 0,0-2-614 0,-2-7-752 16</inkml:trace>
  <inkml:trace contextRef="#ctx0" brushRef="#br0" timeOffset="53434.19">11144 17786 360 0,'0'-20'591'0,"2"1"-107"0,-1 1-47 16,1-2-55-16,4 1-71 0,0 0-41 0,1 0-55 15,2 2-31-15,1 0-37 0,2 3-23 16,0 3-30-16,2 1-12 0,-3 2-30 0,2 3 6 16,-2 2-21-16,-11 3-2 0,21 0-13 0,-21 0 11 15,15 10-14-15,-15-10 6 0,7 17-14 0,-7-17-3 16,0 22-1-16,-4-9-2 0,0 1 1 0,-2-1-9 15,-1 2-42-15,1-3-46 0,1 0-44 0,0-2-3 16,1-1-16-16,0 0 18 0,4-9-2 0,-8 8-38 16,8-8-57-16,0 0 2 0,0 0-44 0,0 0 20 15,13-1-75-15,-13 1 41 0,14-12-144 0,-2 3 97 16</inkml:trace>
  <inkml:trace contextRef="#ctx0" brushRef="#br0" timeOffset="53734.12">11396 17575 290 0,'7'-14'294'0,"-2"1"-13"0,-2 2 33 16,0 0-33-16,-1-1-25 0,-2 12-24 0,0-16-4 15,0 16-23-15,-5-15-32 0,5 15-10 0,-8-10 0 16,8 10-16-16,-13-4 12 0,13 4-20 0,-17 3-9 16,17-3-27-16,-14 8-6 0,7-2-24 0,-1 1-3 15,4 1-18-15,0 1 2 0,1 1-16 0,3-10 2 16,0 20-14-16,4-11 5 0,0 1-13 16,5 1-10-16,0-2-39 0,2-2-9 0,3-1-35 15,-2-1-16-15,3-4 4 0,-1 0 4 0,0-1 14 0,2-4 10 16,-5 2 18-16,3-4 11 0,-2 0 12 0,-2-2 7 15,-2 0 26-15,-3 1 17 0,-1-2 18 16,-4 9 16-16,-2-12 16 0,2 12 49 0,-6-11-28 0,6 11 13 16,-5-6-45-16,5 6 15 0,-11-3-35 15,11 3 20-15,0 0-36 0,-11 7 8 0,11-7-23 16,-2 10 28-16,2-10-28 0,2 12 22 0,3-4-30 16,2-1 25-16,3-1-33 0,0 1-12 0,3-1-110 15,2-2-118-15,-1-1-94 0,2 1-98 0,-2-4-113 16,0 0-370-16,2-4-481 0</inkml:trace>
  <inkml:trace contextRef="#ctx0" brushRef="#br0" timeOffset="54071.93">11758 17427 122 0,'0'0'588'0,"-9"-13"-101"16,0 7-59-16,2 0-57 0,7 6-36 16,-14-10-47-16,14 10-41 0,-11-8-44 0,11 8-45 15,-10-4-7-15,10 4 44 0,0 0-22 0,-16 3-13 16,16-3 10-16,-7 4-56 0,7-4 74 0,-4 12-69 15,4-12 1-15,0 15-19 0,0-15-28 0,6 17-5 16,-2-5-14-16,4-4-7 0,-1 3-12 0,2-1-9 16,3-1-9-16,-1-2-24 0,1 0-2 0,3-1-14 15,-3-3 0-15,2-1-13 0,1-2-14 0,2-1-25 16,-1-2-32-16,1-5-30 0,-2 0 16 0,2-4 26 16,-3-1-8-16,0-1 20 0,-3-2 19 0,0 2 10 15,-4 1 12-15,-2-1 44 0,-2 3 17 0,-3 11 31 16,-1-23-8-16,-3 15 51 0,-3-3-41 15,1 4 36-15,-2 2-45 0,8 5 24 0,-12-2 6 16,12 2 29-16,-16 6-32 0,16-6 29 0,-9 14-6 16,5-3 39-16,4-11-17 0,4 25 21 0,1-12-19 15,5 0-20-15,2 0-14 0,4 0-15 0,4-2-60 16,3-3-86-16,4-3-137 0,-2 0-220 16,5-3-301-16,1-2-594 0,4-6-933 0</inkml:trace>
  <inkml:trace contextRef="#ctx0" brushRef="#br0" timeOffset="59565.91">8634 14462 185 0,'0'0'169'0,"0"0"-27"0,0 0-2 0,0 0-6 15,0 0-1-15,0 0-9 0,0 0 11 0,0 0-33 16,0 0 9-16,0 0-46 0,0 0 8 0,0 0-36 16,0 0 9-16,-3-7-23 0,3 7 18 0,0 0-21 15,-13 3 21-15,13-3-26 0,-13 7 19 0,13-7-26 16,-16 10 18-16,7-4-25 0,-3 2 20 15,1 2-24-15,0 0 20 0,-5 3-18 0,3 1 36 16,-3-1-19-16,1 3 30 0,0 0-30 0,1-1 27 16,0 3-5-16,0-3-14 0,0 5-6 0,-3-1-6 15,1 2 2-15,0-2-4 0,0 2-2 0,1-3-2 16,-4 3 3-16,4 0-4 0,-3-2 1 0,1 0-2 16,-2 3 0-16,1-3 0 0,3 1 1 0,-4 1 2 15,2-1-3-15,-1-2 15 0,2 0-12 0,0 0 0 16,5-2-7-16,-5 1 0 0,3 0-30 0,-1-3 38 15,1 3-28-15,1-1 32 0,-1 0-29 0,1-1 32 16,2 1-30-16,-2-2 31 16,3 4-12-16,0-5 4 0,1 1-26 0,0-1 32 15,2 0-28-15,-3-1 28 0,4 1-12 0,-1-2 46 16,1 0 5-16,1 1 14 0,-1-3 4 0,-2 1-4 16,2-1-11-16,1 0-11 0,2-1-12 0,2-8-6 15,-10 14-3-15,10-14-4 0,-8 13-3 0,8-13-8 16,-5 9 5-16,5-9-6 0,-4 9 0 0,4-9-2 15,-6 8-2-15,6-8 1 0,0 0-1 0,-7 10 0 16,7-10-3-16,-6 8 0 0,6-8-2 0,-5 8 0 16,5-8-2-16,-5 9 5 0,5-9 4 0,-7 11-4 15,7-11-1-15,-6 10-3 0,6-10 0 0,-8 10-1 16,8-10 3-16,-6 11 0 0,6-11 0 0,-7 8 1 16,7-8 0-16,0 0 2 0,-6 11 14 0,6-11 20 15,0 0 17-15,-5 9 13 0,5-9 0 16,0 0-9-16,0 0-13 0,0 0-12 0,0 0-8 15,0 0 0-15,0 0-7 0,0 0-3 0,0 0-2 16,11-1-3-16,-2-6 2 0,5 3-6 0,-1-4-3 16,5-3 1-16,5 0-2 0,3-3-12 0,6-2 15 15,0-1-15-15,2-2 16 0,-2 2-15 0,1-2 15 16,-2 1-19-16,0-1 14 0,-7 2-18 16,6-3 15-16,-5 1-18 0,-3 4 12 0,1-5-27 15,-1 2 19-15,-1-1-1 0,3 0 12 0,-6 0-7 16,3 0 5-16,1 0 2 0,-5 0-1 0,2 1 0 15,1-1 1-15,-4 1-4 0,2 2 5 0,-5 1 3 16,3 2 0-16,-3 0 0 0,1 0-2 16,-1 3 3-16,-4-1-1 0,1 3 2 0,-1 0-1 15,-1-1-5-15,2 4 4 0,-4-2 1 0,3 0-2 16,-2 1 1-16,0 0 0 0,2 1 3 0,-1-1-2 16,1 1 3-16,-1-1-4 0,0 1 1 0,-8 5 0 15,10-8 3-15,-10 8 2 0,13-8-13 0,-13 8 21 16,11-5-7-16,-11 5 0 0,6-6 2 0,-6 6 0 15,0 0 0-15,12-8 3 0,-12 8 0 0,0 0 0 16,7-4-5-16,-7 4 0 0,0 0-5 0,7-7-2 16,-7 7 1-16,8-5 2 0,-8 5 0 0,12-7-2 15,-12 7 3-15,13-9 3 0,-6 6-7 16,-7 3 2-16,12-9-2 0,-12 9 1 0,13-8 1 16,-13 8-1-16,12-5 3 0,-12 5 8 0,10-6 7 15,-10 6 3-15,7-4 4 0,-7 4-1 0,0 0 2 16,9-9 0-16,-9 9-4 0,0 0-1 0,0 0 0 15,11-5-6-15,-11 5-3 0,0 0-5 0,0 0-2 16,0 0-2-16,0 0 0 0,0 0-2 0,0 0 1 16,0 0-2-16,0 0 1 0,0 0-1 0,3-9 2 15,-3 9-2-15,0 0 0 0,0 0-2 0,0 0 1 16,0 0 5-16,-15 5-5 0,15-5-1 0,-13 6 4 16,5-3-1-16,-4 2 3 0,1 1-11 0,-3 0 10 15,-1 2 2-15,1 1 5 0,1-1 2 0,-3 3 2 16,0-1-3-16,1 3-7 0,-1 1 4 15,-1-1-2-15,0 4 1 0,-3-1-1 0,2 5-2 16,-2 0-13-16,-3 4 15 0,1 1-12 16,-3 2 11-16,0-2-11 0,0 4 13 0,-2 1-12 15,0 2 14-15,-4-3-13 0,-5 8 15 0,4-8-13 16,-3 6 10-16,1-4-3 0,5-6-2 0,-3 2 0 16,3-3-1-16,0-1-4 0,4-2 1 15,6-2-4-15,0-4 6 0,3-2 1 0,1 0-6 16,4-2 2-16,-1-3-1 0,3 4 1 0,-1-3-1 15,0 2 3-15,1-1 1 0,1 1 1 0,-2 1-2 16,3 1-1-16,1 0 2 0,-3-2 1 0,0 3-3 16,4-1 4-16,-3-2-5 0,3 2-3 0,-3-2 6 15,2-2-1-15,1-2 1 0,1 0 0 0,0 1 1 16,4-9 0-16,-6 12 2 0,6-12 1 0,-3 10-1 16,3-10-2-16,0 0 1 0,0 0-3 0,0 0 2 15,13 0-1-15,-13 0 1 0,15-10-2 0,-2 4 3 16,0-3-3-16,5-4 1 0,5-2 1 0,1-1 0 15,8-6 0-15,3 0 4 0,2-3 0 0,1 2-16 16,0-2 20-16,2 1-13 0,7-4 14 0,-6 6-14 16,-1-2 12-16,0 0-12 0,0 1 11 0,1 1-19 15,0 0 7-15,-1 0-40 0,-1 0 8 16,-1 3-24-16,-2 0 12 0,-2 2 1 0,-1 0-1 16,-4 2 1-16,-2 3 6 0,-2-2 6 0,0 2 4 15,-6 0 6-15,0 2 4 0,-2-1 3 0,1 0 2 16,-1 2 6-16,-5-1 0 0,2 3 2 0,0-4 2 15,-1 3 5-15,1 0-3 0,-1-1 3 0,-1 0-3 16,-1 2 1-16,1-2-1 0,1 0 1 0,0 2-1 16,-2 1 2-16,2 0 0 0,-4 0 2 15,3 1-2-15,-3 0 0 0,0 0 4 0,-9 5-1 16,16-7 0-16,-8 3-2 0,-8 4-1 0,11-4-1 16,-11 4-2-16,12-7 3 0,-12 7 1 0,0 0 3 15,9-4 0-15,-9 4 1 0,0 0-1 0,0 0-1 16,0 0 0-16,0 0 2 0,-7 7-1 15,7-7 1-15,0 0-2 0,-12 5 1 0,12-5 0 16,0 0-1-16,-8 7-1 0,8-7 1 0,0 0 5 16,-11 4-5-16,11-4 1 0,-7 6-3 0,7-6 0 15,-14 11-5-15,6-7 6 0,-1 3 0 0,-4 4 0 16,1-3 3-16,-4 6 0 0,1-2 0 0,-8 3-15 16,4 2 11-16,-4-1-10 0,-5 5 24 15,1 2-6-15,-2-2 16 0,-2 2-17 0,1 1 15 0,-1-1-10 16,0 1 4-16,-1 1-9 0,-1 0 4 15,-1 1 1-15,0 0 4 0,1 2 5 0,0-2 1 16,-2-1 0-16,5 3 4 0,-2-3 0 0,1 2-5 16,2-1-3-16,3-2-1 0,-1 0-2 0,0 0-16 15,7-5 14-15,2 0-3 0,0 0-1 0,5-2-3 16,-2-3 2-16,5-1-4 0,-2 1 1 0,3-3-1 16,-2 1 2-16,1 0 0 0,2-1 1 0,-1 0 5 15,-2-1-4-15,0 1 1 0,2 0-1 0,-1-1 5 16,0 0-4-16,1-1-1 0,0 1 1 0,-1-3-4 15,1 2 1-15,3-3-13 0,-3 1 13 0,2-1-1 16,7-6-1-16,-9 10-1 0,9-10 1 0,-11 11-3 16,11-11 1-16,-8 7 0 0,8-7 0 15,-6 6-1-15,6-6 0 0,0 0 1 16,-8 7-2-16,8-7 1 0,0 0 4 0,-6 6 0 16,6-6 7-16,0 0 1 0,0 0-4 0,0 0 1 15,-8 7-3-15,8-7-1 0,0 0 1 0,0 0 3 16,0 0 7-16,0 0 5 0,0 0-14 0,8 6 14 15,-8-6-15-15,0 0 12 0,18-2-2 0,-7-1-6 16,3-1-2-16,3-1 1 0,2-2-1 0,4-3-1 16,4 0 0-16,2-5 0 0,7-2-3 0,0-1 0 15,0-4-1-15,2 0-5 0,0 0 4 0,0-2-4 16,0-2 0-16,0 2-7 0,-1 0-12 0,-1 0-4 16,0 0 5-16,-1 0 0 0,-1 1 3 0,0 1 4 15,-1 2 1-15,2-2 5 0,-2 3 0 16,-9 2-3-16,1 1 8 0,0 2-12 0,-7 3 17 15,0-1-17-15,-2 2 20 0,1 1-13 0,-3 0 10 16,0 1-15-16,0 0 10 0,1 0-7 0,-1 2 14 16,-1-2-13-16,0 2 16 0,-1 1-13 0,-1 0 10 15,1 1-8-15,-2-2 6 0,1 1-9 0,-1 2 13 16,-1-3-14-16,-1 3 14 0,-8 3-14 0,14-7 15 16,-14 7-16-16,13-3 16 0,-13 3-16 15,9-5 8-15,-9 5-7 0,0 0 17 0,0 0-14 16,0 0 11-16,0 0-15 0,0 0 11 0,0 0-13 15,0 0 14-15,0 0-15 0,0 0 14 0,-11 3-13 0,11-3 14 16,0 0-11-16,-8 5 13 0,8-5-14 16,0 0 15-16,-10 7-16 0,10-7 15 0,-9 7 0 15,9-7-1-15,-11 10-1 0,4-4 0 16,-3 1-1-16,2 0-1 0,-6 4 2 0,-1 0-3 16,-4 3 0-16,0 0-7 0,-1 4 6 0,-3-2-2 15,1 3 2-15,-1-2-1 0,1 3-1 0,-1-1-3 16,-1 3 4-16,-1 2 0 0,2-4 1 0,-1 3 0 15,-3 1 0-15,2 2 1 0,-2-1-2 0,0 0 0 16,0 0 1-16,-2 0-1 0,0 2-14 0,-3-2 15 16,0 2-13-16,2 1 20 0,-4-4-18 0,1 2 19 15,1-3-4-15,-2-1-2 0,1 3 2 16,1-6 3-16,3 0 2 0,4-4-2 0,0 0-4 16,7-3 3-16,-1-2 1 0,4 0 1 0,2-1 3 15,-1-2-5-15,5-2 13 0,1 0-3 0,-1 0-2 16,9-5-6-16,-14 10-3 0,14-10-2 0,-11 6 3 15,11-6-2-15,0 0 3 0,-4 8-2 0,4-8-2 16,0 0 1-16,7 6-1 0,-7-6 0 0,11 1 1 16,-11-1-2-16,22-1 3 0,-11 1-4 0,5-3 1 15,0-2 0-15,6 0-2 0,1-2-6 0,4-3 10 16,2-1-17-16,1 0 23 0,7-8-17 0,1 3 15 16,0-3-11-16,3 0 8 0,-1-2 0 0,1-1-1 15,2 1 0-15,-1 0 1 0,-2 0-3 0,1 0-2 16,-5-1 1-16,2 2-1 0,-2 1 1 15,-3 1 0-15,1 0 0 0,-9 4-3 0,-1 0 3 16,2 1-3-16,-7 4-4 0,0-1 6 0,-5 1-4 16,-1 3 4-16,-2-1-1 0,0 2 1 15,-2-1 0-15,-2 0-3 0,-7 6-2 0,16-5 3 16,-16 5-5-16,11-6-8 0,-11 6-7 0,8-5 5 16,-8 5 4-16,0 0 3 0,0 0 3 0,0 0 0 15,10 5 2-15,-10-5 2 0,-5 7 0 16,5-7-2-16,-11 10 6 0,4-4-2 0,-1 0-2 15,-6 3 3-15,3-1-3 0,-4 3 1 0,-2-2 2 0,-1 3-3 16,1-1 3-16,-4 2-2 0,0 1 3 16,0 2-2-16,-2 0 3 0,-2-1-4 0,2 1-12 15,-6 5 21-15,2-1-17 0,-1 2 17 0,-2 0-16 16,1-1 14-16,0 1 1 0,-2 0-4 0,1 2 1 16,1-3 2-16,-2 2 14 0,2-2 11 0,1 0 7 15,-1 0 2-15,4-3-1 0,0-2-4 0,3 1-6 16,2-2-4-16,2-3-8 0,4-1-6 0,2-1 4 15,-1-3-5-15,5 1-1 0,0-1-1 0,0-3 2 16,1 2-5-16,7-6 1 0,-11 9-2 0,11-9-3 16,-8 7 2-16,8-7 1 0,-6 7 3 0,6-7 0 15,0 0 0-15,-4 11 0 0,4-11 1 16,0 0-1-16,0 0 2 0,4 11-1 0,-4-11-27 16,0 0 33-16,19 0-2 0,-10-1-1 0,4-3 1 15,2-1-2-15,8-4-1 0,5-1 1 0,7-5-1 16,3 1-2-16,0-3 1 0,3 2 9 0,-1-2 4 15,-1 1 7-15,1 1-9 0,-2 1 0 0,-2 0-9 16,-7 4 0-16,-2 1-4 0,-2 3 2 0,-3-1-6 16,-4 3 3-16,-2-2-8 0,-2 1 7 15,-1 1-12-15,-3 1 7 0,2 1-7 0,-12 2 9 16,15-4 2-16,-15 4 5 0,13 1-6 0,-13-1 9 16,0 0-6-16,0 0 9 0,0 0-8 0,-3 15-3 15,-3-9 3-15,-2 1-4 0,-3 2 2 0,-1 0-1 16,-5 4-1-16,0 1-3 0,-4 2 0 15,-1 1 0-15,-1 0-2 0,1 0 0 0,-1 0 0 16,1 0 2-16,0 1 1 0,1-4-1 0,5-3-1 16,-1 2 2-16,5-6 5 0,1 2 5 0,4-2-1 15,-1-2-5-15,-2 0-79 0,10-5-179 0,0 0-189 16,-9 3-620-16,9-3-682 0</inkml:trace>
  <inkml:trace contextRef="#ctx0" brushRef="#br0" timeOffset="65799.59">7884 15089 128 0,'-5'-7'217'0,"1"-3"-50"0,4 10 9 16,-5-14-49-16,5 14 20 0,-6-15-23 0,6 15-18 16,-3-14-16-16,3 14-14 0,0-17-3 0,0 17 4 15,2-13 14-15,-2 13 12 0,0-12 7 0,0 12-6 16,1-10-19-16,-1 10-25 0,0 0-7 0,0 0 36 15,4-12-12-15,-4 12 10 0,0 0 2 0,7 6-4 16,-7-6-9-16,11 9-11 0,-3-2-4 0,0 2-4 16,2 1 3-16,1 0 1 0,3 5-7 0,0-3-10 15,2 4-20-15,3 2 10 0,-2-1-20 16,3 1 13-16,-3 1-19 0,4 2 14 0,-4 1-18 16,1 0 14-16,1-2-20 0,-3 5 18 0,2-3-6 15,-3 2 1-15,3 1-6 0,-2 3-23 0,0-2 25 16,-1-1-4-16,-1-1 0 0,1 2-12 0,1-1-15 15,-3 0 4-15,0 0 5 0,1-3 0 0,0 2 3 16,-1-3 1-16,-2-2 5 0,2-1 0 0,-1-2 1 16,0 0 3-16,1 0-1 0,0 0 0 0,-1-2 3 15,1-1-1-15,-1 2 2 0,1-3 1 16,-3 2-1-16,5 2-4 0,-2-3 2 0,-1 4 1 16,-1-3-3-16,0 1 5 0,1 1 5 0,-2-1-4 15,-1 0-2-15,-1-3-10 0,0 1-4 0,-1-3 20 16,-3 0 5-16,1-1 1 0,2 0 1 15,-7-9-18-15,7 13 19 0,-3-4-13 0,-4-9 22 16,6 13-20-16,-6-13 13 0,7 12-12 0,-7-12 27 16,3 12-1-16,4-3-6 0,-7-9 0 0,8 16-6 15,-5-7-2-15,3-1 0 0,0 1-1 0,2 1-3 16,-2 1-2-16,1 1-1 0,0-3 1 0,2 2-2 16,-4-4-1-16,1 3-1 0,-2-1-16 0,3 0 16 15,-2-1-1-15,0-1-1 0,-5-7 0 16,9 14-2-16,-9-14 0 0,6 14 2 0,-6-14-4 15,6 10-4-15,-6-10-1 0,6 12 7 0,-6-12-5 16,4 13 5-16,-4-13 0 0,4 12-1 0,-4-12-2 16,3 11 4-16,-3-11-2 0,4 14-2 0,-4-14 1 15,4 12 2-15,-4-12-1 0,5 11-1 0,-5-11 1 16,4 9 1-16,-4-9 2 0,0 0 1 0,5 11 3 16,-5-11 1-16,0 0-5 0,0 0 1 0,0 0 0 15,0 0-2-15,0 0-1 0,0 0 0 0,1-12-4 16,-1 12-12-16,-8-16-11 0,3 8-5 0,-1-4 10 15,-1 1 2-15,1-2 2 0,-2-1-8 0,0 1-44 16,-3-1-60-16,1-4-76 0,-1 0-9 0,-2 2-35 16,-2-5-29-16,-3 2-49 0,-5-6-280 15,-2 0-115-15</inkml:trace>
  <inkml:trace contextRef="#ctx0" brushRef="#br0" timeOffset="66266.85">7992 15440 13 0,'-17'-25'329'0,"4"1"-65"16,-3 2-41-16,3 2-4 0,-1 1-62 0,5 3 1 16,-4 0-54-16,2 1 9 0,2 2-22 0,0 1 28 15,-1 1-38-15,1 0 11 0,1 2-43 0,-4 0 48 16,3-1 0-16,3 1 23 0,-3 0-19 0,2 2-13 16,0 1 1-16,3-3 4 0,4 9-11 0,-11-12-8 15,11 12-10-15,-9-10-10 0,9 10-12 0,-7-9-10 16,7 9-11-16,0 0-5 0,-6-8-3 15,6 8-13-15,0 0 23 0,0 0-10 0,0 0 26 16,5 14-1-16,0-5 11 0,2 0-13 0,2 5 14 16,2 0-20-16,0 2 8 0,3 3-16 0,1 3 6 15,3 0 0-15,3 6-4 0,1 1-7 0,0 0 2 16,1 0-6-16,0 3 0 0,-1 1-1 0,0 2-4 16,1 0 3-16,-5 1-5 0,3 0-1 0,-1 1-1 15,-3 0 0-15,1 1 0 0,-4 0 0 16,2 1-13-16,1-2 18 0,-3 2-9 15,0 1 9-15,1-2-2 0,-3-2-7 0,2 1 6 16,-2-3-3-16,-1-4 0 0,-1-1-1 0,1-3-5 16,-2 0 3-16,1-6 2 0,-2-1-1 0,-2-3 0 15,1-4 1-15,0 1 0 0,-2-1 4 0,-1-3 2 16,-4-9 0-16,9 15-1 0,-9-15 2 0,7 8-2 16,-7-8-3-16,0 0 2 0,0 0-34 0,13 1-4 15,-13-1 4-15,0 0 2 0,2-9-18 0,-2 9 28 16,-2-12 2-16,2 12 3 0,-4-16 3 0,-1 7-16 15,0-3-28-15,1 0-45 0,-3-1-56 0,-1-6-121 16,-2 0-77-16,-1 0-460 0,-1-5-342 0</inkml:trace>
  <inkml:trace contextRef="#ctx0" brushRef="#br0" timeOffset="66684.35">7883 15290 412 0,'0'0'350'0,"-4"-11"-85"0,4 11-1 0,0 0-74 15,0-13 8-15,0 13-43 0,0 0 23 0,0 0-21 16,11-1 27-16,-11 1-33 0,12 9-6 0,-3 1-31 16,1 1 8-16,2 3-8 0,1 4-14 0,3 2-10 15,1 2-7-15,5 5-7 0,1 4-8 16,-2 0-8-16,4 2-8 0,-1 3-9 0,3-2-6 15,-3 3-4-15,-1 0-9 0,2 3 5 0,-4 0 3 16,0-3 2-16,-2 5 10 0,1-3-5 0,-4 1-1 16,2-1-12-16,-3-2 11 0,1 0 1 0,-3-2-8 15,0-1-4-15,-1-6 7 0,-3 0 6 0,3-2-5 16,-4-4-7-16,1-2-2 0,-1 0-8 0,-2-1 0 16,1 0-7-16,0-1-3 0,-1-2 1 0,2-2-1 15,-2-1-1-15,0 0-4 0,0 2 3 16,-1-2-2-16,3-1-3 0,-1 1 0 0,1 0 9 15,-2 0-7-15,4 1 3 0,-3-2-5 0,-1-2 4 16,3 1-4-16,-2-2 1 0,-2-1-1 0,1-1 1 16,-6-7 6-16,9 12 0 0,-9-12 3 0,6 10-55 15,-6-10-77-15,0 0-104 0,0 0-113 0,12-2-130 16,-12 2-508-16,3-8-568 0</inkml:trace>
  <inkml:trace contextRef="#ctx0" brushRef="#br0" timeOffset="67186">8249 14710 186 0,'0'0'240'0,"0"-17"-23"0,0 17-16 15,-2-10-34-15,2 10-27 0,0 0 11 0,0 0-19 16,-2-10 55-16,2 10-36 0,0 0 48 0,-7 10-19 16,7-10 3-16,-3 19-17 0,3-6-9 0,2 2-17 15,2 4-13-15,2 3-11 0,1 4-7 16,-1 2-8-16,8 2-14 0,-1 8 9 0,1-1-18 15,1 1-2-15,4 3-14 0,-2 2 17 0,6 6 6 16,2 2-17-16,0-1-6 0,-1 3 3 0,5 1 10 16,0-1-16-16,-1 0-14 0,1-2-3 0,2 1-6 15,-2-5-7-15,-1 1-7 0,1-5 0 0,-4-5-1 16,-2-3-8-16,0-3-5 0,0 0 2 0,-4-2-1 16,2-2-2-16,-3-6 4 0,-2 1-4 15,0-2-6-15,-5-5 4 0,3 0-3 16,-6-4-45-16,1 1 16 0,1-2 0 0,-4-1 10 15,-2 0-4-15,1 0 9 0,2-2-3 0,-2-1-18 16,-5-7-21-16,7 13 7 0,-7-13-10 0,6 11-7 16,-6-11-6-16,6 8-2 0,-6-8-41 0,0 0-86 15,5 8-128-15,-5-8-63 0,0 0-74 0,0 0-292 16,0 0-267-16</inkml:trace>
  <inkml:trace contextRef="#ctx0" brushRef="#br0" timeOffset="67598.17">8315 14708 165 0,'0'0'263'0,"4"-12"-43"16,-4 12-30-16,0 0-26 0,4-13-16 0,-4 13 3 15,0 0-30-15,0 0 17 0,6-9-20 16,-6 9 66-16,0 0-17 0,6 9 14 0,-6-9-7 16,4 15-12-16,1-4-10 0,-1 2-9 0,0 4 8 15,4 1-34-15,-1 2 1 0,3 7-14 16,2-2 3-16,3 8-20 0,1-1-1 0,2 4-20 0,3 0 2 16,0 6-14-16,6 2-6 0,0 1 0 0,-1 5-15 15,0 0 1-15,1 1-8 0,-2 1-3 16,-3 2-6-16,4-3 0 0,-2-1-4 0,1-1-1 15,0-3-2-15,-4-6-4 0,-2-3 0 0,0-1-1 16,-2-2-3-16,1-2 0 0,-3-5-7 0,-4-3 11 16,3-2-8-16,-5-1 7 0,-3-4-10 0,4-3 10 15,-3-2-8-15,-3-1 8 0,0-1-13 0,1-2 14 16,2 1-10-16,-7-9-26 0,5 10-49 0,-5-10-60 16,0 0-41-16,0 0-45 0,0 0-75 0,0 0-52 15,0 0-45-15,8-10-365 0,-8 10-274 0</inkml:trace>
  <inkml:trace contextRef="#ctx0" brushRef="#br0" timeOffset="67984.16">8507 14586 19 0,'-2'-10'271'0,"2"10"14"0,0 0-38 0,0 0 38 16,0 0-38-16,0 0 14 0,2 10-22 0,-2-10 4 16,1 19-34-16,4-6-15 0,-1 3-18 0,0 2-15 15,2 2-23-15,2 3-16 0,3 3-7 0,2 2-3 16,0 6-8-16,2-2-16 0,0 3-14 0,3 2-23 15,0 0 5-15,0 3-19 0,0 2 5 0,7 4-11 16,-1 4 6-16,-1-1-17 0,2 0 7 0,-2 0-11 16,2-2-1-16,-2-6-1 0,-2-2-3 0,1 0 0 15,-2-2-2-15,1-1-1 0,-1-1-2 0,0-1-1 16,0-4-14-16,-7-5 16 0,3-2-3 0,-3 0-4 16,-1-4-61-16,-3-5-21 0,0 0-24 0,-3-1-11 15,4-2-11-15,-6-3-13 0,1 1-38 0,-5-9-82 16,6 10-87-16,-6-10-463 0,0 0-342 15</inkml:trace>
  <inkml:trace contextRef="#ctx0" brushRef="#br0" timeOffset="68348.16">8670 14783 412 0,'0'0'392'15,"0"0"-37"-15,6 16-36 0,-3-7-31 0,4 5-27 16,4 1-17-16,2 3-44 0,0 4-16 0,5 2-22 16,3 5-22-16,-2 1-21 0,2 1-24 0,-4 1 6 15,4 3-17-15,-2-3 6 0,-2 2-31 0,1 0 4 16,-3-1-23-16,-3-3 1 0,-1-3-5 0,3-1-7 15,-5-1-5-15,0-3-7 0,-3-2-1 0,2-3-4 16,-2-2 0-16,-1 0-3 0,1-2-6 0,-2-3-16 16,-2 0-16-16,4-2-17 0,-6-8-11 0,4 15-14 15,-4-15-12-15,7 14-11 0,-7-14-17 16,2 8-6-16,-2-8-2 0,4 10 3 0,-4-10-2 16,0 0-20-16,5 11-46 0,-5-11-52 0,0 0-488 15,0 0-226-15</inkml:trace>
  <inkml:trace contextRef="#ctx0" brushRef="#br0" timeOffset="70496.66">10031 14460 82 0,'0'0'177'0,"-7"-4"-10"15,7 4-22-15,0 0-18 0,-9-8-17 0,9 8-12 0,0 0 12 16,-9-7-1-16,9 7-22 0,0 0-17 0,-9-7-9 16,9 7-13-16,0 0-7 0,-4-7-10 0,4 7-4 15,0 0-7-15,-10-8-6 0,10 8-6 16,0 0-1-16,-7-4-4 0,7 4-1 0,0 0-3 0,0 0 0 16,0 0-3-16,-10-4-2 0,10 4 5 0,0 0-3 15,0 0-7-15,0 0 0 0,0 0-9 16,-5 5-19-16,5-5-12 0,0 0-33 0,0 0-46 15,2 10-74-15,-2-10-101 0,0 0 234 0</inkml:trace>
  <inkml:trace contextRef="#ctx0" brushRef="#br0" timeOffset="70684.39">9925 14656 163 0,'5'9'186'15,"-5"-9"-32"-15,6 8-49 0,-6-8-29 0,13 10-136 16,-13-10-139-16,13 13 60 0</inkml:trace>
  <inkml:trace contextRef="#ctx0" brushRef="#br0" timeOffset="77216.95">719 13396 228 0,'0'0'291'16,"-9"-6"-59"-16,9 6-3 0,-9-6-41 0,9 6 2 15,-8-6-33-15,8 6 8 0,-9-6-38 0,9 6 0 16,0 0-23-16,-10-6 10 0,10 6-19 0,0 0-3 15,-7-5-30-15,7 5-2 0,0 0-24 0,0 0 1 16,0 0-18-16,0 0 12 0,0 0 9 16,0 0 13-16,0 0 9 0,0 0-3 0,13-2-10 15,-13 2-8-15,25 2-5 0,-8-1 0 16,3 2-10-16,5-2-3 0,3 2-2 0,2 0 2 16,7 1-3-16,1-1 3 0,3 0-5 0,8-1 2 15,2 0 8-15,2-2-4 0,2 0-3 0,3 0-1 16,-1 0-4-16,3-1-2 0,2 1-4 0,-2-1 0 15,1 1-1-15,-1-1-1 0,0 0-5 0,0 1-1 16,-2 0-1-16,-2 0 1 0,-2 1-2 16,-2-1 5-16,-1 1-3 0,-9 0 1 0,1 0-1 15,-3 0 0-15,0 2-2 0,0-2 3 0,-2 2-1 16,-1-1 1-16,0-1-3 0,-2 2 2 0,-1-1-2 16,1 1 2-16,-5 0-1 0,0-1 2 0,1 2-3 0,-2-2 0 15,0 1 1-15,2-1 1 0,-2 0 0 16,1 1-2-16,-1-1 3 0,2-1 3 0,-1 0 0 15,2 2 4-15,4-3-5 0,1 0 1 0,1 0-1 16,0 0 1-16,0 0-2 0,-1 0 2 0,1 0-3 16,-6-3 1-16,0 3 0 0,0 0-3 0,-2 0-2 15,-1-1 0-15,-3 1-5 0,-2 0 1 0,-2 0-4 16,0 0 9-16,-2 0-1 0,0 1 7 0,1-1 2 16,-2 3-2-16,1-3-1 0,2 0 0 0,-3 0-4 15,2 0-1-15,0 1 2 0,0-1-1 16,1 0 1-16,0 0 0 0,-2 0-4 0,1 0 2 15,1 0 1-15,-3 0 0 0,3 0-1 0,0 0 0 16,-2-1 1-16,1 1 0 0,3 0 0 0,0 0-2 16,3 0 4-16,-1 0-1 0,1 0 2 0,-1-3-3 15,1 2 1-15,0 0 1 0,0 0 2 0,1 0-2 16,0 0 1-16,0-2-5 0,0 2 1 16,2-1-1-16,-2 1 1 0,1-1-1 0,1 1 2 15,-2 0 0-15,-1 1-5 0,1-3 5 0,-2 2-1 16,3 0 1-16,-1 0 0 0,0 1 0 0,0-1 2 15,1-2-2-15,0 2 0 0,2 0 0 0,-1 0-1 16,1 0 1-16,-2-2 1 0,2 2-2 0,-2-1-1 16,0-1 3-16,-1 1 1 0,-1 0-3 0,0 0 1 15,0 1 0-15,-4-1-1 0,0 0-1 16,-1 0 1-16,-1 1-11 0,0-2 14 0,1 1-13 16,0 1 17-16,0-2-2 0,3 1 0 0,0 1-3 15,2-2-4-15,0 2 5 0,0-1-1 0,-2 0 1 16,3-2-2-16,2 3 0 0,-1-4 0 0,-1 4 1 15,0-4-2-15,0 4 2 0,-1-2-2 16,0-1-1-16,-1 1 1 0,-1 0 3 0,0 0-1 0,0 1-1 16,-1-2-1-16,1 1-6 0,-5 2 5 0,2-4 3 15,-2 4-1-15,1-2 2 0,-1 0-3 0,-1 1-2 16,-1-1 5-16,1 2-13 0,-3-1 13 16,0-1-11-16,-1 2 13 0,-3 0-13 0,0-1 16 15,-12 2-14-15,21-1 15 0,-21 1 9 0,15-3 9 16,-15 3-2-16,15-3 17 0,-15 3-13 0,0 0 10 15,15-2-20-15,-15 2 7 0,0 0-16 0,13-1 5 16,-13 1-18-16,0 0 14 0,14-1-14 0,-14 1 15 16,14 0-16-16,-14 0 12 0,17 0-13 0,-17 0 13 15,19 1-16-15,-19-1 14 0,18 1-12 0,-18-1 11 16,15 1-12-16,-15-1 14 0,13 1-13 0,-13-1 15 16,0 0-14-16,16 3 24 0,-16-3-7 0,0 0 16 15,0 0-5-15,0 0 8 0,0 0-19 16,0 0 14-16,0 0-10 0,0 0 1 0,12 0-10 15,-12 0 1-15,0 0-12 0,0 0 9 16,0 0-8-16,0 0 13 0,0 0-14 0,0 0 9 16,-4 8-10-16,4-8 11 0,0 0-11 0,-4 11 4 15,4-11-2-15,0 0 10 0,-5 9-10 0,5-9 14 16,0 0-15-16,-9 11-1 0,9-11 3 0,-6 9 14 16,6-9-3-16,-9 9 21 0,9-9-11 0,-9 9-2 15,9-9-2-15,-11 11 6 0,4-5-9 0,7-6 0 16,-10 11-5-16,10-11 3 0,-10 13-7 0,10-13 6 15,-8 14-8-15,8-14 6 0,-8 16-8 0,4-7 5 16,1 1-8-16,-1 1 7 0,-3 3-4 0,4-3 4 16,-3 4-6-16,1-2 6 0,0 3-5 0,-2 1 0 15,2 1-1-15,-1 3 5 0,0-1 0 0,2 0-3 16,-1 2 11-16,0 0-23 0,1-1 22 16,2 1-9-16,-1 0 8 0,0 1-7 0,2 1 3 15,0-2 0-15,0 1 2 0,-1 0-12 0,1 2 14 16,1-2-9-16,-1 1 7 0,-1-2-8 0,2 3 6 15,-1 0-10-15,-1-3 7 0,2 1-5 0,-3 2 9 16,2-1-8-16,-3-2 6 0,1 1-3 16,2 1 3-16,0 1-8 0,-2-3 7 0,2-1-7 0,0 1 8 15,1 0-7-15,-2 0 2 0,1 2-1 0,0 2 4 16,-3-3 0-16,4 1 3 0,-3 2-4 0,2-2 7 16,-1-2-11-16,-1 2 16 0,2 0-13 0,-3 1 3 15,2-3-5-15,-1 0 6 0,2-2-8 16,-1 1 6-16,0-2-4 0,0 1 6 0,1-2-8 15,0 1 10-15,0-2-6 0,-2 1 6 0,2 1-7 16,-2-2 6-16,1 1-8 0,-2 1 9 0,1-2-8 16,1 2 7-16,-3 0-8 0,2 1 8 0,-1 1-4 15,2 0-4-15,-2 0 4 0,0 0 3 16,-1 0-7-16,1-1 7 0,2 1-5 0,-1-2 5 16,0 0-8-16,1-1 7 0,1 4-4 0,-2-1 4 15,2-2-4-15,-1 0 7 0,1 0-8 16,0 0 5-16,0-1-3 0,-1 1 7 0,1 0-10 15,-3-1 9-15,3 0-7 0,0-1 5 0,-2 1 1 16,2-2-4-16,0 3-5 0,-1-2 7 0,2 0-3 16,-1 2 5-16,1-3-3 0,0 1 4 0,0 0-2 15,0-1-2-15,1 0-1 0,1-1 1 0,0 2-2 16,0-1-2-16,0-1 5 0,2-1-2 0,-2 1 0 16,1-1 0-16,-1 2-3 0,1-2 5 0,0 1-1 15,-1 0-1-15,1 0 0 0,-2 1 0 0,2-1 1 16,-1 0 2-16,-2 1-8 0,4 0 1 0,-3-3 1 15,2 2-4-15,-3 1 9 0,1 1-5 0,0-2 6 16,-1 2-6-16,0 1 4 0,2-2-9 0,-2 1 11 16,2 1-13-16,-1 1-10 0,2-1-27 0,0 1 29 15,-1-1-9-15,3 2-4 0,-1 1-1 16,2-1 1-16,-2-2 5 0,1 1 3 0,2 0 4 16,-2 1 2-16,0-1 5 0,3 0 1 0,-5 0 2 15,3-3 1-15,-1 1-5 0,-1 0 5 0,1 0 9 16,0-1-2-16,-1 1-5 0,2-2 3 0,-2 2-7 15,0-1 8-15,0-1-1 0,1-2 3 0,0 2-1 16,-2 0 2-16,0-2-4 0,1 1 3 16,-1-1-8-16,-1 1 15 0,1-3-9 0,1 4 2 0,-2-1-1 15,1 0 1-15,2 0-1 0,-2-1-5 16,1 2 6-16,0-2 2 0,0 0-3 0,0 0-2 16,0 2 2-16,1-2 3 0,1 1-16 15,-3-1 17-15,-1-2 0 0,2 3-2 0,0 0 2 16,-4-2 0-16,4 1 1 0,-2-1-2 0,0 0-3 15,-1 1 2-15,1-1-1 0,0 1 1 0,-1 0-1 16,0-2-19-16,0 2-10 0,-1-1 5 0,0-12 8 16,2 22 0-16,-2-22 2 0,0 22 0 0,0-22 6 15,1 21-1-15,-1-21 3 0,0 23-1 0,1-11 3 16,-1-12 1-16,0 20 0 0,0-20 2 0,2 21 0 16,-2-21 0-16,0 22 1 0,-2-12-1 0,2-10-2 15,2 21 1-15,-2-21 2 0,-2 20 0 0,2-20 0 16,-1 19-1-16,1-19 0 0,0 17 0 0,0-17 2 15,-1 17-1-15,1-17 2 0,-2 16-7 0,2-16 6 16,0 15-1-16,0-15 0 0,-2 13-2 16,2-13 0-16,-1 14 1 0,1-14 3 0,-2 11-4 15,2-11 3-15,0 13 0 0,0-13 1 0,-3 9 0 16,3-9 1-16,-3 12 1 0,3-12 0 0,-5 8-5 16,5-8 6-16,-5 8-5 0,5-8 3 0,-9 4-2 15,9-4 2-15,-13 5 6 0,13-5 12 0,-13 5-7 16,13-5-2-16,-15 0-5 0,15 0 3 0,-15 3-7 15,15-3 5-15,-17 0-6 0,17 0 5 0,-17-2-4 16,17 2 3-16,-20-1-4 0,20 1 4 0,-23-3-7 16,11 2 3-16,0-1-3 0,-2 1 2 0,0-2-3 15,-3 2 3-15,-1 0-2 0,0-1 3 16,-1 1-5-16,0-1 5 0,0 0-7 0,-3 2 5 16,3-2-9-16,-3 0 15 0,0 1-4 0,2 0 2 15,-1 0-4-15,0-1 4 0,-1 1-4 0,0 0 3 16,-1 0-7-16,0-1 8 0,1 0-8 0,1 1 9 15,-5-1-7-15,0 0 4 0,1 0-2 0,-2 2 2 16,0-1-3-16,2 1 0 0,-2-1-1 16,3 2 3-16,-3-1-5 0,1 1 5 0,-2-1-7 0,1 4 6 15,-1-2-2-15,1-1 2 0,-1 2 0 0,0-1-2 16,0 0-1-16,0 1 2 0,-1-2-3 16,-1 0 4-16,2-1-9 0,-3 1 10 0,-2 0-6 15,1-1 7-15,0 2-4 0,2-2 4 0,-2 1-1 0,-1-1 1 16,3 0 1-16,-3 1 5 0,-2 1-4 15,3-1 6-15,-3 1-11 0,0-1 3 0,-35 4 2 16,34-3-3-16,2 2 4 0,-2-1-8 0,1 0 7 16,5-2-5-16,-1 0 3 0,0 2-4 0,-1-2 2 15,-2 1-1-15,-1 1 4 0,3-1-9 0,2-2 10 16,-5 3-13-16,3-2 12 0,0 1 0 0,0-2 0 16,2 1-4-16,-2-1 3 0,1 2-2 0,0-1 2 15,1 1-3-15,-2-2 2 0,1 2-6 0,0 0 4 16,-1-1 1-16,2-2-19 0,-1 2 5 0,2 1 20 15,1-2-4-15,1 0 2 0,-2 1-4 16,3-1 2-16,-2 0-7 0,1 2 7 0,1-1-2 16,-1 1 0-16,6-2 0 0,-5 3 1 0,1-2-2 15,-1 1 0-15,2 1-2 0,1 0 5 0,1-1-6 16,0 0 5-16,2 1-9 0,-2-2 13 0,0 2-4 16,2-3 3-16,-1 2-4 0,1-2 3 0,-2 0-8 15,3 1 12-15,-3-1-19 0,1 0 17 0,0-1-3 16,-2 1 1-16,2-2-3 0,-1 2 1 0,-5-1-11 15,0-1-4-15,0 1-10 0,-1-1 1 0,1 1-12 16,-2 1 7-16,1-2 11 0,1 2 3 0,0 0-3 16,0 0 6-16,0 0 2 0,1 0 4 0,-1 0-3 15,3 2 3-15,-2-2 1 0,2 3 2 16,1-3-1-16,0 1-5 0,-3-1 8 0,4 2 0 16,-3-1-2-16,3-1 1 0,-5 2 1 0,-24-2-13 15,23 1 13-15,1-1-3 0,-1 2-1 0,0-2 2 16,0 0-1-16,0 0 2 0,2-2 0 0,3 2 0 15,0-1 1-15,0 1-6 0,0 0 6 0,3 0-2 16,-3 0 2-16,1-2 0 0,1 2 0 16,1 0 0-16,-2-1-8 0,2 1 9 0,-1 0 0 15,1-2 1-15,1 2-2 0,-2 0 0 0,1 0 0 16,2 0 1-16,-2 0 1 0,0 0-7 0,2 0 2 0,-2 0 1 16,2 0 6-16,2 0-3 0,-1 0-2 15,2 0-1-15,-1 0 4 0,1 0 1 0,1 0 3 0,0 0 1 16,14 0-4-16,-24 0 12 0,24 0 5 15,-21 0 2-15,21 0-2 0,-17-3-6 0,17 3-4 16,-15-3 0-16,15 3-21 0,-14-2 23 0,14 2-1 16,-12-3-3-16,12 3 10 0,-10-3 0 0,10 3-2 15,-9-5-6-15,9 5-4 0,0 0-3 0,-13-3-4 16,13 3 1-16,-10-3 3 0,10 3-2 0,-9-4 3 16,9 4-1-16,0 0-7 0,-9-4 8 0,9 4-2 15,0 0 3-15,-10-3 1 0,10 3-7 16,0 0 3-16,0 0-3 0,-10-3-1 0,10 3 0 15,0 0 2-15,0 0-8 0,-12-3 4 0,12 3 2 0,0 0-25 16,0 0 30-16,-15 0 3 0,15 0-4 16,0 0 1-16,-14 1-3 0,14-1 2 0,-11 2-2 15,-1 1-1-15,12-3 2 0,-13 3 0 0,13-3-1 16,-15 2 0-16,15-2 0 0,-17 3-4 0,17-3 7 16,-18 3-2-16,18-3 1 0,-17 3-1 0,17-3 3 15,-16 2-1-15,16-2 1 0,-18 0-3 0,18 0 4 16,-15 0-5-16,15 0 5 0,-15-3-4 0,15 3 31 15,-14-3-2-15,14 3 0 0,-14-6-12 0,14 6 7 16,-9-6-12-16,9 6 8 0,-9-7-11 0,9 7 0 16,-9-9-4-16,9 9-2 0,-8-9 2 0,8 9 6 15,-5-9-15-15,5 9 12 0,-5-9-12 16,5 9 8-16,-5-8-5 0,5 8 5 0,-5-7-7 16,5 7 6-16,0 0-7 0,-7-10 10 0,7 10-12 15,0 0 6-15,-5-8-1 0,5 8 6 0,0 0-4 16,-5-9 4-16,5 9-11 0,0 0 8 0,-3-10-7 15,3 10 6-15,0 0-8 0,-2-14 9 0,2 14-4 16,-1-10 6-16,1 10-4 0,0-13 9 16,0 13-2-16,-3-15 9 0,3 15-15 0,0-21 21 15,0 9-21-15,0-1 11 0,0 0-15 0,-1-5 15 16,1-1-4-16,-2 2-1 0,1-4 0 0,0-1-2 0,0-4-2 16,-2 1-3-16,-1 0-7 0,3-2 10 15,-1 2-9-15,0 0 10 0,0 1-14 0,0 1 10 0,1-1-10 16,0 2 27-16,-2 2 10 0,3-1 23 15,-1 0-32-15,0 2 19 0,1-2-33 0,0 0 31 16,0 0-25-16,0 1 15 0,0-4-5 0,1-1-5 16,1 0 0-16,1 1-6 0,0-2-2 0,-1 1-4 15,1 0 2-15,-1-3-2 0,3 2-7 0,-1-1 4 16,-1 1-7-16,1 0 7 0,-2 1 0 0,2-2 5 16,-1 2-2-16,-1 0 3 0,-1 2 5 0,1 0 21 15,0-2-5-15,1 3-2 0,-2-2-9 0,0 1-4 16,1-2-1-16,-2 2 2 0,3-2-7 0,-1-1-1 15,-1 0 2-15,-1 0 0 0,1-4-2 16,1-3-2-16,-2 0-1 0,0-1 3 0,1 0-7 16,-1-1 3-16,0 0 4 0,0 1-7 0,1 0 9 15,-1 6 13-15,0-1 10 0,0 1-9 0,0 0 3 16,1 1-10-16,-1 1 6 0,2 1-11 0,-1-2 1 16,-1 2-4-16,1 0 0 0,1 2-4 0,-1 1 14 15,-1 1-14-15,1-2 4 0,-2 4-3 0,1-2 4 16,0 0-7-16,0 2 6 0,0-3-7 0,0 2 6 15,1-4-4-15,-1-2 2 0,1 3-2 16,-1-3-3-16,2 0-4 0,-2 0 5 0,-2-1-2 0,1 0 6 16,0-1-11-16,0 3 10 0,-1-3 9 0,1 2-12 15,-2-2 5-15,2 3-4 0,0-1-1 0,0 1-4 16,-1 0 4-16,1 1-2 0,0 0 0 16,1 1-1-16,-2-2 6 0,1 5-6 0,-1 0 3 15,2 0-1-15,-2 1 1 0,1-4-4 0,0 4 6 16,-3-1-7-16,3 1 7 0,-1 0-4 0,2-1-3 15,-1 0-7-15,1 1 9 0,0 0 1 16,0-1-9-16,1 2 8 0,1-1 10 0,-2 0-30 16,1 2 34-16,-1-2-6 0,0 2 3 0,1-1-7 15,-2 0 4-15,2 1-1 0,-1-1-3 0,0 0 0 0,0-1 3 16,0 3-5-16,0-3 8 0,0 2-10 0,0-1 7 16,-1 0-4-16,1-2 0 0,0 2 3 0,0-2-3 15,-1 1-2-15,1-1-9 0,-2-1 8 16,1 0-4-16,1 2 11 0,-1-1-13 0,0 1 18 15,1 2-14-15,-2-2 9 0,2 2-7 0,-1 0 3 16,1 4-6-16,-1-2 6 0,-1 4-1 0,2-3 1 16,-1 2-5-16,1 1 7 0,-1-2-3 0,0 2 1 15,1 11-2-15,-3-22 4 0,3 22-4 0,0-20 3 16,0 20-3-16,-1-18 4 0,1 18-3 0,-2-18 1 16,2 18-11-16,-1-14 8 0,1 14-3 0,-1-18 10 15,1 18-7-15,0-16 8 0,0 16-23 0,-1-17 25 16,1 17-3-16,-2-16 1 0,2 16-7 15,-1-16 2-15,1 16 1 0,0-16 2 0,0 16-5 0,-1-13 4 16,1 13-4-16,1-16 0 0,-1 16-2 16,3-16 0-16,-3 16-1 0,3-15 1 0,-3 15 1 15,3-14 3-15,-3 14-1 0,4-11 3 0,-4 11-8 16,2-10 7-16,-2 10-9 0,0 0 7 16,4-12-5-16,-4 12-50 0,0 0-88 0,0 0-123 15,0 0-209-15,0 0-706 0,0 0-793 0</inkml:trace>
  <inkml:trace contextRef="#ctx0" brushRef="#br0" timeOffset="78213.14">10019 16484 108 0,'0'0'123'0,"0"0"15"15,0 0-21-15,0 0-1 0,0 0-25 16,0 0-18-16,7-7-17 0,-7 7-12 0,5-9-31 0,-5 9-49 16,9-13-23-16,-3 6-17 0,2-3-149 0,0 1 72 15</inkml:trace>
  <inkml:trace contextRef="#ctx0" brushRef="#br0" timeOffset="90844.55">14969 16904 104 0,'0'0'349'0,"0"0"-52"0,0 0-30 0,-13 0-38 16,13 0-1-16,0 0-25 0,0 0-5 15,0 0-47-15,0 0 10 0,0 0-33 0,0 0-20 16,0 0-25-16,0 0-8 0,0 0-13 0,0 0-2 16,8-6 3-16,-8 6 3 0,22-3-10 0,-9 2-8 15,1 1-10-15,-1-1-6 0,3 0-19 16,-2 0 6-16,0 1-7 0,2 0 4 0,-2 0-35 16,1 0-43-16,-2 0-74 0,-13 0-72 0,24 0-92 15,-24 0-81-15,22 1-235 0,-22-1-127 0</inkml:trace>
  <inkml:trace contextRef="#ctx0" brushRef="#br0" timeOffset="91075.82">14984 17160 165 0,'0'0'530'15,"-8"6"-97"-15,8-6-67 0,0 0-56 16,0 0-60-16,0 0-44 0,0 0-44 0,0 0-25 16,0 0-20-16,16-6-15 0,-3 1-20 0,5 0-14 15,2-2-19-15,4 1-3 0,0-1-7 0,3 1-38 16,-2 0-16-16,3 0-78 0,2-1-94 0,-5 0-84 16,-2 1-143-16,1-2-244 0,-1 1-166 0</inkml:trace>
  <inkml:trace contextRef="#ctx0" brushRef="#br0" timeOffset="91759.41">15906 16158 239 0,'0'0'281'0,"-4"-16"-92"16,4 16-13-16,-2-15-36 0,2 15-3 0,-3-15-41 15,3 15 8-15,-2-13-14 0,2 13 9 0,-3-13-34 16,3 13 8-16,-3-12-27 0,3 12 26 0,0 0-17 15,-2-13-6-15,2 13-12 0,0 0-5 0,-5-13-2 16,5 13-5-16,-5-8 2 0,5 8 9 0,0 0 8 16,-9-10-6-16,9 10 9 0,0 0 2 0,-8-7 15 15,8 7-7-15,0 0 11 0,-8-5-3 16,8 5 8-16,0 0-8 0,0 0 5 0,-6-8-10 0,6 8 2 16,0 0-11-16,0 0-8 0,0 0-7 15,0 0-12-15,-8-6-5 0,8 6-3 0,0 0-5 16,0 0 14-16,0 0 2 0,0 0-1 0,0 0-5 15,0 0-3-15,0 0 2 0,0 0 35 0,-3 11 0 16,3-11-10-16,-4 9-8 0,4-9-4 0,-3 15-6 16,1-6 2-16,-2 4 25 0,1-1 8 0,-1 5-13 15,2-1-7-15,-2 5-6 0,2 0 1 0,-1 4-3 16,2-2-3-16,-2 2-14 0,2 2 4 16,-1-2-7-16,1 1 4 0,0-1-6 15,-2 0 1-15,2 0-10 0,-2-6-2 0,2 0 2 0,0 0 8 16,0-2-11-16,-1-2 11 0,1-1-7 0,1-14 5 15,-3 21-5-15,2-10 6 0,1-11-3 0,-1 16 14 16,1-16 44-16,-1 12 34 0,1-12-44 16,0 0 10-16,0 14-34 0,0-14 14 0,0 0-41 15,0 0 33-15,0 0-29 0,0 0 20 0,0 0-24 16,0 12 19-16,0-12-34 0,0 0 23 0,0 0-22 16,0 0 28-16,0 0-25 0,0 0 26 15,0 0-28-15,0 0 29 0,0 0-30 0,0 0 17 0,7-7-55 16,-7 7-52-16,0 0-78 0,0 0-68 0,0 0-74 15,0 0-73-15,-5-9-62 0,5 9-412 0,0 0-420 16</inkml:trace>
  <inkml:trace contextRef="#ctx0" brushRef="#br0" timeOffset="92076.4">15896 16218 178 0,'0'0'336'15,"4"-13"-56"-15,-4 13-51 0,6-12 10 16,-6 12-38-16,6-14 7 0,-6 14 16 0,6-11-11 16,-6 11-18-16,5-10-47 0,-5 10-30 0,0 0-19 15,6-7 36-15,-6 7-10 0,0 0 1 0,8 10-10 16,-8-10-11-16,5 19 3 0,-3-4-7 0,1 2-11 15,1 1-15-15,-2 4-10 0,1 3-16 0,0 2-3 16,-1-2-12-16,-1 2 0 0,1 0-9 0,-2-1 1 16,3 0-10-16,-3-2 4 0,0-4-18 0,-3 0 18 15,3-1-18-15,0-3-46 0,-2-1-49 0,2-2-44 16,-1-1-53-16,1-12-136 0,-1 17-125 0,1-17-415 16,-3 11-414-16</inkml:trace>
  <inkml:trace contextRef="#ctx0" brushRef="#br0" timeOffset="92326.82">15584 16351 434 0,'0'0'491'0,"0"0"-80"0,5-14-67 0,4 8-56 16,1 1-38-16,2-1-59 0,7-1-38 0,3 0-31 15,1 0-22-15,7-1-21 0,2 1-13 0,1-1-16 16,2 3-8-16,-1 0-13 0,-5 1-3 0,-1 1-22 16,-3 0-37-16,-3 3-47 0,0 0-27 0,-4-1-59 15,-3 1-15-15,-1 1-32 0,-14-1 0 16,23 0-6-16,-23 0-13 0,15 5-32 0,-15-5-170 16,0 0 97-16</inkml:trace>
  <inkml:trace contextRef="#ctx0" brushRef="#br0" timeOffset="92525.98">15680 16471 207 0,'0'0'595'0,"0"0"-98"0,0 0-109 0,15 5-54 15,-15-5-48-15,26-3-64 0,-8 1-34 0,5-1-36 16,2-2-38-16,8 1-17 0,2-1-16 0,1 0-13 15,2 2-16-15,3-1-8 0,-3-1-21 0,-1 2-83 16,-1 0-101-16,-1-2-127 0,-5 3-168 0,-1-3-301 16,-4-1-268-16</inkml:trace>
  <inkml:trace contextRef="#ctx0" brushRef="#br0" timeOffset="93076.83">16592 15963 183 0,'-4'-14'335'0,"4"14"-110"0,-8-9-43 0,8 9-38 16,-11-11-4-16,4 4-26 0,-1 2 23 0,-1-1-31 16,0 0 13-16,0 0-32 0,-2 0 9 0,2 2-13 15,-2 0 1-15,11 4-15 0,-20-5 2 0,20 5 39 16,-15 3-5-16,15-3-13 16,-16 7 0-16,10 1 13 0,1-1-3 0,2 6-16 15,1 2 11-15,-1 4-10 0,2 4 18 0,0 4-14 16,1 7-1-16,-1 1 7 0,-1 3-1 0,1 8-7 15,-3 3-12-15,3-1 0 0,-3 4-27 0,-1-2 0 16,0 0-19-16,-3 0 3 0,3-2-8 0,0-2 5 16,1-2-16-16,0-7 9 0,1-4-19 0,1 2 11 15,-1-8-13-15,0-3-40 0,3-1-40 0,-3-4-39 16,2-3-21-16,0-2-42 0,1-3-103 0,0-11-131 16,0 17-473-16,0-17-444 0</inkml:trace>
  <inkml:trace contextRef="#ctx0" brushRef="#br0" timeOffset="93775.69">16235 16454 462 0,'10'-11'546'0,"0"2"-88"16,3 0-87-16,6-1-74 0,3 0-61 15,2-1-58-15,5 1-33 0,1 1-32 0,2-1-18 16,0 3-20-16,-2-2-15 0,-3 5-17 0,-1-2 0 0,-1 1-13 15,-2 0-10-15,-3 2-7 0,-3 0-12 0,-3-2-6 16,0 4 2-16,-3-4-16 0,-11 5-5 0,16-4-15 16,-16 4 9-16,0 0 6 0,7-7 2 0,-7 7 0 15,0 0 7-15,0 0-4 0,-19 0 8 16,9 3 11-16,2 2 18 0,-3-1 3 0,0 6-4 16,-1-3 20-16,1 3-4 0,2 1-2 15,0 0-1-15,-2 3-1 0,5-3 2 0,1 3 17 16,0 0-7-16,3-3-6 0,-1 1-2 0,2 1-4 15,1-13-1-15,2 20-8 0,2-12 0 0,-4-8-2 16,9 14-2-16,-9-14-4 0,14 6-1 0,-14-6-4 16,15 3-20-16,-15-3-18 0,21-4-10 0,-12-1 7 15,1-1 4-15,2-2-20 0,-4-3 7 0,2-1 8 16,-3 0 1-16,-2-1 11 0,-1 0 0 16,0 1 17-16,-3 3 5 0,-1 9 8 0,-1-17 5 15,1 17 6-15,-4-12 1 0,4 12 10 0,0 0 19 16,0 0 8-16,-8-3-4 0,8 3-5 0,0 0 16 15,0 15-3-15,0-15-5 0,7 16-20 0,-1-8 21 16,2 1-5-16,3 1 0 0,1-2-14 0,-1 1 4 16,3-2-14-16,-1-2 3 0,1-1-7 0,-2 0 0 15,2-3-14-15,-1-1 1 0,-2-1-49 0,3-3-17 16,-4 2-9-16,2-6-12 0,1 0-5 0,-4-1-1 16,-2-1 16-16,1-3 9 0,-4 4 13 0,-2-2 9 15,1 0 13-15,-3 11 20 0,-1-19 24 0,1 19 21 16,-4-16 26-16,4 16 9 0,-7-10 1 0,7 10 6 15,-10-3 12-15,10 3-2 0,0 0-4 16,-10 9 42-16,10-9-31 0,-3 12 0 0,3-12-22 16,4 17 32-16,0-6-11 0,1 0 45 0,4 1-20 15,-1-2-21-15,2 0-14 0,0 0-17 0,3-3-17 16,-1-1-10-16,2-1-5 16,-3-3-9-16,3 0 3 0,-1-4-23 0,2-1-4 0,1-3-19 15,-2-1-15-15,2-3 6 0,-2-2-18 0,0-1-23 16,-2-5-13-16,-1 3-10 0,-4 1-17 0,-2 0-14 15,-1 1-28-15,-4 13-61 0,0-19-47 0,0 19-48 16,-7-12-69-16,7 12-30 0,-10-2-63 0,10 2-410 16,-11 5-423-16</inkml:trace>
  <inkml:trace contextRef="#ctx0" brushRef="#br0" timeOffset="93930.18">17219 16501 415 0,'0'0'684'0,"0"0"-97"15,0 0-69-15,0 0-11 0,0 0-87 0,0 0-43 16,0 0-60-16,-7-9-62 0,7 9-51 0,0 0-44 16,-8-11-35-16,8 11-38 0,0 0-98 0,-5-7-184 15,5 7-227-15,0 0-231 0,0 0-399 0,13-6-670 16</inkml:trace>
  <inkml:trace contextRef="#ctx0" brushRef="#br0" timeOffset="95144.22">17399 16255 130 0,'0'0'468'0,"-7"8"-79"15,7-8-41-15,0 0-74 0,3 14-54 0,-3-14-41 16,9 10-36-16,-9-10-28 0,16 7-25 0,-16-7-25 15,21 3-29-15,-21-3-39 0,24-1-43 16,-11-3-52-16,-1 0-22 0,-1 0-12 0,0-4-18 16,-2 1 22-16,-1-1-4 0,-3-1 32 0,0-1 10 15,-5 10 16-15,0-21 20 0,-2 12 44 16,-5-1 22-16,-2-1 42 0,-2 3 33 0,-2 1 33 16,-1 0 13-16,-1 4 29 0,2 0-12 0,-2 3-8 15,2 3-21-15,0 0 11 0,0 5-16 0,3 1-14 16,1 0 2-16,4 2 2 0,4 1-4 0,2 1-14 15,7 3-11-15,1 1-7 0,2 0-7 0,8 3-11 16,-1-3-3-16,5-1-4 0,0-2-8 0,3-3-9 16,-2-2 2-16,0-3-8 0,2-1-2 0,0-4-2 15,-2-1-5-15,-1 0-4 0,0-4-2 0,0-2-3 16,-2-2-13-16,-1 0-12 0,-2-3 7 0,-2-2-5 16,-4 1 3-16,-3-1 2 0,-3 1 4 15,-1 2-1-15,-4-1 3 0,-1 11 7 0,-1-20 13 16,-5 12 12-16,1-1-1 0,5 9 19 0,-15-9 27 15,15 9 13-15,-15-1-2 0,15 1 1 0,-11 5-21 16,4 0 20-16,7-5-11 0,-5 17 20 0,5-17-26 16,4 23 51-16,0-10-24 0,4 1-24 0,1-1-21 15,1 1 11-15,0-4-21 0,2 0 34 0,1 0-18 16,0-4 15-16,3-1-22 0,-4-1-12 0,4-4-1 16,-3-1-6-16,1-4-8 0,2 1 0 0,-3-4-4 15,1 0-7-15,-1-3-15 0,0-2-12 0,-4 0-19 16,0-1-6-16,-4 0-16 0,0-1-47 15,-3 1 3-15,-2 0-30 0,0 3-23 0,0 11-40 16,-1-21-27-16,1 21-1 0,-3-12-1 16,3 12 5-16,0 0-21 0,0 0 32 0,0 0 9 15,0 0 50-15,0 0 15 0,0 0 32 0,9 10 17 16,-9-10 20-16,9 14 17 0,-3-7 22 0,-6-7 41 16,11 13 48-16,-11-13 35 0,8 11 64 15,-8-11 30-15,7 7 10 0,-7-7 10 0,0 0-10 0,9 9-25 16,-9-9-6-16,0 0-19 0,0 0-31 0,14-1 18 15,-14 1-31-15,0 0-12 0,8-11-39 16,-8 11 7-16,3-11-21 0,-3 11 5 0,2-13-6 0,-2 13-10 16,0-16-4-16,0 16-4 0,-1-16-11 0,1 16 3 15,-3-13 11-15,3 13 2 0,-1-13-6 16,1 13-9-16,-4-8-4 0,4 8-2 0,0 0 0 16,-8-5-3-16,8 5 8 0,0 0-7 0,-6 9 0 15,6-9 7-15,4 17-19 0,1-8 13 0,1 4-19 16,3-1 30-16,4 2-18 0,0 1 19 0,1-1-21 15,0-2 21-15,3 0-19 0,-3-1 25 0,2-4-39 16,0-1 29-16,0-2-42 0,1-1-9 0,-2-3-15 16,1 0 6-16,0-1-11 0,0-5 6 0,0-1 7 15,-3 0 9-15,0-4 2 0,-3 1 11 0,-1 0 2 16,-3 0 6-16,-1 2 3 0,-2-3 19 16,-3 11 13-16,-1-14 14 0,1 14 2 0,-8-12-7 15,8 12-5-15,-9-7-4 0,9 7-3 0,0 0-16 16,-13 0 13-16,13 0-1 0,-5 7 17 15,5-7-11-15,-4 12 18 0,4-12-16 0,7 12-14 16,-4-3 21-16,4-1 16 0,1-1-25 0,-1 1 18 16,6-2-28-16,0 0 25 0,-2-2-30 0,2-2 17 15,0-1-18-15,-13-1 18 0,23 0-28 0,-10-1 17 16,-2 0-13-16,-1-2-27 0,-10 3 9 0,21-5-9 16,-21 5 18-16,15-3-12 0,-15 3 11 0,12-5-11 15,-12 5 2-15,9-4-2 0,-9 4 15 16,0 0-7-16,10-6 14 0,-10 6-8 0,0 0-40 15,6-7-71-15,-6 7-45 0,0 0-57 0,7-12-78 16,-7 12-44-16,7-13-109 0,-2 4-340 0,0-2-320 16</inkml:trace>
  <inkml:trace contextRef="#ctx0" brushRef="#br0" timeOffset="95526.41">18595 15854 186 0,'-4'-14'624'15,"2"1"-80"-15,-1 4-94 0,3 9-86 0,-3-16-81 16,3 16-34-16,0 0 30 0,0 0 0 0,0 0-15 15,0 0-17-15,7 10-4 0,-2 4-10 0,1 4-23 16,3 8-6-16,4 2-29 0,-1 8-25 0,-1 1-40 16,1 3-8-16,-3 1-26 0,-2 0-19 0,1-1-16 15,-3-7-45-15,0-1-52 0,-1-6-44 16,0-2-58-16,-2-1-72 0,2-6-33 0,-1-1 12 16,-1-2-7-16,-1-3-40 0,-1-11-15 0,3 14-21 15,-3-14 67-15,0 0 51 0,0 0 45 16,0 0 28-16,0 0 23 0,0 0 50 0,-9-9 76 15,9 9 58-15,-4-13 66 0,4 13 27 0,2-13 10 16,-2 13 0-16,8-14-12 0,-1 8 4 0,2 1 13 16,2-1 19-16,3 2-30 0,3 0 12 0,-2 2 0 15,3-1 1-15,0 3 16 0,1 2-11 0,-1 0-11 16,3 2 15-16,-2 0-30 0,-2 1-32 16,-1 1-23-16,-2 1-13 0,-1 3-4 0,-4-3-13 15,-3 3-10-15,-6-10-10 0,2 18-8 0,-5-9-5 16,-3-1-7-16,-2 4-14 0,-5-3-29 0,0 0-26 15,-2-1-42-15,0 0-60 0,-2-2-67 0,0 1-73 16,-2-3-54-16,3 1-55 0,-2-4-135 0,2 1-629 16,-1-4-772-16</inkml:trace>
  <inkml:trace contextRef="#ctx0" brushRef="#br0" timeOffset="95659.51">18540 16087 455 0,'9'-13'652'0,"8"3"-136"15,2 1-86-15,6-3-89 0,7 3-80 16,3 1-52-16,7 0-50 0,-4 5-90 0,1-1-130 16,-2 3-155-16,-8 1-191 0,-3 0-357 0,-7 2-279 15</inkml:trace>
  <inkml:trace contextRef="#ctx0" brushRef="#br0" timeOffset="96291.38">15035 17098 106 0,'17'-3'397'0,"0"0"-135"0,3 1-56 16,6-1-17-16,-1 2-24 0,4-2-31 0,0 0 36 0,5 0 22 15,2-1 10-15,0 1 6 0,3-2-12 0,6-1-18 16,4 1-22-16,3-5-12 0,15 1-23 0,4-2-24 15,7 0-17-15,8-2-14 0,7 0-12 16,25-1-22-16,8-3-9 0,5 4-11 0,0-1-13 16,3 6-3-16,2-1-3 0,-2 3-1 0,-1 1 1 15,0 2 3-15,1-2 2 0,0 3 1 0,1 1-1 16,0 1 3-16,-1 1-1 0,-1-1-2 0,3 0 2 16,-24 1 4-16,26-1-2 15,-2 1 6-15,0-1 6 0,0 0-1 0,-24 0 3 16,-2-1 18-16,-1 1 0 0,-7 0 7 0,-5-1 37 0,-10-2 7 15,-9 1 16-15,-22-1-4 0,-7-1-1 0,-15-2-33 16,-9 1-8-16,-12-1-84 0,-6 0-100 16,-7 6-85-16,-2-11-110 0,-6 5-108 0,-5 1-498 15,-6 1-505-15</inkml:trace>
  <inkml:trace contextRef="#ctx0" brushRef="#br0" timeOffset="96691.69">15952 17431 6 0,'0'0'650'0,"-4"-19"-107"0,3 8-76 0,-2 0-60 16,1 1-23-16,-1 1-50 0,-1-1-47 0,-1 3-33 16,5 7-64-16,-9-14-36 0,9 14-35 0,-11-7-21 15,11 7-16-15,-15 0-9 0,7 4-11 0,0 2-7 16,2 5 17-16,-3 0-17 0,2 4 15 0,2 1-34 15,0 5 13-15,1-1-25 0,1 3 22 16,0 0-21-16,1-1 20 0,0 0-50 0,-2 0 6 16,2-3 0-16,1 0-20 0,-1-2-61 0,1-4-58 15,-2-1-54-15,3-12-46 0,-1 19-80 0,1-19-62 16,0 0-14-16,3 8-59 0,-3-8-301 0,7-4-263 16</inkml:trace>
  <inkml:trace contextRef="#ctx0" brushRef="#br0" timeOffset="96892.2">15959 17451 159 0,'13'-22'483'0,"-2"2"-43"15,-1 1-6-15,0 2-59 16,-2-2 1-16,-2 5-31 0,-1 0-45 0,2 3-23 16,-3 0-48-16,-1 1-8 0,1 2-71 0,-4 8-14 0,5-11 27 15,-5 11-3-15,0 0-37 0,0 0 33 16,0 0-24-16,6 14-13 0,-6-14-28 0,1 23 11 16,-1-9-33-16,1 3-2 0,0 2-16 0,-1 2-7 15,2 2-4-15,-2 4 1 0,-2-2-11 0,-1 2-56 16,0-1-26-16,-1 0-82 0,0-1-67 0,0-1-70 15,-1-2-44-15,-1-1-33 0,2-5-52 0,-1 0 4 16,1-3-67-16,-1 0-21 0,0-4-221 0,0-1-212 16</inkml:trace>
  <inkml:trace contextRef="#ctx0" brushRef="#br0" timeOffset="97124.62">15680 17479 578 0,'0'0'549'16,"5"-12"-84"-16,3 5-68 0,1-2-46 15,5 2-55-15,5-4-42 0,2 3-17 0,9-5-34 16,7 2-33-16,3-1-10 0,3 0-60 0,1 2-12 16,0-1-16-16,2 4-7 0,-2 1-13 0,-7 1-14 15,-3 2-28-15,-6 1-80 0,-2 0-87 16,-4 1-77-16,-3 1-55 0,-5 0-34 0,0 0 7 15,-14 0-95-15,14 3-315 0,-14-3-232 0</inkml:trace>
  <inkml:trace contextRef="#ctx0" brushRef="#br0" timeOffset="97360.66">15822 17530 579 0,'-9'4'546'16,"9"-4"-43"-16,-17 5-24 0,17-5-45 15,0 0-78-15,-14 3-49 0,14-3-75 0,0 0-29 16,0 0-61-16,0 0-15 0,0 0-47 0,10-11 6 0,2 9-31 16,4-1 12-16,4 0-38 0,5-3 19 0,7 0-35 15,1 1 24-15,4 0-34 0,0-1 12 16,-2 2-37-16,0 0-1 0,-2 0-9 16,-5 1 0-16,-3-1-35 0,0 2-17 0,-7 0-17 15,-1-2-29-15,-4 2-32 0,-1-1-30 0,-12 3-55 16,14-5-71-16,-14 5-54 0,0 0-437 0,0 0-340 15</inkml:trace>
  <inkml:trace contextRef="#ctx0" brushRef="#br0" timeOffset="97764.27">16494 17234 1 0,'-11'-4'698'0,"11"4"-121"0,-15-7-72 0,15 7-65 15,-10-6-86-15,10 6-71 0,-7-7-61 0,7 7-46 16,0 0-35-16,0 0-19 0,8-11-1 0,-8 11-15 16,21-5-13-16,-3 4 8 0,5-1 0 0,2-1 6 15,4 2-40-15,6-1 15 0,2 0-43 16,-1-1 16-16,0 2-49 0,-5-1 28 0,-2 0-23 15,0 0-4-15,-3 1-115 0,-6-1-117 0,1 1-128 16,-3 1-119-16,-4-1-45 0,-14 1-357 0,20 0-425 0</inkml:trace>
  <inkml:trace contextRef="#ctx0" brushRef="#br0" timeOffset="97958.57">16709 17217 472 0,'-14'6'483'0,"2"-2"-53"0,3 0-44 16,0 2-41-16,1 2-42 0,2-2-42 0,0 2-25 15,-1 1 22-15,2 2-23 0,1-1-26 0,2 1 1 16,1 2-43-16,-1 0 32 0,1 1-68 0,1 0-9 16,0 3-32-16,0-1-4 0,1 2-19 0,1-1-10 15,-1 0-13-15,1 0 0 0,0 1-48 0,-1-1-39 16,2 0-104-16,-2-2-101 0,0 1-93 16,2-1-112-16,2-2-93 0,-1 1-409 0,1-2-542 0</inkml:trace>
  <inkml:trace contextRef="#ctx0" brushRef="#br0" timeOffset="98224.56">16871 17530 120 0,'0'0'669'15,"-1"-13"-127"-15,1 13-78 0,-4-9-64 0,4 9-65 16,-9-9-52-16,9 9-50 0,-10-1-31 0,10 1-34 16,0 0-22-16,-13 3-41 0,13-3 5 0,-5 9-22 15,5-9 12-15,2 13-23 0,-2-13 8 0,9 16-39 16,0-7 17-16,1-1-40 0,1 0 29 0,0-2-31 15,2-2 16-15,-3-1-26 0,3-1 19 16,0-4-25-16,-2-1 17 0,1-1-20 16,-1-4 24-16,-2-2-26 0,-2-2 10 0,-2-1-29 15,-5-1 16-15,-5 0-23 0,0 0 23 0,-6-2-11 16,0 3 10-16,-6 0-27 0,1 1-28 0,-2 5-47 16,2 0-43-16,2 2-31 0,3 5-43 0,11 0-63 15,-17 0-63-15,17 0-29 0,-6 10-457 16,6-10-374-16</inkml:trace>
  <inkml:trace contextRef="#ctx0" brushRef="#br0" timeOffset="98445.28">17184 17242 24 0,'-10'-19'747'0,"-4"0"-130"0,-2-2-34 15,-1 3-51-15,-1 0-115 0,1 2-13 0,3 5-81 16,0 2-93-16,3 3-24 0,1 2-14 0,10 4-11 15,-14 3-40-15,14-3 18 0,-7 14-26 0,7-1-13 16,2 5-32-16,3 2-7 0,4 9-21 0,3-3-6 16,-1 4-17-16,5 3 1 0,-2 0-47 0,-3-4-45 15,1-2-58-15,-5-1-99 0,0-4-98 0,-3-2-65 16,-2-3-117-16,-2 1-163 0,-2-8-331 16,-5 3-582-16</inkml:trace>
  <inkml:trace contextRef="#ctx0" brushRef="#br0" timeOffset="99042.07">16928 17380 230 0,'7'-13'669'0,"-7"13"-135"16,11-13-96-16,0 7-69 0,1 0-79 0,5 1-39 16,5-1-30-16,5 4-37 0,6-4-38 0,5 2-31 15,0 0-21-15,1 1-17 0,1-1-12 0,-2 1-11 16,-3-1-10-16,0 1-8 0,-7 0-8 0,-1 0-5 15,-6 0-1-15,-2 1-5 0,-3-1-1 16,-2 0-3-16,-3 2-7 0,-11 1-2 0,12-4-2 16,-12 4-2-16,0 0-2 0,0 0 3 0,0 0 0 15,-19 0-2-15,9 3-2 0,-4-1 6 0,-2 4 19 16,1-1-6-16,2 2 0 0,-1 0-2 0,2 3 19 16,0-1 10-16,2 1-5 0,1 0 18 0,4 1-30 15,1 0 37-15,1-1-24 16,3-10 26-16,2 16-37 0,-2-16 15 0,7 16-39 0,-7-16 31 15,13 9-27-15,-3-4 22 0,-10-5-27 0,21 0 14 16,-9-3-19-16,-1 0 19 0,-1-2-24 16,1-1 21-16,0-2-27 0,-5 0 37 0,2-1-37 15,-3 2-1-15,-5 7-8 0,3-12 11 0,-3 12 2 16,0 0 0-16,-1-10 2 0,1 10 0 0,0 0-2 16,0 0 6-16,-13 2 19 0,13-2-21 0,-6 6 24 15,6-6-25-15,-2 11 27 0,2-11-24 0,0 12 44 16,0-12-28-16,8 12 29 0,-8-12-38 0,14 10 25 15,-4-7-24-15,2 0 19 0,0-2-24 0,2-2 28 16,3-2-33-16,-1-3 3 0,6-3-35 0,-2-1 4 16,2-5-22-16,-1-1 30 0,-2-5-18 0,-3 0 30 15,0-5-21-15,-5 0 33 0,-2-3-25 0,-1 4 21 16,-6 0-20-16,0 1 58 0,-4 5-10 16,1 1 36-16,-3 1 24 0,-1 2-15 0,-1 2-14 0,1 3-8 15,5 10-4-15,-12-8 42 0,12 8 26 16,-13 7-21-16,8 4 0 0,0 3 1 0,1 5-4 15,0 6-35-15,2 2 14 0,2 6-22 0,1 3-5 16,2-1-41-16,2 1-62 0,4 3-85 0,1-2-154 16,-1 0-160-16,-1-6-263 0,4-5-483 0,0-2-818 15</inkml:trace>
  <inkml:trace contextRef="#ctx0" brushRef="#br0" timeOffset="99508.47">18220 17354 279 0,'0'0'515'15,"0"0"-77"-15,-8-6-73 0,8 6-56 16,0 0-54-16,0 0-45 0,0 0-49 0,0 0-43 16,0 0-13-16,-4-8-28 0,4 8-10 0,0 0-15 0,0 0-13 15,0 0-10-15,0 0-12 0,0 0-1 16,0 0-5-16,0 0 0 0,0 0-1 0,0 0-1 16,0 0 1-16,0 0-3 0,0 0 2 15,0 0-1-15,-3-10-1 0,3 10-3 0,0 0 0 16,0 0 1-16,0 0 10 0,0 0 16 0,0 0 3 15,0 0-3-15,0 0-1 0,0 0-6 0,0 0-5 16,-4-8-5-16,4 8 0 0,0 0-5 0,0 0-5 16,0 0-1-16,0 0-2 0,0 0 3 0,0 0-3 15,0 0 2-15,0 0-3 0,0 0 2 0,0 0 3 16,0 0-1-16,0 0-1 0,0 0-1 0,0 0-2 16,0 0 2-16,0 0 0 0,0 0 4 15,0 0-2-15,0 0 6 0,0 0-3 0,0 0-19 16,0 0-51-16,0 0-42 0,0 0-52 0,0 0-104 15,0 0-113-15,0 0-405 0,-7-7-300 0</inkml:trace>
  <inkml:trace contextRef="#ctx0" brushRef="#br0" timeOffset="102257.07">17740 16180 194 0,'0'0'253'0,"4"-9"0"15,-4 9-37-15,-3-10 21 0,3 10-39 0,-6-9-3 0,6 9-11 16,-12-10-8-16,12 10-24 0,-14-8-8 16,14 8-20-16,-14-3-5 0,14 3-20 0,-15 2-7 15,15-2-11-15,-17 7-11 0,8 1-2 0,0 0-3 16,0 4-5-16,-1-1-14 0,-1 3 5 0,2 2-1 15,-3 0-6-15,2 2-5 0,1 0 3 0,1 0-1 16,0 0-8-16,1 0-3 0,2-2-2 0,2 1 5 16,1 0 2-16,1-1-14 0,2 1 8 0,1-3-7 15,1 0 0-15,1 0-3 0,1 0-1 0,1-5-1 16,2 1-1-16,-2-2-4 0,2 0 1 16,1-1-5-16,1-2 4 0,-1-1-2 0,-9-4-1 15,19 1-15-15,-19-1 16 0,18-4-4 0,-8 0 1 0,-2-4-7 16,0-3 4-16,-2 0-5 0,-1-5 3 15,3-2-5-15,-3-3 7 0,-1 1-4 0,0-2-5 16,0 0 1-16,-3 2 1 0,-1 1 4 0,0 0 3 16,-3 0-6-16,1-3 3 0,-3 3-3 0,-3 0 1 15,-1 0-1-15,0 3-4 0,-3 1-1 0,-1 2 9 16,0 3 22-16,-1 2 18 0,1 2 3 0,-2 3-7 16,3 0-4-16,-1 3-8 0,1 3 1 0,-1 2-14 15,0 3 19-15,4 1 12 0,1 3 20 0,1 1 4 16,0 5-28-16,4-3 21 0,0 3-25 0,0-1 21 15,2 2-29-15,1-1 17 0,0-1-19 16,1 0 20-16,3-2-30 0,0-1 22 16,2 0-12-16,1-3 37 0,2 1-35 0,0-5 24 15,2 2-31-15,2-3 14 0,2-2-6 0,0-2-2 16,2 0-13-16,-1-4-1 0,1 0-15 0,0-1 19 16,2-2-7-16,-1-1 7 0,0-3-20 0,1 0 11 15,-2-3-2-15,-1 1 3 0,-3-3-28 0,4 1 13 16,-6-1 14-16,2-2-3 0,-4 1-3 15,0-2 11-15,-2 3-13 0,-1 1 10 0,-1-2-3 16,0 3 22-16,-2 1 16 0,0 1 22 0,-3 10-15 0,6-16 6 16,-6 16-26-16,5-13-1 0,-5 13-18 15,0 0 10-15,0 0-15 0,0 0 9 0,0 0-12 16,0 0 33-16,9 8-10 0,-7 3-10 0,1-1 2 16,1 5 7-16,1 1-4 0,1 3 0 0,2 1-5 15,-2 0 1-15,2-1-9 0,-1 0-5 0,2-1 4 16,-2-3-1-16,-1-2 0 0,2 0 10 0,-1-2 2 15,0-3-11-15,1-2-17 0,-1-1-13 0,-7-5-10 16,17 3 4-16,-17-3-6 0,14-4 14 0,-8-4-4 16,2-1 7-16,-4-3 5 0,1-1 0 0,-1-5-1 15,-2 1-1-15,1-1 13 0,-2-1-11 0,1-1 14 16,-4 3-13-16,2 0 2 0,-1 2-3 0,0 2 10 16,-2 2-20-16,3 11 13 0,-4-13-10 15,4 13 15-15,0 0-7 0,0 0 15 0,0 0-11 16,-2 12-14-16,5 0 18 0,1 1-1 0,4 2 4 15,2 3 8-15,2-1-2 0,-1 0-1 16,3 0 3-16,-1-2-3 0,2-1 5 0,0-2-9 0,-2-3 10 16,2-3 5-16,1-4-6 0,-2 0-3 0,4-4-4 15,-1 0-5-15,1-4-8 0,-1-3-14 0,0-3-11 16,0-3-34-16,-4-1 7 0,-2-4-14 0,-1-1 21 16,-2-3-20-16,-3 1 13 0,0-2-19 0,-2 0 12 15,-3 1 13-15,-1-1 9 0,-2 2 5 0,-1 1 8 16,1 1 6-16,0 4 5 0,-1 1 9 15,1-1 14-15,-1 5 14 0,2 0 13 16,2 12-12-16,-5-20-9 0,5 20-1 0,-4-12 0 16,4 12 5-16,0 0 16 0,0 0 12 0,0 0 2 15,0 0 13-15,-3 11 18 0,6-1 7 0,-2 3-24 16,2 3 4-16,-1 3-19 0,1 4 10 0,1 3-23 16,-3 0 0-16,1 1-7 0,1 4-14 0,0-2 13 15,-1-2-12-15,-1-2-34 0,1 1-32 0,-1-4-68 16,-1-3-34-16,3-1-58 0,-2 0-63 15,-1-5-84-15,0-1-66 0,1-1-66 0,-1-11-456 16,-1 17-541-16</inkml:trace>
  <inkml:trace contextRef="#ctx0" brushRef="#br0" timeOffset="102440.37">18162 16227 119 0,'0'0'629'0,"11"-13"-106"16,-1 7-89-16,2-1-54 0,2 2-60 0,4 0-61 15,1 1-27-15,7 0-38 0,2 2-36 0,1 1-30 16,7 0-29-16,-3 1-15 0,3-2-21 0,-4 2-11 16,-1 0-31-16,-3 2-61 0,0-2-78 0,-6 0-76 15,1 0-61-15,-3 0-64 0,-2 1-23 0,0 0-67 16,-4-1-226-16,0 2-147 0</inkml:trace>
  <inkml:trace contextRef="#ctx0" brushRef="#br0" timeOffset="103793.84">18751 16158 511 0,'-3'-10'466'0,"3"10"-50"16,-5-9-74-16,5 9-5 0,-9-6-40 15,9 6-39-15,-9-6-18 0,9 6-40 0,-11-2-13 0,11 2-11 16,-15 4-19-16,15-4-30 0,-16 8-17 0,10-2-15 16,-2 3-7-16,2 2-17 0,-1 2-7 0,2 0-26 15,0 2 11-15,0-1-24 0,3-1 10 0,0 4-19 16,4-3 14-16,-2-1-22 0,2 2 19 0,2-1-22 15,0-1 17-15,2-1-21 0,0-4 9 16,4 3-14-16,1-4 19 0,2-3-16 0,2-1-28 16,1-1-37-16,5-4-60 0,-3-1-43 0,5-2-19 15,0-4-1-15,-1 0 15 0,1-4 31 0,-4 1 19 16,0-1 35-16,-2 0 13 0,-2 1 58 0,-5 0 13 16,1 0 19-16,-4 0 0 0,-2 1 10 0,-2 0 3 15,-2 1 19-15,-2-2 17 0,-2 2-3 0,-1 3 16 16,-1-1 8-16,0 0-9 0,5 8-13 15,-9-11-10-15,9 11 11 0,-10-3 17 0,10 3 16 16,0 0-21-16,-13 5 19 0,13-5 6 0,-1 10-10 16,1-10-21-16,4 16-6 0,0-6-14 15,2-1-30-15,0 1 20 0,2 2-27 0,1-3 22 16,2 1-26-16,1 0 15 0,1-3-21 0,-2-2 15 16,2 0-24-16,0-1 15 0,-2-3-23 0,-11-1 19 15,22-1-32-15,-13-3 8 0,0-1-14 0,-3-2 16 16,-1 1 1-16,-2-5 3 0,-3 11 3 0,1-20 0 15,-3 11 2-15,-2-2-1 0,-5-1 0 0,-1 2 6 16,-2 2-5-16,-3-1 21 0,1 2 5 0,-1 1 10 16,1 1-20-16,2 2 0 0,0 2 1 0,12 1-16 15,-19 2 14-15,19-2 11 0,-11 8 18 16,11-8 4-16,-1 12 2 0,1-12 0 0,7 15-2 0,1-9-4 16,1 0-9-16,1 2-6 0,4-3 2 15,0 0-3-15,1-2-3 0,0-2-6 0,0-1-5 16,0-3-25-16,3 0-22 0,-4-1-4 0,3-1-25 15,-4-2-8-15,-2 0-5 0,-1-4-14 0,-2 0 8 16,-4 1 18-16,-2-1 13 0,-2 11 11 0,-1-24 7 16,-1 14 7-16,-2-2 6 0,-2 4 7 0,1-3 8 15,0 4 19-15,5 7-3 0,-6-13-7 0,6 13 66 16,0 0 18-16,3-9-5 0,-3 9 31 0,13-2-22 16,-13 2-6-16,26 3-24 0,-11 0 10 0,5 2-8 15,0 1 2-15,1-1-21 0,0 2 5 0,-1 0-35 16,-4 1 17-16,-2-2-15 0,1 3 23 0,-4 0-21 15,-1-1 15-15,-4 1-23 0,-2 0 8 16,-4-9-5-16,0 18-2 0,-4-8-11 0,-1-1-16 16,-4 0-1-16,0 0 5 0,0-2 3 0,-1-1 6 15,2 1 1-15,1-1 6 0,7-6-1 16,-14 6 1-16,14-6-8 0,-11 5 6 0,11-5-21 16,0 0 16-16,0 0 9 0,-3-11-3 0,3 11-1 15,5-13-4-15,-1 5 15 0,2-3 4 0,2 0-12 16,-2-2 13-16,2 0-14 0,-2 0 6 15,2 2-10-15,-3 1 13 0,0 3-19 0,0-1 5 16,-5 8-8-16,7-7 11 0,-7 7 1 0,0 0 8 16,11 1-6-16,-11-1 7 0,5 12-10 0,-1-4 2 15,0 2-5-15,1-1 9 0,0 3 3 0,3 1-4 16,-1-2-5-16,1 0 3 0,0-2 5 0,2 1 14 16,-2-4-11-16,2 0 1 0,0-3-4 0,0 0-35 15,-10-3-18-15,22-3-8 0,-12 0-3 0,2-4 5 16,-1-1 8-16,-1-2 9 0,-1-1 5 0,0 1 4 15,-2-1 9-15,-3 1 5 0,-1 1-4 0,1 1 10 16,-4 8-5-16,5-15 9 0,-5 15-9 0,4-10 5 16,-4 10 2-16,0 0 9 0,0 0 28 0,0 0 6 15,0 0 1-15,0 0-1 0,14 6-5 0,-14-6 0 16,11 4-6-16,-3 2-4 0,0-1-3 0,-8-5 2 16,19 6-1-16,-19-6-4 0,19 4 0 15,-19-4-3-15,25-2-2 0,-14 1-2 0,2-2-2 16,-3-1-8-16,3-2-16 0,0 0 11 0,-3-1-6 15,0-3-14-15,-2 2 23 0,-2-1-7 0,-1 0 9 16,1 1-2-16,-4-3 7 0,-2 11-5 0,5-14 3 16,-5 14 4-16,1-14 7 0,-1 14-4 0,-2-10 9 15,2 10-1-15,0 0 8 0,-8-7 9 0,8 7 10 16,0 0 9-16,-9 4 11 0,9-4-10 16,-2 10 6-16,2-10 3 0,-3 17 3 0,3-17-18 15,4 23 4-15,0-9-20 0,1 1-1 0,1 0-3 16,4-3-5-16,1 3-2 0,3-2-2 0,1-2-34 15,2-2-54-15,-1-2-34 0,3-1-48 16,-3-2-27-16,2-4 0 0,-3 0-14 0,4-2-3 16,-2-1 28-16,-2-5 13 0,-1 2 32 0,0-5 20 15,-3 1 25-15,0 0 55 0,-3-1 29 0,-3 1 42 16,0 2 31-16,-2-2 31 0,-3 10 15 0,0-16 12 16,0 16 6-16,-2-12-8 0,2 12-36 0,-1-8 11 15,1 8 3-15,0 0 15 0,0 0-28 16,0 0 52-16,-10 4-18 0,10-4-14 0,0 15-9 15,1-2 45-15,0 0-34 0,1 2-23 0,-1 2-19 16,-1 1-11-16,-1 0-18 0,-3 2-38 0,-3 3-65 16,-3-3-86-16,0-1-118 0,-8 1-190 0,-1 1-165 15,-5-1-757-15,-8-1-969 0</inkml:trace>
  <inkml:trace contextRef="#ctx0" brushRef="#br0" timeOffset="104991.3">18042 17194 56 0,'0'0'344'0,"0"0"-18"0,0 0-76 16,0 0-24-16,-4-9-33 0,4 9-21 0,0 0-20 15,0 0-30-15,0 0-25 0,0 0-17 16,0 0-11-16,0 0-14 0,0 0-16 0,0 0-9 16,0 0-3-16,0 0-2 0,0 0 1 0,0 0 0 15,0 0-2-15,0 0 2 0,0 0 12 0,-3-11 13 16,3 11-2-16,0 0 2 0,0 0-1 0,0 0-7 16,0 0-1-16,0 0-2 0,0 0-3 0,0 0-1 15,0 0-5-15,0 0-9 0,0 0-3 0,0 0-1 16,0 0-3-16,0 0-1 0,0 0-4 0,0 0 1 15,-5-7-6-15,5 7 1 0,0 0-1 0,0 0-2 16,0 0-3-16,0 0 1 0,0 0-5 0,0 0-25 16,0 0 32-16,0 0-9 0,0 0 6 0,0 0-1 15,0 0 2-15,0 0 2 0,0 0 2 16,0 0-2-16,0 0-1 0,0 0 1 0,0 0-2 16,0 0 0-16,0 0-1 0,0 0-7 15,0 0-25-15,0 0-40 0,0 0-59 0,0 0-90 16,0 0-97-16,0 0-367 0,0 0-192 0</inkml:trace>
  <inkml:trace contextRef="#ctx0" brushRef="#br0" timeOffset="106090.2">18036 17229 442 0,'0'0'391'0,"-7"-6"-47"0,7 6-66 0,-10-6-46 16,10 6-38-16,0 0-25 0,-15 0-5 0,15 0-23 15,-10 6-13-15,10-6 0 0,-9 14-17 16,6-5-16-16,1 1-13 0,2 2-11 16,2 1-6-16,3 4-3 0,0-2-8 0,4 1-5 15,1 0-11-15,0 0-7 0,3-1-3 0,0-2-4 0,-3-3 1 16,3-1-12-16,0 0 3 0,-1-3-2 15,-1-2-10-15,0 0 3 0,-11-4-4 0,20 0-19 16,-20 0 2-16,18-5 1 0,-18 5 1 0,12-12 1 16,-8 4 1-16,-4-3 3 0,0-1 0 0,0-1 2 15,-4-3-1-15,-1-1-2 0,-4-1-12 0,-3 1 18 16,-1-1 1-16,-2 2 5 0,0 3 10 0,-2 0 2 16,2 1 1-16,0 5-6 0,2-1-3 0,1 3-1 15,12 5-1-15,-19-2 0 0,19 2 6 0,-15 4-2 16,15-4-2-16,-8 11 5 0,8-11 3 0,3 16-1 15,1-7-1-15,4 2-1 0,3-2 1 16,-1 2-3-16,4-3 2 0,0-1-2 0,2 0-3 16,1-2-2-16,2-1 2 0,2-3 1 0,-3-1 1 15,2-1-4-15,-1-3 0 0,0-1-1 0,-2-1-3 16,1-2 1-16,-4 0 7 0,-1-3-9 0,-2 2-9 16,0-2 8-16,-4 2-5 0,-2-1 6 0,1 2 5 15,-6 8 11-15,3-15 13 0,-3 15 7 0,0 0 18 16,-3-13-9-16,3 13-3 0,0 0-5 15,0 0-10-15,0 0 1 0,-12 5-5 0,12-5 1 16,0 0-11-16,0 19 7 0,4-12-2 16,0 2 3-16,2 0-6 0,3 1-6 0,0 0 1 15,1-1 0-15,3 0 4 0,-2-2 1 0,1-1-4 16,-1-2-2-16,1-1-1 0,-12-3 13 0,23 2-15 16,-23-2 11-16,22-2-20 0,-12-1 5 0,-10 3-2 15,18-8-1-15,-18 8 1 0,11-8-4 0,-11 8 3 16,8-6-6-16,-8 6-3 0,0 0 4 0,0 0-11 15,0 0 10-15,0 0 7 0,0 0 3 0,0 0 5 16,0 0 2-16,0 0 2 0,0 0 5 0,0 0 6 16,0 0 17-16,3 11-8 0,-3-11 18 0,12 7-33 15,-12-7 17-15,16 6-26 0,-16-6 17 0,20 2-21 16,-8-3 21-16,0 0-28 0,0-4-4 16,1 0-52-16,2-3-18 0,-3-2-78 0,1-2 6 15,-2-4-13-15,0 2 7 0,-1-6 39 0,-3 1 21 16,-1-4 23-16,-2 1 17 0,0 1 46 0,-3 2 41 15,-1 0 38-15,-1 1 53 0,0 2 14 0,-2 1 22 16,2 2-24-16,-2 4-27 0,-1 0-18 0,4 9 26 16,0 0 1-16,-9-6-9 0,9 6 6 0,0 0-17 15,-3 17-5-15,3-5-1 0,2 3 6 0,1 3-37 16,1 4 1-16,1 0-20 0,0 3 9 0,4 0-24 16,-3-2-62-16,1-1-84 0,0-2-90 0,-2-2-150 15,3-2-183-15,-4-1-737 0,0-4-886 16</inkml:trace>
  <inkml:trace contextRef="#ctx0" brushRef="#br0" timeOffset="106256.51">18639 17190 444 0,'0'0'648'0,"-8"-11"-152"0,8 11-100 16,0 0-60-16,0 0-76 0,8-10-48 0,-8 10-47 15,16 0-28-15,-3 0-26 0,2 1-23 0,2 1-20 16,3-2-92-16,1 2-109 0,-1-2-108 15,1 1-87-15,-1 0-35 0,-1 0-359 0,2-1-227 16</inkml:trace>
  <inkml:trace contextRef="#ctx0" brushRef="#br0" timeOffset="107444.12">18947 17169 460 0,'0'0'502'0,"-16"-3"-49"0,16 3-52 16,-23-4-44-16,12 3-71 0,11 1-29 0,-22-1-33 15,10 2-32-15,12-1-18 0,-19 5 2 0,9-2 8 16,2 3-48-16,2 2 32 0,1-1-55 0,5-7 0 15,-3 20-34-15,6-9 6 0,2 1-39 0,1 0 18 16,4 1-37-16,2 0 26 0,2 0-37 16,1-3 14-16,3 0-63 0,-2-3-1 0,1-2-39 15,0-2-18-15,1-2-40 0,-1-2-40 16,-1-2-17-16,-2-2 17 0,0-2 32 0,-3-2 31 16,-4 1 21-16,1 0 46 0,-8 8 38 0,5-17 30 15,-5 17 32-15,-4-14 30 0,0 5 13 0,-3 1-3 16,-2 1 10-16,-3 0 19 0,2 2-35 0,1 2 2 15,9 3-32-15,-15-4 16 0,15 4-19 0,-12 4 28 16,12-4-46-16,-4 11 33 0,4-11-35 0,4 14 19 16,2-5-37-16,4 3 41 0,-1-3-49 0,2 1 31 15,2-1-39-15,0-1 30 0,2-2-30 0,-1-2 12 16,3-1-43-16,-5-2 20 0,4-1-48 0,-5-3 1 16,2-1-20-16,0-3 11 0,-3-3-32 0,-1 2 7 15,-1-4 13-15,-3-1 14 0,-3 1 14 0,0-1 7 16,-2 1 10-16,-4 0 12 0,-1 1 6 0,-4 0 19 15,0 1 0-15,0 1 21 0,-1 1-14 16,0 2 14-16,3 1-27 0,-2 2 9 0,9 3-11 16,-14-5 13-16,14 5-16 0,0 0 23 0,-10 5-19 15,10-5 4-15,0 0 8 0,4 9 24 0,-4-9-35 16,10 7 31-16,-10-7-29 0,18 8 28 0,-18-8-35 16,18 5 23-16,-18-5-21 0,20 3 13 0,-20-3-32 15,20 0 12-15,-20 0-17 0,21-2 17 0,-21 2-18 16,19-4 21-16,-19 4-15 15,15-4 25-15,-15 4-23 0,12-3 19 0,-12 3-21 16,0 0 12-16,15-3-21 0,-15 3 21 0,0 0-7 16,13 6 37-16,-13-6-7 0,6 10 22 0,-6-10-16 15,8 13 25-15,-8-13-33 0,9 17 25 0,-5-9-42 16,0 1 37-16,0 0-35 0,1 1 23 0,-5-10-27 16,6 18 25-16,-1-9-22 0,-5-9 25 0,6 13-26 15,-6-13 8-15,7 9-5 0,-7-9 16 0,8 8-69 16,-8-8-21-16,10 3-72 0,-10-3-43 0,0 0 0 15,14-5 31-15,-14 5 21 0,10-10 25 0,-5 2 24 16,0-1 18-16,-1 2 21 0,0-3 81 0,-4 10 44 16,4-18 45-16,-4 18 58 0,1-15 9 0,-1 15 44 15,1-13-57-15,-1 13-19 0,2-11-50 0,-2 11-9 16,0 0-36-16,2-9 32 0,-2 9 12 16,0 0 2-16,12 2 10 0,-12-2-2 0,10 5 2 15,-10-5-7-15,17 7-24 0,-6-2-11 0,-1-1-18 0,3-1-5 16,-1 1-19-16,-1-2-45 0,2 0-25 15,-2 2-13-15,2-4-55 0,-1 0-1 0,-12 0-41 16,21-4 0-16,-21 4-8 0,16-4 44 0,-16 4-3 16,11-5 46-16,-11 5-12 0,9-6 34 0,-9 6-13 15,0 0 35-15,0 0-15 0,0 0 50 0,-3-13-11 16,3 13 33-16,0 0-33 0,0 0 13 0,0 0-11 16,0 0 43-16,0 0 3 0,0 0 43 0,0 0-34 15,0 0 19-15,0 0-26 0,0 0 9 0,0 0-27 16,16 0 17-16,-16 0-29 0,14-2 17 0,-14 2-27 15,13-4 14-15,-13 4-22 16,14-7 14-16,-14 7-27 0,13-11 22 0,-13 11-45 16,10-12 7-16,-10 12-29 0,9-16 31 0,-9 16-17 15,1-15 29-15,-1 15-18 0,-4-12 29 0,4 12-28 16,-6-14 34-16,6 14-32 0,-8-11 31 0,8 11-22 16,-6-8 23-16,6 8-24 0,-8-5 26 0,8 5-22 15,0 0 32-15,0 0-30 0,0 0 24 0,-13 0-17 16,13 0 27-16,0 0-24 0,3 12 23 0,-3-12-24 15,9 13 23-15,-4-5-20 0,1-1 20 16,1 2-24-16,-1-2 25 0,4 0-29 0,1 3 26 16,-1-3-34-16,1-1 2 0,-2-2-84 0,3 0-2 15,-1 0-12-15,-11-4-18 0,21 2-7 0,-21-2 13 16,21-2 25-16,-10-2 20 0,-11 4 17 0,18-8 13 16,-18 8 24-16,12-10 50 0,-4 3 43 0,-8 7 25 15,10-8 9-15,-10 8 46 0,9-8-26 0,-9 8 7 16,8-7-50-16,-8 7 15 0,9-5-18 0,-9 5 38 15,0 0-34-15,17 2 19 0,-17-2 7 0,15 7 21 16,-8 0 4-16,0 1-5 0,-1 3-26 0,-2 0-9 16,-2 1-9-16,0 1-10 0,-4 0-16 0,-1 2-14 15,-6 0-53-15,-1 1-56 0,-3 0-73 0,-4-3-71 16,-2 0-134-16,1 0-100 0,0-2-137 16,0 0-729-16,2-4-918 0</inkml:trace>
  <inkml:trace contextRef="#ctx0" brushRef="#br0" timeOffset="110072.33">20558 16737 250 0,'0'0'364'0,"-10"-7"-53"0,10 7-42 16,-7-6-14-16,7 6-28 0,0 0-12 0,-10-8-22 16,10 8-11-16,0 0-7 0,-6-8 8 0,6 8-5 15,0 0-7-15,-6-7-7 0,6 7-21 0,0 0-11 16,0 0-25-16,0 0-14 0,1-12-6 16,-1 12 8-16,11-6-18 0,-1 3 10 0,4 0-21 15,3 1 4-15,7-2-31 0,3 1 11 0,3 0-20 0,7 0 13 16,1-1-28-16,2 2 17 0,0 0-35 15,-1-1 30-15,-2 0-30 0,0 1 27 0,-9 1-26 16,0-1 19-16,-5 1-26 0,-2-1 22 0,-2 1-18 16,-4 1 7-16,-2-2-38 0,-13 2-30 15,16 0-57-15,-16 0-50 0,0 0-45 0,10 5-62 16,-10-5-45-16,0 0-68 0,0 0-88 0,-11 9-240 16,11-9-226-16</inkml:trace>
  <inkml:trace contextRef="#ctx0" brushRef="#br0" timeOffset="110270.89">20764 16924 501 0,'-11'3'611'0,"11"-3"-85"0,-16 2-89 0,16-2-67 16,0 0-95-16,-14-3-33 0,14 3-46 0,0 0-31 16,0 0-36-16,9-9-24 0,1 4-24 0,2 3-16 15,5 0-12-15,3-2-5 0,5 2-16 0,2-2-1 16,2 1-18-16,1 0-51 0,-1 1-67 0,2-1-52 15,-3 1-33-15,-1 0-77 0,-2-1-58 16,-4 2-93-16,-1-1-338 0,-6 0-267 0</inkml:trace>
  <inkml:trace contextRef="#ctx0" brushRef="#br0" timeOffset="111354.56">21404 16959 465 0,'0'0'501'16,"0"0"-99"-16,-9-7-106 0,9 7-35 15,0 0-10-15,0 0-40 0,0 0-36 0,-4 10-36 0,4-10-21 16,0 14 0-16,0-14-20 0,-2 19-16 0,2-8-13 15,0 5-7-15,0-3-8 0,-2 1-5 16,2 0-5-16,0 2-6 0,-3-3-12 0,1 0-7 16,1 0 0-16,0-2-3 0,1-11-2 0,-1 18 2 15,1-18-1-15,-2 14 2 0,2-14 3 0,0 12-12 16,0-12-3-16,0 0-19 0,0 0-15 0,0 0-6 16,0 0 7-16,14-10-3 0,-9 2 1 0,1-4 5 15,-1-1 3-15,3-5 4 0,2 1 7 0,1 1 3 16,-2-3 2-16,4 3 3 0,0 1 10 15,0 1 2-15,2 0 7 0,1 4 10 0,-1 0-1 16,1 4-3-16,-2 2-16 0,0 1 24 0,0 3-3 16,1 3 14-16,0 1 7 0,1 2-6 0,-5 0 0 15,0 5-6-15,-1-1-1 0,-2 2-2 16,-1 2-2-16,1 0-5 0,2-1-4 0,-6 3-6 16,5-1-2-16,-5-1 4 0,1-2-5 0,2 1-59 15,-3-2-114-15,1-2-91 0,-5-9-113 0,7 15-140 16,-7-15-319-16,14 8-361 0</inkml:trace>
  <inkml:trace contextRef="#ctx0" brushRef="#br0" timeOffset="111655.56">21973 16795 365 0,'-4'-11'550'0,"4"11"-75"0,-5-14-80 16,5 14-72-16,-3-11-68 0,3 11-68 0,0 0-12 0,-4-10-8 16,4 10-14-16,0 0-19 0,0 0 2 0,-7 7 5 15,7-7 10-15,-4 17-4 0,2-7-17 0,0 5-1 16,-4-1-41-16,2 5 15 0,0 2-45 0,0 3 18 16,1 4-42-16,-1 1 27 0,0 2-40 0,1 3 14 15,-2-2-30-15,3 0-1 0,2-2 0 0,0-4 37 16,0 3-46-16,2-3 27 0,5-1-31 0,0-2 14 15,2-2-69-15,5 1-34 0,1-3-72 16,3-4-64-16,0-3-53 0,4-3-75 0,1-2-105 16,-3 0-436-16,2-5-467 0</inkml:trace>
  <inkml:trace contextRef="#ctx0" brushRef="#br0" timeOffset="112238.58">22152 16981 353 0,'0'0'512'0,"-4"-8"-94"16,4 8-66-16,0 0-7 0,0 0-33 0,0 0-71 15,0 0-17-15,-7 8-38 0,7-8-25 0,0 18-26 16,0-18-13-16,2 24-14 0,0-10-15 0,1 3-16 16,-3 0-6-16,4-1-12 0,-2 1-11 0,1-1-10 15,-1 0-9-15,1-2-4 0,-1-2-3 0,0 0-2 16,-2-12-2-16,2 19 3 0,-2-19-10 0,4 13-40 15,-4-13-32-15,0 0-26 0,0 0-1 0,0 0-11 16,11-4-5-16,-11 4 11 0,1-18 13 0,-2 3 8 16,-2-2 18-16,2-2 9 0,-1-3 12 0,-3-3 10 15,1-6 0-15,0 1 26 0,2 3 18 0,-1 0 12 16,1 2 31-16,-1 2-1 0,3 2 10 16,3 2-16-16,2 1-4 0,1 1-11 15,5 0-4-15,3 4-9 0,3 1-4 0,0 1 8 16,2 3 0-16,0 4-12 0,-1 1 1 0,0 3-10 15,0 3 2-15,-1 1-3 0,-5 4 3 0,-1 1-3 16,-5 1 0-16,0 1-11 0,-2 1 14 0,-6 0-4 16,-6 2-8-16,4-1-1 0,-5 3-1 0,-5-2-1 15,3 0 5-15,-2-4-1 0,4 2-9 0,0-3 9 16,0-1 2-16,1 0 3 0,2-2 3 0,6-6 11 16,0 0 11-16,0 0-3 0,3 11-2 0,-3-11 0 15,18 3 0-15,-18-3 5 0,25 4 15 0,-12-3-6 16,1 0 25-16,1 3-36 0,3-1 17 15,-4 2-33-15,2 2 1 0,-3 0 2 0,-1 1-4 0,-2 1 0 16,-1 0-2-16,-2 4-1 0,-5-3 0 16,3 1 8-16,-5-11 1 0,0 20 0 0,-5-8-6 15,3-2 8-15,-3 0-11 0,-3 1-1 0,1-1-3 16,-3 0 2-16,-2-2-2 0,1 1 2 0,-3-4-16 16,1 1 12-16,1-2-1 0,1 1 8 0,11-5 9 15,-15 5-53-15,15-5-40 0,-15 0-75 0,15 0-106 16,0 0-106-16,-8-11-127 0,8 11-522 0,4-10-613 15</inkml:trace>
  <inkml:trace contextRef="#ctx0" brushRef="#br0" timeOffset="112455.24">22552 16725 421 0,'0'0'627'0,"0"0"-74"0,7-9-72 15,-7 9-20-15,15 2-97 0,-1 5-9 0,0 4-37 16,6 5-5-16,0 5-21 0,7 5-14 0,-4 4-56 16,-1 1-41-16,-2 3-44 0,-4 1-12 0,-5 3-34 15,-3-6-10-15,-7 3-5 0,-3-1-25 0,-7 3-111 16,-4-1-76-16,-6-3-143 0,-6-1-125 0,-4-2-115 16,-4-4-152-16,-3-1-375 0,0-4-665 15</inkml:trace>
  <inkml:trace contextRef="#ctx0" brushRef="#br0" timeOffset="116337.19">21407 16523 65 0,'0'0'258'0,"-12"1"-80"16,12-1-19-16,0 0-14 0,-14 2-4 0,14-2 5 0,0 0 6 15,0 0 1-15,-14 1 6 0,14-1 4 0,0 0 1 16,0 0-1-16,0 0-6 0,0 0-6 0,0 0-8 15,-14 0-8-15,14 0-12 0,0 0-9 0,0 0-7 16,0 0-14-16,0 0-6 0,0 0-9 16,0 0-11-16,0 0-13 0,0 0-8 0,0 0-6 15,0 0-3-15,11-3-6 0,-11 3-2 0,23-3-2 16,-6 2-3-16,6-1-7 0,4-1 1 0,7 0-1 16,6 0 10-16,7-1 1 0,2 0 31 0,3 1-3 15,3-2 26-15,1 1-34 0,3 1 30 16,2-3-1-16,12 0 27 0,0 0-39 0,3 0 15 0,-1 2-19 15,0-2 27-15,1 0-32 0,-5 0 20 16,0 0 1-16,-11 1-5 0,10-1-10 0,-10 0 4 16,-1 1-1-16,1-1-11 0,-4 1-2 0,-2 1 22 15,-4-1-24-15,-10 2 0 0,-6 0-5 0,-8 0 2 16,-1 0-6-16,-9 0-18 0,-3 0-5 0,-13 3-52 16,9-9-92-16,-9 9-156 0,-13-9-129 0,2 4-150 15,-7 2-705-15,0-2-875 0</inkml:trace>
  <inkml:trace contextRef="#ctx0" brushRef="#br0" timeOffset="118420.01">21147 16018 419 0,'0'0'515'0,"1"-10"-53"16,-1 10-72-16,3-13-40 0,-3 13-54 0,4-9-50 16,-4 9-61-16,0 0-36 0,6-9 11 0,-6 9-7 15,0 0-26-15,12 3-24 0,-12-3-1 0,7 8-2 16,-7-8-15-16,8 16-8 0,-3-7-12 0,-2 1-10 16,-1 3-9-16,3-3-8 0,-1 2-9 0,-2 0-3 15,0-1-10-15,-1 1 1 0,3-3-1 0,-4-9 2 16,2 19-1-16,-2-19 2 0,2 12 1 15,-2-12-5-15,3 9-38 0,-3-9-43 0,0 0-11 0,0 0 2 16,0 0 7-16,0 0 13 0,0 0 5 0,2-15 9 16,-2 15 6-16,4-15 10 0,-1 3 10 15,-1-1-4-15,2 0 1 0,1 1 5 0,1-2-1 16,1 2 4-16,2-1 4 0,-2 2 14 0,4 3 14 16,1-3 0-16,-1 4 2 0,-1 1 16 0,1 3 12 15,1 1-4-15,-12 2 23 0,23 2-8 0,-12 2 3 16,-3 1 6-16,3 2 15 0,-1 4-20 0,-2-3-14 15,1 4-6-15,-1 1-6 0,-2-2-10 0,1 2-3 16,0-1-2-16,0-4-31 0,-5 3-112 16,4-3-139-16,-6-8-114 0,7 15-170 0,-7-15-485 15,4 7-635-15</inkml:trace>
  <inkml:trace contextRef="#ctx0" brushRef="#br0" timeOffset="118887.17">21721 15521 101 0,'0'0'465'0,"0"0"-69"0,0-13-47 0,0 13-24 16,0 0-30-16,-2-10-29 0,2 10-37 0,0 0-29 15,0 0-28-15,-3-12-27 0,3 12-31 0,0 0-18 16,0 0 8-16,0 0 0 0,-10 2 5 0,10-2-5 16,-11 17 4-16,3-4 3 0,0 5 12 15,-1 3-32-15,-3 5 12 0,3 3-7 0,-2 7-13 16,-3 1-15-16,4 1-20 0,1 3-3 0,1 0-1 16,2 3-8-16,4 0-6 0,2-6-1 0,6 8-3 15,2-2-29-15,2-1 10 0,4-2-7 0,2 0 24 16,1-4-20-16,3-2 24 0,1-4-46 0,-1-3-28 15,0-6-75-15,1-3-116 0,-1 0-117 0,0-7-86 16,-2 0-115-16,0-5-356 0,-2 0-481 0</inkml:trace>
  <inkml:trace contextRef="#ctx0" brushRef="#br0" timeOffset="119836.67">21964 15661 268 0,'0'0'447'0,"0"0"-61"16,-3-11-59-16,3 11-29 0,0 0-42 0,0 0-44 15,0 0-45-15,0 0-41 0,0 0-18 0,0 0 16 16,0 0 6-16,-9 6 4 0,5 4-18 0,0 1 7 15,-4 1-19-15,2 4-16 0,-1 2-12 0,-2 2-13 16,0-1-10-16,0 3-5 0,-1 3-8 16,0 2-7-16,1-1-1 0,2 1-5 0,-1-1-9 15,0-4-2-15,2 0-8 0,-1-2 6 0,3-4-6 16,-1 0 3-16,1-1 4 0,1-4 2 0,1 0-7 0,2-11 7 16,-5 14-12-16,5-14 7 0,0 0-1 0,0 0-5 15,0 0 1-15,0 0-2 0,0 0-1 16,10-8-1-16,-10 8 1 0,5-17-3 0,-1 4-1 15,0 0-1-15,1-1-3 0,1-2 2 16,1 1-6-16,0-2 5 0,-1-1-2 0,3 1 6 16,1 1-7-16,1-3 11 0,-2 2 32 0,4 3 32 15,-3 0 10-15,2 3-8 0,0-3-14 0,-1 3-6 16,-1 0 29-16,3 3-4 0,-4-3 6 0,2 3-11 16,-4 3-13-16,2-2-15 0,-1 2-9 0,2 2-1 15,-10 3-3-15,19 3 24 0,-7 0 1 0,-3 3-2 16,4 6 10-16,1 1 21 0,-3 1 8 0,1 4-27 15,-1 2-13-15,-3-1-2 0,1 4-3 16,1 2-11-16,-4-1 0 0,-1 0-15 0,-1 0 12 0,0 0-18 16,0-1-8-16,-2-1-25 0,0-3-22 15,-2-1-20-15,2 0-35 0,0-5-16 0,-2 0-24 16,2-2-38-16,-2-11-8 0,1 19-29 0,-1-19-60 16,0 13-87-16,0-13-102 0,0 0-60 0,0 0-410 15,-3 10-502-15</inkml:trace>
  <inkml:trace contextRef="#ctx0" brushRef="#br0" timeOffset="120004.76">21930 16061 444 0,'0'0'554'0,"2"-15"-78"0,-2 15-82 0,14-9-71 16,-5 5-69-16,5-2-57 0,3 2-39 0,2-1-32 15,2-1-25-15,2 3-20 0,0 0-15 16,2 1-24-16,-6 0-115 0,2-1-137 15,-1 1-119-15,-4 0-493 0,2 0-359 0</inkml:trace>
  <inkml:trace contextRef="#ctx0" brushRef="#br0" timeOffset="120470.05">22449 15805 178 0,'0'0'615'0,"0"0"-125"0,-9 7-61 16,9-7-78-16,-6 10-54 0,6-10-24 0,-8 15-37 16,6-5-46-16,-2-1 18 0,4 3-22 0,0-1-28 15,0 3-23-15,2-2-23 0,0 3-23 0,2 1-9 16,-2 0-21-16,4-1-5 0,-2-1-11 0,0-2-9 16,-1 1-6-16,-1-4 0 0,2 2 0 0,-4-11-2 15,5 16 6-15,-5-16-38 0,0 0-81 0,7 7-7 16,-7-7 7-16,0 0-11 0,0 0-7 0,-3-15-13 15,-1 5 20-15,-1-1 11 0,1-3 19 0,0-2 3 16,-1-4 14-16,-1-1 8 0,0-1 9 16,2 0 1-16,0 0 14 0,4 1 43 15,-2 0-6-15,4 3 3 0,2-4 15 0,2 2 1 16,6 1 2-16,1 1-2 0,4 1 8 0,5 1 5 16,2 1-8-16,-1 3 12 0,4 3 25 0,-2 2-4 15,0 1-18-15,-1 3-1 0,-2 1 7 0,-2 2 19 16,1 2-6-16,-1 2 0 0,1 3 4 0,-6 3 2 15,-1 2-9-15,-5 1 9 0,-2 1-9 0,-4 3 0 16,-3-1-19-16,-3 1 3 0,0 4-9 0,-6 0-11 16,0-1-13-16,0 3 7 0,0 1-14 0,0-2 12 15,-2-3-24-15,2 2 22 0,2-3-25 16,1 0 16-16,0-2-26 0,0-2-21 0,4-2-51 0,2-12-73 16,2 20-85-16,0-9-116 0,3-5-138 15,-5-6-183-15,14 11-270 0,-14-11-525 0</inkml:trace>
  <inkml:trace contextRef="#ctx0" brushRef="#br0" timeOffset="121069.95">22941 15758 559 0,'0'0'489'0,"0"0"-72"16,0 0-79-16,0 0-7 0,6 10-55 15,-6-10-57-15,-2 13-16 0,2-13-18 0,0 19-23 16,-2-7-30-16,2 0-5 0,-2 0-18 0,2 1-9 16,-2 0-16-16,2 1-15 0,0-3-16 0,0 1-4 15,0-12-12-15,-2 21-7 0,2-21 0 0,-1 17-3 16,1-17-5-16,0 12 7 0,0-12-7 0,0 0-2 16,0 14-4-16,0-14-1 0,0 0-3 0,0 0-7 15,0 0-19-15,-4-11-15 0,4 11-21 0,-2-15-15 16,0 5-9-16,-2-2-5 0,2-4-9 0,0 1 1 15,-2-1 0-15,2-3 18 0,0 0 11 16,2-2 12-16,-1 1 6 0,2-1 10 0,1 1 5 16,2-4 3-16,0 4 6 0,4 0 6 0,1-1 6 15,1 3 5-15,4 0 1 0,-1-1 1 0,6 2 0 16,-2 5 8-16,2 1 0 0,1 0 0 0,-2 3-1 16,0 2-1-16,-3 3 0 0,-1 3 3 0,-1 0 7 15,-4 3 0-15,1 4-3 0,-6 1 0 0,1 2 1 16,-5-10-3-16,-1 22 2 0,-3-7 0 0,-2-2-3 15,-5 4-2-15,3 0-3 0,-5 0-4 0,3 0 8 16,-1 1-10-16,1-4 2 0,2-1-1 0,1 2 1 16,-1-2 4-16,4-2 16 0,3 0 11 0,1-11 26 15,1 19-9-15,3-11 19 0,0 2-14 0,5-2-3 16,1 2-14-16,2-2 1 0,-3 2-19 16,1-3 5-16,-1 3-8 0,0-2-1 0,-3 3 10 15,2-2 28-15,-6 1-3 0,0 1-10 16,-4 0 0-16,0 0 24 0,-6 1-11 0,2-1-10 15,-5-1-10-15,0 1-8 0,-3-2-3 0,-2 2-4 16,0-4-4-16,1 3 1 0,1-4-5 0,-1-1 12 16,1 0-15-16,3-1 6 0,1-1-42 15,10-3-79-15,-17 3-93 0,17-3-125 0,0 0-107 16,0 0-143-16,-9-5-374 0,9 5-530 0</inkml:trace>
  <inkml:trace contextRef="#ctx0" brushRef="#br0" timeOffset="121269.2">23312 15462 216 0,'6'-8'629'16,"-6"8"-133"-16,18-5-66 0,-18 5-62 0,27 9-20 16,-5 4-41-16,5 10-5 0,5 6-4 0,7 10 6 15,-3 5-28-15,-3 2-21 0,-2 3-36 0,-8-2-55 16,-8-2-12-16,-8-1-34 0,-10 0-12 15,-7 2-31-15,-11 6-23 0,-8-4-101 0,-9-2-139 16,-9-2-166-16,-5-6-184 0,-8 0-721 16,1-6-867-16</inkml:trace>
  <inkml:trace contextRef="#ctx0" brushRef="#br0" timeOffset="125708.48">20803 17980 128 0,'-14'0'546'16,"1"-1"-100"-16,13 1-47 0,-17 0-59 0,17 0-28 15,-13 0-62-15,13 0-23 0,-13-2-47 0,13 2-22 16,0 0-32-16,0 0-1 0,0 0-16 0,12-9-17 16,-2 8-26-16,3-3 3 0,6 2-21 0,1 1-4 15,2-1-16-15,0 2 4 0,5-2-13 0,-1 2-3 16,1 0-39-16,0 2-35 0,-3-1-78 0,-2 1-46 16,-1-1-80-16,-2 0-45 0,0 3-107 0,-8-3-341 15,3 2-267-15</inkml:trace>
  <inkml:trace contextRef="#ctx0" brushRef="#br0" timeOffset="125905.22">20812 18170 186 0,'-9'9'675'0,"9"-9"-118"0,0 0-113 16,0 0-58-16,0 0-84 0,20 0-46 0,-2-3-50 15,-1 0-24-15,9-3-41 0,0 1-24 0,3 1-26 16,3 0-15-16,0-2-67 0,1 3-136 0,2-2-153 16,-5 2-138-16,-3 3-463 0,4-1-440 0</inkml:trace>
  <inkml:trace contextRef="#ctx0" brushRef="#br0" timeOffset="126634.89">21566 17813 415 0,'0'0'442'0,"0"0"-62"15,-9-3-97-15,9 3-38 0,0 0-31 16,0 0-17-16,0 0-22 0,-11 3-4 0,11-3-37 16,-4 10 7-16,4-10-29 0,-2 14-1 0,2-14-34 15,-3 19 9-15,3-7-20 0,-1 1-14 0,1 3-6 16,0 0 6-16,0 2-19 0,0 2 7 0,0-1-17 16,-1 1 5-16,1 1-25 0,0-2 20 0,0 0-21 15,0 0 17-15,0-1-13 0,0 0 10 0,0-5-14 16,0 1 10-16,0-2-12 0,1 1 10 0,-1-13-7 15,0 19 14-15,0-19-14 0,0 14 7 0,0-14-5 16,0 0 7-16,0 0-12 0,-1 11 11 0,1-11-11 16,0 0 10-16,-5-13-28 0,0 2 12 0,2-3-14 15,-1-3-3-15,-3-5-18 0,1-5 18 0,-3-5-16 16,1 1 22-16,1-7-15 0,0 3 26 16,2 1-14-16,1 0 5 0,1 0 14 0,3 5 31 15,3 2-3-15,3-5 6 0,2 5 8 0,3-1-6 16,4 3-5-16,4 2-7 0,5 0 24 15,1 5 26-15,-1 4 1 0,4 2-2 0,0 1 16 16,-2 5-23-16,-2 4 18 0,1 1-29 0,-5 2 11 16,3 5-34-16,-1 2 25 0,-6 3-35 0,2 2-13 15,-5 4 2-15,-3 1 6 0,-2 1-4 16,-6 0 1-16,0-2-2 0,-4 3 1 0,-4 0 1 16,-4 0-16-16,-1-2 3 0,-9 3-21 0,2-5-2 15,-7 0-9-15,-1-1 5 0,-1-3-3 0,0-3 8 16,4-1 0-16,-1-1 7 0,2-1-11 0,4-3-30 15,2-1-40-15,3-2-60 0,13 0-97 0,-17-2-83 16,17 2-152-16,0 0-411 0,0 0-464 0</inkml:trace>
  <inkml:trace contextRef="#ctx0" brushRef="#br0" timeOffset="127306.51">22184 17579 100 0,'0'0'374'0,"0"0"-88"15,-1-15-31-15,1 15-22 0,0 0-3 0,-3-16-20 0,3 16-7 16,0-11 10-16,0 11-21 0,-3-11-27 16,3 11-8-16,-7-9-1 0,7 9-6 0,-8-8 1 15,8 8-6-15,-12-5-6 0,12 5-17 0,-11-5-8 16,11 5-27-16,-13 2 3 0,13-2-5 0,-14 5 23 16,5 1-38-16,3 2 16 0,-2 2-27 15,-1 2 23-15,1 2-21 0,1 6 33 0,0 2-43 16,-2 4-3-16,3 4-5 0,1 2-8 0,1-1-6 15,1 4-6-15,1 1-6 0,4 0-5 0,3 1 3 16,1 3 0-16,1 0-3 0,4-2-9 0,1-5 2 16,5 0 1-16,1-4-58 0,4-2-45 15,3-5-74-15,1-2-88 0,2-4-104 0,2-3-86 16,1-4-592-16,0-3-657 0</inkml:trace>
  <inkml:trace contextRef="#ctx0" brushRef="#br0" timeOffset="127806.45">22494 17695 352 0,'-7'-8'510'15,"2"1"-47"-15,5 7-71 0,-10-9-53 0,10 9-57 16,-5-10-69-16,5 10-46 0,-7-6-33 0,7 6-13 16,0 0 12-16,-11 3-19 0,11-3-19 0,-9 9-13 15,9-9-13-15,-4 13 0 0,2-3-23 0,-2 1 4 16,2 0-21-16,2 4 4 0,-2 0-13 16,2 2 5-16,-2-1-15 0,2-2 9 0,2 3-12 15,-2-2 7-15,0 0-12 0,0-3 8 0,2 1-6 16,-2-1 6-16,0-12-5 0,0 20 7 0,0-20-4 15,0 13 8-15,0-13-13 0,0 0-19 0,2 12-28 16,-2-12 11-16,0 0-29 0,8-12 21 0,-8 12-15 16,2-19-20-16,2 5 27 0,-1-3 25 0,-1-2-10 15,2-3 8-15,0 1 12 0,-1 0 42 0,2-1 5 16,1 1 36-16,-4 3 15 0,5 1 11 0,-4 2 37 16,3 0-31-16,-1 4 21 0,2-2-37 0,-1 3 42 15,1 2-13-15,2 3 7 0,2 1-23 0,0 2 13 16,-11 2-33-16,25 2 40 0,-10 3-37 0,2 2 37 15,3 5-26-15,-2 4 8 0,4 3-20 0,-1 0-12 16,1 3-13-16,-4 0-19 16,-2 1 5-16,4-1-5 0,-4 1-49 0,-3-3-97 0,-4-2-63 15,2 1-145-15,-4-4-143 0,-2 0-184 16,-1-4-581-16,-4 0-833 0</inkml:trace>
  <inkml:trace contextRef="#ctx0" brushRef="#br0" timeOffset="127984.03">22478 17815 21 0,'9'-4'706'0,"5"-1"-166"0,3 0-88 16,4-3-96-16,10 1-57 0,0 0-87 0,3 0-40 16,0-2-59-16,1 2-106 0,-1-1-79 15,7-3-99-15,-5 5-67 0,-3-2-154 0,-1-3-239 16,-1 5-142-16</inkml:trace>
  <inkml:trace contextRef="#ctx0" brushRef="#br0" timeOffset="128355.63">23044 17611 489 0,'0'0'509'0,"0"0"-83"16,-12 2-31-16,12-2-31 0,0 0-54 0,-6 13-22 16,6-13-22-16,-2 17 10 0,0-6-1 15,2 2-48-15,0-1-10 0,0 2 5 0,0 4-34 16,2-3-41-16,0 2-25 0,0-1-27 0,-1-3-9 15,1-1-25-15,-1-1-1 0,2 0-11 0,-1 0-21 16,-2-11-10-16,3 12 0 0,-3-12-40 0,4 8-34 16,-4-8-30-16,0 0-31 0,0 0 4 0,2-8-24 15,-2 8-5-15,0-20-11 0,0 5 6 0,-2-3 13 16,2-2 1-16,-2-2 30 0,0 0 20 0,-1-3 22 16,3 3 31-16,-2 1 33 0,2 2 34 0,0 0 26 15,0 2 13-15,2 3 4 0,-2 0-14 0,5 1-5 16,-1 4 2-16,5 1 23 0,0 4-6 0,0 1 28 15,5 2-29-15,-1 4 14 0,3 1 8 16,2 3 18-16,2 2-38 0,-1 3 11 0,-2 0-42 0,-1 2 15 16,-3 1-35-16,0 2 14 0,-2 1-23 15,-3-1-4-15,-2-1-2 0,1-2 5 0,-4 1-23 16,-3-2-12-16,0 1-28 0,0-14-30 0,0 21-34 16,0-21-29-16,-2 18-30 0,2-18-4 0,-1 13-19 15,1-13-47-15,0 0-98 0,3 12-40 0,-3-12-135 16,0 0-376-16,0 0-443 0</inkml:trace>
  <inkml:trace contextRef="#ctx0" brushRef="#br0" timeOffset="128920.32">23401 17537 619 0,'-4'-14'533'16,"4"14"-88"-16,-2-12-78 0,2 12-65 0,0 0-19 15,0 0-22-15,-5-7-17 0,5 7-26 0,0 0-7 16,2 13 12-16,-2-13-36 0,7 17 19 0,-1-3-32 16,1-1-3-16,3 3-65 0,1 1 8 0,-2 1-46 15,0-1-4-15,0-1-15 0,-1-1-16 0,-1-2 1 16,1 0-41-16,-2-3-16 0,0 0 2 16,-6-10 4-16,7 11-38 0,-7-11-31 0,0 0-29 15,0 0-26-15,0 0 10 0,7-5 6 0,-7 5 5 16,-5-19 7-16,-1 5 5 0,3-2 1 0,-5-3 0 15,3-2 9-15,-6-5 16 0,2 1 18 0,0-2 37 16,1 5 27-16,0 0 41 0,3 2 28 16,1 2-3-16,4 3-7 0,0 0 5 0,3 2-1 15,1-1 19-15,6 4 11 0,1 1 0 0,1 1-12 16,3 2 5-16,0 1-14 0,3 2-6 0,-2 1-8 16,0 2-26-16,-3 2-8 0,3 0-3 0,-3-1-9 15,-2 4 5-15,1-1 16 0,-4 0-23 0,-1 2 22 16,-7-6-32-16,2 11 25 0,-2-11-25 0,-2 13 25 15,2-13-33-15,-9 13 20 0,9-13-22 16,-9 13 17-16,3-6-38 0,6-7 20 0,-10 12-18 0,10-12 32 16,-7 13-26-16,7-13 27 0,5 15-22 0,2-7 22 15,2 1-26-15,2 0 28 0,0 1-19 16,1-1 22-16,1 1-23 0,3 0 27 0,-3 3-28 16,-3-2 6-16,3-3 2 0,-4 4 1 0,-3-3 4 15,-1 2 2-15,-2-1 4 0,-3-10-2 0,-8 20 6 16,4-11 2-16,-7 0-15 0,2 1 16 0,-5-2-3 15,-1 0 0-15,-1-2-5 0,2 2-3 0,-3-3 1 16,3 0-38-16,2-2-32 0,1 0-26 0,11-3-33 16,-18 6-104-16,18-6-61 0,0 0-105 0,0 0-27 15,0 0-456-15,0 0-439 0</inkml:trace>
  <inkml:trace contextRef="#ctx0" brushRef="#br0" timeOffset="129103.77">23763 17381 141 0,'4'-16'703'16,"0"2"-139"-16,1 0-117 0,0 1-60 0,-1 5-70 16,3-2-15-16,2 6-18 0,-9 4-10 0,25 3-10 15,-6 4 12-15,6 5 8 0,0 6-54 0,3 7-7 16,-4 0-49-16,-4 5-13 0,-2 0-36 0,-7-1-15 16,-6 2-24-16,-4 3-24 0,-5-1-80 15,-7 4-78-15,-7 1-166 0,-4-3-151 0,-5 0-211 16,-5-3-640-16,-11 4-872 0</inkml:trace>
  <inkml:trace contextRef="#ctx0" brushRef="#br0" timeOffset="129784.24">21492 18202 50 0,'0'0'515'0,"-11"2"-112"0,11-2-26 0,0 0-56 16,-16 1-11-16,16-1-46 0,0 0-18 0,0 0-53 15,-11 1-17-15,11-1-52 0,0 0-1 0,0 0-25 16,0 0 11-16,18-1-10 0,-7-2-4 0,5 2 0 16,3 0-2-16,7-1-2 0,3-2 3 15,9-1-13-15,9 0-3 0,3 0-2 0,8-1-7 16,16-5-3-16,5 3-10 0,9-3-16 0,4 4-3 15,2-2-6-15,3 2-4 0,-1-1-14 0,3 2 8 16,1 2-11-16,2 0 0 0,-3-2 4 0,0 1-6 16,-3 3 4-16,0-3-10 0,2 1 6 0,-6-2-7 15,0 2 3-15,2-2-1 0,-1 0-15 0,-3 0 16 16,1 0-4-16,-6-2 0 0,0 3 2 16,-1-1-2-16,-3 0-9 0,-5 1 9 0,-4 1-9 15,-12 1 19-15,-2 2-10 0,-3-2-2 0,-3 1-11 16,-2 2 16-16,-11-1 5 0,0 1 7 0,-8 0-5 15,-3 0 22-15,-9 0-7 0,4 0 10 0,-8 0-13 16,-2-2-5-16,-13 2-8 0,10-3-71 16,-10 3-131-16,0 0-117 0,-9-6-187 0,-5 5-641 15,-2-1-751-15</inkml:trace>
  <inkml:trace contextRef="#ctx0" brushRef="#br0" timeOffset="130351.09">22723 18216 26 0,'0'0'565'0,"-18"0"-134"0,18 0-56 16,-13 1-52-16,13-1-28 0,-15 3-52 0,15-3-10 16,-13 9-45-16,13-9-4 0,-13 13-22 0,8-4-19 15,1-2-19-15,-1 8 15 0,3-4-28 0,-2 3-18 16,0 0-12-16,1 1-18 0,1 1-8 16,2-1-12-16,-2 2-3 0,0-1-11 0,2-3-2 15,0 0-7-15,0 0-4 0,2-1-2 0,-2-12-6 16,0 20 6-16,2-10 3 0,-2-10-3 0,2 11-5 15,-2-11-15-15,0 0-22 0,0 0-8 0,0 0-23 16,0 0 11-16,7-4-5 0,-7 4 5 0,-2-18-17 16,0 5 21-16,-1-1-31 0,1-3 26 0,-2-2-4 15,-1-4 24-15,2 0-13 0,-1 0 25 0,0-2-14 16,1 0 11-16,3 0 23 0,0 4 33 0,2-1-1 16,1 0 9-16,3 3-2 0,2 1 22 15,5 2 0-15,0 0-2 0,3 4 8 0,3 0 18 16,-2 3-1-16,4 3-1 0,-2 4-8 0,1-1 10 15,-1 3-21-15,0 4-4 0,-2 2-20 16,0 2-3-16,-3 2-16 0,-3 1 2 0,-2 1-4 0,1 0-14 16,-6 3 0-16,-4-4-21 0,0 1 24 15,-4 2-43-15,-3-1-33 0,-3-1-34 0,-3 1-22 16,-3-1-33-16,-2 1 0 0,-4-5-70 0,-1 1 31 16,-1-1-15-16,4-1 24 0,-1-1-17 0,2-2 33 15,5-1-54-15,0 0-2 0,14-3-140 0,-16 4-236 16,16-4-114-16</inkml:trace>
  <inkml:trace contextRef="#ctx0" brushRef="#br0" timeOffset="130633.86">23071 18068 351 0,'-9'-7'586'0,"1"2"-99"15,-2 0-43-15,10 5-83 0,-20-3-47 0,20 3-18 16,-20 1-12-16,20-1-32 0,-23 7-18 0,14 1-15 16,1 1-24-16,-2 2-6 0,5 3-31 0,-1-2-34 15,4 5-16-15,2-2-28 0,-2 5-9 0,4-2 10 16,0 4-25-16,2 0-4 0,1 2-6 16,4-4-6-16,0 1-6 0,0-1-14 0,5 2 7 15,-3-4-2-15,3-1-11 0,0-3-42 0,0 0-51 16,6-4-97-16,-3-2-108 0,4 0-93 0,-4-4-114 15,0 1-127-15,2-4-351 0,-3 2-556 0</inkml:trace>
  <inkml:trace contextRef="#ctx0" brushRef="#br0" timeOffset="131171.12">23215 18314 208 0,'-9'-5'616'0,"9"5"-73"0,-15-3-87 0,15 3-45 16,-16-1-80-16,16 1-36 0,-14 3-23 15,14-3-36-15,-11 7-21 0,11-7-23 0,-7 14-23 16,7-14-22-16,-5 18-27 0,5-18-26 0,5 20-14 16,-1-8-9-16,-1-3-17 0,4 5-2 15,-1-3-11-15,0 0-11 0,0 1-6 0,2-3 2 16,-3 0-26-16,-2-2-24 0,-3-7-25 0,10 11-30 16,-10-11-28-16,11 3-41 0,-11-3-13 0,0 0-32 15,7-8 20-15,-7 8 0 0,0-13 9 0,0 13 11 16,-6-21 34-16,1 7 4 0,-2-1 32 0,-3-2 9 15,7 2 43-15,-2-2 35 0,1 3 43 0,0-2 8 16,2 3 24-16,4-1-5 0,0 2 21 0,5-3-16 16,0 2 14-16,8-1-26 0,0 3 30 0,2 1 1 15,2 1 2-15,4 1-3 0,0 3-4 0,-4 1-4 16,2 1-7-16,0 1-25 0,-4 2-3 0,1 0-13 16,-5 1-6-16,-1 1-12 0,1 2 0 15,-13-4-1-15,12 7 20 0,-12-7-33 0,0 0 0 0,-3 18-2 16,-4-12 2-16,0 1-9 0,-3 2-3 15,0-1-2-15,2-2-9 0,-1 1 8 0,2 0-3 16,0-1 4-16,0 1-3 0,7-7 3 0,-6 11 7 16,6-11-2-16,0 0 0 0,6 13 3 15,-6-13-2-15,16 6 1 0,-7-1-2 0,0-2-1 16,1 2-1-16,0-2 9 0,-1 1-9 0,-1 2 2 16,0-1 18-16,-8-5 27 0,11 10 10 15,-11-10 24-15,6 12 2 0,-6-12 9 0,-2 15-5 16,-2-6-13-16,-3-1-11 0,1-2-11 0,-4 3-3 15,1-2-14-15,-1 0-4 0,0 1-4 0,-1-2-8 16,4 0-30-16,-4-1-18 0,11-5-40 0,-13 6-27 16,13-6-65-16,-11 5-89 0,11-5-127 0,0 0-89 15,-10-3-136-15,10 3-360 0,0 0-551 0</inkml:trace>
  <inkml:trace contextRef="#ctx0" brushRef="#br0" timeOffset="131384.41">23635 18149 371 0,'3'-15'681'0,"-3"15"-99"0,2-11-109 15,-2 11-69-15,0 0 11 0,0 0 2 16,0 0 0-16,6 6-20 0,0 4-13 0,-1 3 0 16,5 3-3-16,0 3-41 0,1 7-36 0,-1-1-29 15,-1 2-47-15,-5-3-51 0,-4 2-22 0,0 0-60 16,-4-3-120-16,-5 7-136 0,-5 2-149 0,-3 0-226 15,-7 1-308-15,-4-4-740 0,-2-1-1235 0</inkml:trace>
  <inkml:trace contextRef="#ctx0" brushRef="#br0" timeOffset="183025.9">21203 3346 242 0,'0'0'474'0,"0"0"-88"15,-1 13-20-15,1-13-66 0,3 10-45 0,-3-10-29 16,4 13-40-16,-2-3-26 0,1 0-5 0,1 2-18 0,0 2-20 16,-1 0-11-16,4 3-1 0,-1 1-14 15,1 1 0-15,-1 1-24 0,1-1 14 0,1 1 6 16,-2 2 0-16,1-1-13 0,-1 1-2 0,-1 2-4 16,0 1-2-16,1 4-2 0,-4 1-9 0,3 1-9 15,-3 2-3-15,0 2-12 0,-1-2 1 0,1 3-9 16,-1 0-9-16,2-1 4 0,-1 2-1 0,3-1-7 15,-2-1 0-15,-1 1-1 0,2-1-1 0,0 0-5 16,1 0-2-16,-1-1 3 0,1-2 0 0,1 1 0 16,1-3-49-16,-2 1 66 15,1-2-58-15,-2-2 60 0,2-5-10 0,-2 2 4 16,-1-2-5-16,1-3 1 0,-2 0 1 0,0-2-6 16,0 0-10-16,-1-1 6 0,2-1-11 0,-2-2-14 15,0-1-18-15,2-1-8 0,-3-11-10 0,5 20-4 16,-2-12 7-16,-3-8-14 0,4 12-5 0,-4-12-45 15,6 9-62-15,-6-9-103 0,0 0-96 0,13-2-60 16,-13 2-385-16,14-13-361 0</inkml:trace>
  <inkml:trace contextRef="#ctx0" brushRef="#br0" timeOffset="185088.49">21256 3339 378 0,'-5'-16'357'0,"5"16"-71"0,-2-17-22 0,0 7-37 15,2 10-14-15,-4-15 11 0,4 15-16 0,-3-14-28 16,3 14-43-16,-1-12-31 0,1 12-23 0,1-13-16 16,-1 13-20-16,5-12-12 0,-5 12-6 0,6-11-5 15,-6 11-4-15,12-12 8 0,-3 6 9 0,-2 1 1 16,2 1 10-16,2 0 14 0,0 0 8 0,5-2-7 15,-2 1 3-15,4 2-14 0,1 0 0 16,8-1 0-16,0 0 13 0,2 2 4 16,8-1-1-16,6 1-12 0,6 1-9 0,5 1-7 0,-2-1-4 15,5 1-7-15,2 1-7 0,1 0 2 16,1 0-8-16,0 0-1 0,-1 2-5 0,3-1 0 16,-4 1-3-16,-2-1-1 0,5 1 1 0,-4-1 0 15,-1-1-13-15,1-1 9 0,-3 0-1 0,2 0-20 16,-1-1 28-16,1 1-4 0,3-4-2 15,1 1 0-15,0-1-1 0,10-1 0 0,-10 0-2 0,10-1-5 16,-1 1 5-16,-2-3-1 0,-8 2 1 0,-3 0 0 16,-1 1-5-16,-3-2 2 0,1 1 5 15,-2 2 0-15,-3-3-3 0,-2 2 0 0,0 1-10 16,2-1 10-16,-3 0 0 0,4 2 2 16,-3 0-2-16,-2 0-1 0,-5 0 2 0,-1 0-1 0,-1 1 1 15,-7 2-1-15,-2-1-5 0,-2-2 4 16,-7 3 5-16,1 0 3 0,-3-2-1 0,-3 1 31 15,-1 0 9-15,-2 1-2 0,-12 0 1 0,22-2 2 16,-22 2-8-16,17-1-6 0,-17 1-2 0,16-2-10 16,-16 2-15-16,11-1 7 0,-11 1-11 0,0 0 9 15,17 0-9-15,-17 0 8 0,0 0 0 0,0 0 8 16,15-2 1-16,-15 2 12 0,0 0-4 0,0 0 13 16,0 0 4-16,14 0 9 0,-14 0-13 0,0 0 11 15,0 0-13-15,0 0 11 0,0 0-17 16,13-1 11-16,-13 1-19 0,0 0 5 15,0 0-25-15,0 0 14 0,0 0-12 0,0 0 5 16,0 0-15-16,0 0-24 0,0 0 10 0,0 0 25 16,10 3-11-16,-10-3 11 0,0 0-10 0,0 0 0 15,8 6 2-15,-8-6 11 0,0 0-10 0,6 7 6 16,-6-7-10-16,5 7 10 0,-5-7-21 0,5 11 23 16,-5-11-15-16,6 10 16 0,-6-10-15 0,5 16 13 15,-5-16-13-15,6 19 13 0,-3-9-31 0,-1 3 18 16,1 1 8-16,-1 2 1 0,0-1-10 0,0 1 14 15,-2 3-1-15,3-1 13 0,-3 1-14 0,0 1 8 16,-3 1-9-16,3 0 5 0,-1 1-10 16,-3 1 10-16,1 0-7 0,0 0 3 0,-3 1-10 15,2-1 11-15,0 0-12 0,-2 0 14 16,3 0-10-16,-1 0 4 0,0-2-8 0,1-1 17 16,1 2-6-16,-3-4 1 0,5 1 0 0,-1 1-7 15,-1-1 4-15,2-2 3 0,0 2-1 0,0 1-7 16,2-2 8-16,-1 0-16 0,-1 0 17 0,0 0-11 15,2-1-21-15,-2-1 20 0,0 1 10 0,3-1-7 16,-3 1 13-16,0 0-7 0,0-2 9 16,1-1-17-16,-1-1 13 0,0 1-9 0,0 1 9 15,1-1-16-15,-1 0 15 0,2 0-9 0,-2-1 7 0,1 1-9 16,0-1 5-16,-1-1-13 0,1 4 19 16,1-3-14-16,-2 1 16 0,2 0-13 0,0-1 12 0,-1 2-9 15,0-2 8-15,0 0-13 0,1 1 11 16,-1-1-10-16,2-1 13 0,-3 1-22 15,2 0 11-15,1-1-5 0,0 0 10 0,-1-2-7 16,2 3 14-16,-2-3-3 0,1 0 1 0,-1 3-4 16,2-4 0-16,-1 2-1 0,-1 1 1 0,1-3-4 15,-1 2-3-15,-2-11 6 0,4 19 4 0,-4-19-3 16,4 18 3-16,-4-18-7 0,3 17 4 0,-3-17 0 16,2 14-2-16,-2-14-25 0,1 14-9 0,-1-14 44 15,0 13-39-15,0-13 35 0,0 12-34 0,0-12 44 16,0 14-43-16,0-14 40 0,0 12-45 0,0-12 40 15,0 0-48-15,0 16 48 0,0-16-46 0,0 0 45 16,0 15-39-16,0-15 44 0,0 0-42 16,0 11 43-16,0-11-41 0,0 0 53 0,0 0-51 15,0 15 50-15,0-15-48 0,0 0 47 0,0 0-49 16,2 10 43-16,-2-10-42 0,0 0 49 16,0 0-53-16,-4 9 49 0,4-9-41 0,0 0 41 15,-12 6-48-15,12-6 51 0,-10 2-6 0,10-2-3 16,-13 4-4-16,13-4 7 0,-16 2-14 0,16-2-16 15,-21 2-22-15,10 0 52 0,11-2-7 0,-23 2-1 16,10-2-6-16,-1 1-1 0,0-1 1 16,0 1-2-16,-2-1 0 0,0 0-1 0,-3 1 1 0,0-1 7 15,1 0-53-15,-4 2 52 0,1-2-48 16,0 0 52-16,-2 0-44 0,-2-2 50 0,-3 2-50 16,2 2 50-16,-2-4-47 0,-1 2 51 0,1 0-49 15,1 0 43-15,0 0-42 0,0 0 52 0,2 0-54 16,2 0 51-16,0 0-40 0,-1 0 42 0,1 0-50 15,-1-1 50-15,-3 1-48 0,3 0 46 0,-3 0-45 16,0 1 41-16,-1-2-41 0,-3 1 48 16,2 0-49-16,-1 0 48 0,-1 0-42 15,-2 0 41-15,1 0-51 0,-1 0 51 0,1 0-48 16,-1 0 48-16,3 0-44 0,-1 1 38 0,1-1-34 0,-1 0 41 16,2 2-46-16,0-2 43 0,2 1-38 0,-3-1 35 15,1 1-43-15,2 0 46 0,0-1-43 0,3 1 43 16,1-1-44-16,-2 2 39 0,-2-2-37 15,0 2 45-15,0-2-48 0,3 1 47 0,-3 1-40 16,-2-1 38-16,2 1-44 0,-4-2 44 0,4 1-43 16,-3 0 10-16,1 1-5 0,0-1 35 0,2 0-36 15,-1 0 40-15,2 1-38 0,1 0 40 0,1 0-44 16,1-2 40-16,3 1-41 0,-2-1 43 0,1 2-42 16,2-1 42-16,-4 1-44 0,4-2 41 0,0 0-41 15,0 1 41-15,1 1-37 0,-2-2 37 16,0 1-40-16,0-1 38 0,2 2-41 15,0-2 45-15,-2 0-44 0,-1 1 42 0,1-1-41 16,3 1 40-16,-4-1-35 0,1 2 35 0,2-1-43 16,0-1 44-16,0 2-42 0,4-2 44 0,-1 1-38 15,-1-1 24-15,0 0-28 0,2 0 39 0,-1 2-42 16,1-2 43-16,-1 1-54 0,3-1 50 0,-1 2-38 16,0-1 45-16,-1-1-43 0,1 2 40 0,-1-1-35 15,3 1 36-15,11-2-43 0,-23 0 45 0,9 1-46 16,2 1 45-16,1-1-45 0,11-1 52 0,-21 2-31 15,21-2 26-15,-22 1-20 0,22-1 38 0,-20 1-27 16,20-1 26-16,-19 0-36 0,19 0 32 16,-19 2-36-16,19-2 35 0,-18 0-43 0,18 0 31 0,-18 1-29 15,18-1 28-15,-14 0-32 0,14 0 27 16,-13 2-20-16,13-2 34 0,0 0-16 16,-17 0 23-16,17 0-23 0,0 0 21 0,-14 0-28 15,14 0 22-15,0 0-32 0,-16 0 23 0,16 0-26 16,0 0 20-16,-16 0-27 0,16 0 26 0,0 0-22 15,-17 0 18-15,17 0-21 0,0 0 23 0,-15 1-23 16,15-1 25-16,0 0-24 0,0 0 24 0,-15 0-21 16,15 0 22-16,0 0-25 0,0 0 23 15,0 0-22-15,0 0 26 0,-14 0-22 0,14 0 19 0,0 0-28 16,0 0 29-16,0 0-22 0,0 0 20 16,0 0-57-16,-11-1-55 0,11 1-230 0,0 0-156 15,-3-12-245-15,3 12-512 0,0-18-850 0</inkml:trace>
  <inkml:trace contextRef="#ctx0" brushRef="#br0" timeOffset="185740.44">21168 3364 334 0,'0'0'291'0,"0"0"-83"16,0 0-16-16,0 0-62 0,0 0-6 0,14-1-52 0,-14 1 5 16,0 0-35-16,9-3 17 0,-9 3-25 15,0 0 31-15,0 0-3 0,11-3 35 0,-11 3-11 16,0 0 8-16,0 0 15 0,0 0-7 15,0 0-1-15,0 0-11 0,0 0-5 0,10-2 2 16,-10 2-9-16,0 0-4 0,0 0 2 0,0 0-1 16,0 0 6-16,0 0 0 0,0 0 1 0,0 0-4 15,0 0-1-15,0 0 1 0,0 0 6 0,0 0 0 16,0 0-3-16,0 0-7 0,11-3-12 0,-11 3-13 16,0 0-11-16,0 0-9 0,0 0-8 0,0 0-11 15,0 0-43-15,0 0-61 0,0 0-97 0,0 0-117 16,-3 11-119-16,3-11-454 0,0 0-437 15</inkml:trace>
  <inkml:trace contextRef="#ctx0" brushRef="#br0" timeOffset="190387.31">22665 3642 145 0,'0'0'298'0,"0"0"-50"0,0 0-60 0,0 0-59 16,-5-7-2-16,5 7-45 0,0 0 17 16,0 0-23-16,-9-8 33 0,9 8-14 0,0 0 29 15,-9-6-7-15,9 6 16 0,0 0 18 0,-7-7-7 16,7 7-18-16,0 0-29 0,-11-7-9 0,11 7-11 15,0 0 3-15,-11-7-13 0,11 7-5 0,-7-8-28 16,7 8 9-16,-9-5-11 0,9 5-6 0,-12-6-8 16,12 6 9-16,-13-7-3 15,13 7 4-15,-18-7 2 0,18 7-9 0,-15-7 1 16,6 4 0-16,-1-2-1 0,-1 4-2 0,-1-4-3 16,0 2 4-16,-1 1-3 0,1-1 0 0,1 0-3 15,-2 0 2-15,1 1-5 0,-1-1-2 0,1 2 2 16,-1-2-6-16,2 1-3 0,-3 1 0 0,14 1 0 15,-23-1-8-15,23 1 8 0,-19 0-2 0,19 0 0 16,-19 1 0-16,19-1 3 0,-21 4 0 0,7-1-1 16,5-1-2-16,-3 1 1 0,0 0 6 0,2 0 3 15,-2 1 1-15,2 0 1 0,-1-1-4 0,-1 2 0 16,3 0 3-16,-2 0-3 0,-1-1-4 0,2 2-3 16,1 4 5-16,-1-4 2 0,-1 2 1 15,3-2-5-15,-2 2 1 0,-1 0 3 0,5 1 6 16,-6 0-6-16,5 1 11 0,-1-1-16 0,1 1 14 15,-1 0-14-15,0-1 10 0,3 1-13 16,1-1 14-16,-2 1-15 0,0 1 12 0,0-2-17 0,1 1 22 16,1-1-14-16,0 3 17 0,-1-3-15 15,3 1 13-15,-3-3-15 0,1 4 9 0,4-11-10 16,-5 17 11-16,5-17-15 0,-4 18 13 0,4-18-7 16,-3 19 7-16,3-19-12 0,-2 19 11 0,2-19-12 15,0 17 12-15,0-17-3 0,0 17 1 0,0-17-2 16,1 21 2-16,-1-21-2 0,0 17-2 0,0-17 1 15,1 18 0-15,-1-18-3 0,3 18 3 16,-3-18-1-16,2 15 0 0,-2-15 0 0,0 15-2 16,0-15 0-16,4 14 3 0,-4-14-3 0,2 13 1 15,-2-13-2-15,3 13-3 0,-3-13 5 16,3 13 2-16,-3-13-2 0,6 11-1 0,-6-11-1 16,5 11-2-16,-5-11 2 0,4 11 2 0,-4-11 0 15,4 9-1-15,-4-9 0 0,5 10-1 0,-5-10 1 16,6 10 3-16,-6-10-1 0,8 9-1 0,-8-9 0 15,4 10 1-15,-4-10 0 0,7 9-13 0,-7-9 15 16,6 9-14-16,-6-9 13 0,10 8-1 0,-10-8-12 16,6 8 12-16,-6-8 4 0,7 8-12 15,-7-8 10-15,8 8-1 0,-8-8-11 0,8 8 11 16,-8-8-9-16,9 7 15 0,-9-7-10 16,8 7 18-16,-8-7-8 0,9 8 17 0,-9-8-13 15,12 8 10-15,-12-8-13 0,11 6 6 0,-11-6-9 16,9 6 9-16,-9-6-5 0,16 7 45 0,-16-7-8 15,15 6-5-15,-5-3-10 0,-10-3-7 0,17 7-5 16,-17-7 2-16,19 5-13 0,-9-2 5 0,-10-3-5 16,16 3-1-16,-16-3-5 0,16 4 6 0,-16-4-5 15,14 4-1-15,-14-4 2 0,17 3 4 0,-17-3 8 16,16 3 3-16,-16-3 4 0,16 0-3 0,-16 0 0 16,18 2-9-16,-18-2 3 0,17 0-6 0,-17 0 0 15,19-2-2-15,-19 2 6 0,20 0-6 0,-20 0 3 16,20-1 9-16,-20 1 10 15,20-2-7-15,-20 2 7 0,21-2-8 0,-21 2 22 16,17-3-12-16,-5 1 26 0,-12 2-18 0,18-4 17 16,-18 4-1-16,18-3 21 0,-18 3-14 0,17-5 16 15,-17 5-17-15,17-7 8 0,-17 7-26 0,15-7 8 16,-15 7-14-16,16-7 25 0,-16 7-18 0,15-9 8 16,-15 9-18-16,14-8 17 0,-14 8-13 0,13-8 15 15,-13 8-27-15,12-9 14 0,-12 9-20 0,10-9 34 16,-10 9 2-16,10-9-10 0,-10 9 3 0,12-11-9 15,-12 11-2-15,8-11-7 0,-8 11-9 0,9-11-4 16,-9 11-1-16,8-11-5 0,-3 3-17 0,-5 8 16 16,8-12-3-16,-8 12-10 0,8-11 4 0,-8 11 3 15,10-15 0-15,-10 15-2 0,6-13-2 16,-6 13-1-16,5-10 1 0,-5 10 0 16,6-13-1-16,-6 13-4 0,7-12 2 0,-7 12 2 15,5-13-7-15,-5 13 10 0,9-11-2 0,-9 11-3 16,4-11 8-16,-4 11 11 0,5-10 14 0,-5 10 7 15,4-11 1-15,-4 11-7 0,4-11-9 0,-4 11 3 16,4-8 12-16,-4 8 2 0,4-11 10 16,-4 11-21-16,4-11 10 0,-4 11-22 0,0 0 28 15,2-16-21-15,-2 16 24 0,0 0-41 0,5-14 29 16,-5 14-30-16,0 0 31 0,2-13-24 0,-2 13 27 16,0 0-32-16,2-14 24 0,-2 14-24 0,0 0 45 0,0-16-27 15,0 16 23-15,0 0-35 0,0-14 12 16,0 14-23-16,0 0 27 0,0-15-33 0,0 15 26 15,0 0 0-15,-2-15-23 0,2 15 21 0,-2-11 4 16,2 11-7-16,0 0-2 0,-1-14-13 0,1 14 13 16,-4-10-27-16,4 10 27 0,0 0-27 15,-2-13 23-15,2 13-22 0,0 0 28 0,-4-10-20 16,4 10 35-16,0 0-23 0,-4-12 7 0,4 12-14 16,0 0 20-16,-4-10-18 0,4 10 1 0,0 0-10 15,-6-10 14-15,6 10-31 0,0 0 36 0,-7-13-12 16,7 13 7-16,-4-7-22 0,4 7 23 0,-9-7-28 15,9 7 27-15,-3-11-21 0,3 11 22 0,-9-6-23 16,9 6 24-16,-8-10-15 0,8 10 12 16,-7-9-18-16,7 9 16 0,-12-10-9 0,6 4 13 15,6 6-33-15,-11-10 31 0,11 10-21 0,-14-10 20 16,14 10-21-16,-13-10 22 0,13 10-22 0,-12-8 19 16,3 2-21-16,1 2 20 0,-1-2-14 0,-1 1-3 15,-3 1 16-15,-2-3-22 0,3 1-24 0,-4 2-46 16,1-3-66-16,-2 1-101 0,-2 0-53 0,0-4-117 15,-3 5-190-15,2-2-160 0,0 2-811 0,-3-1-1232 16</inkml:trace>
  <inkml:trace contextRef="#ctx0" brushRef="#br0" timeOffset="193252.98">20209 6310 290 0,'-11'-7'577'0,"11"7"-108"0,-9-5-76 0,9 5-49 16,0 0-58-16,-12-6-71 0,12 6-48 0,0 0-40 15,0 0-18-15,0 0-19 0,-8 6 4 0,8-6 1 16,0 13-14-16,0-13-5 0,1 23 11 0,-1-10 4 16,1 1-11-16,0 4 0 0,0 0 4 0,-1 2 1 15,2 1-17-15,-1 2-8 0,0 2-66 0,2 0 58 16,-1 0-59-16,-2-1 54 0,3 0-62 15,-1-1 55-15,0-1-57 0,-2-1 55 0,2-2-57 0,-1 0 54 16,-1-2-56-16,2 0 61 0,0-1-60 0,-2-1 53 16,0-4-56-16,2 1 56 15,-2-12-57-15,1 19 57 0,-1-19-57 0,1 16 52 16,-1-16-49-16,1 13 72 0,-1-13-18 0,0 0 21 16,2 16 6-16,-2-16 5 0,0 0 8 0,0 12 21 15,0-12 1-15,0 0 1 0,0 0-8 0,2 9-23 16,-2-9-11-16,0 0-12 0,0 0-2 0,0 0-4 15,4-9 3-15,-4 9-6 0,0 0 4 0,3-16 8 16,-3 16-17-16,1-14 3 0,-1 14-6 0,0-25 16 16,-1 12-33-16,0-4 23 0,-2-2-30 0,0-2 20 15,-1-3-22-15,1 1-6 0,-1 0 4 16,1 0 18-16,-1-1-18 0,2 2 18 0,-1-1-1 16,0 0 17-16,3 0-16 0,-2 1 7 0,4 0-18 15,1-2 14-15,-3 1-23 0,5 1 20 0,-3 0-13 16,3-1 14-16,-1 3-13 0,-2 1 23 0,2 4 3 15,-1-1 13-15,1 1-2 0,-1 0-9 16,1 2-6-16,0 1-6 0,0 1-5 0,1-1-4 16,3 2-5-16,1-1 0 0,-1 3-3 15,3-1-4-15,1 1-1 0,1 2 1 0,0 2 0 16,1 1-2-16,0 2 1 0,1 1 0 0,1 0-1 16,2 1 7-16,-2 2-8 0,2 1 7 0,0 2-8 15,0 3 7-15,0 0-6 0,-1 1 10 0,-1 1-19 16,-2 0 14-16,0 2-9 0,-4-1 8 0,-3 0-7 15,3 1 15-15,-9 1-12 0,4-3 9 0,-3 1-10 16,-4 1 13-16,1-2-23 0,-3 3 7 0,-1-2-12 16,-2 1 14-16,-2-1-18 0,-2 1 19 0,-1-1-15 15,-3 0 14-15,-1 0-10 0,0-1 21 0,-3-2-17 16,-1 2 19-16,-1-3-15 0,-2 0 14 0,-2-1-12 16,-1 0 3-16,1-1-41 0,-2-1-9 0,1 0-49 15,2 0 10-15,4-4-76 0,2 2 9 16,0 0-96-16,4-3 3 0,1 2-89 0,13-2-125 15,-14-2-97-15,14 2-438 0,0 0-604 0</inkml:trace>
  <inkml:trace contextRef="#ctx0" brushRef="#br0" timeOffset="193569.37">20664 6216 379 0,'0'0'578'16,"-6"-19"-109"-16,2 10 33 0,0 0-82 16,-2 0-5-16,1 0-93 0,0 1 19 0,-1 2-81 0,1-2 25 15,5 8-96-15,-9-11-38 0,9 11-33 0,-5-9-34 16,5 9-26-16,0 0-11 0,0 0-4 16,-13 2-10-16,13-2 38 0,-7 14-55 0,3-4 40 15,1 2-48-15,3 3 30 0,-2 2-45 0,2 3 49 16,2 0-48-16,-2 3 42 0,4 3-37 0,-1-1 31 15,-1 1-40-15,1 4 40 0,-1 2-37 0,0-2 32 16,0 2-32-16,1-4 30 0,-2 0-25 16,4-3 28-16,-3 1-41 0,4-2 4 0,2-1-9 0,3 2-11 15,1-7-75-15,1 0-4 0,2-4-121 16,5 3-30-16,0-7-179 0,1-3-102 0,2-2-484 16,-3-3-635-16</inkml:trace>
  <inkml:trace contextRef="#ctx0" brushRef="#br0" timeOffset="194052.76">20935 6434 609 0,'0'0'524'0,"0"0"-89"0,0 0-45 15,0 0-53-15,-9-5-75 0,9 5-48 0,0 0-29 16,0 0-18-16,0 0-23 0,0 0-22 0,0 0-18 15,0 0-12-15,0 12-3 0,0-12-15 0,0 0-2 16,3 12-15-16,-3-12-12 0,0 11-7 16,0-11-2-16,-3 15-6 0,3-15-7 15,-5 18-1-15,0-6-5 0,1 1 0 0,-1 0-3 16,-2 0-4-16,2 0-56 0,-1 1 63 0,0-1-61 16,1-1 57-16,-1-1-57 0,2 0 69 0,1-1-66 15,3-10 65-15,-9 15-53 0,9-15 69 0,-5 10-57 16,5-10 73-16,0 0-66 0,0 0 54 0,0 0-63 15,-12-4 80-15,12 4-60 0,-2-21 77 0,2 8-42 16,0-2 77-16,1-1-40 0,0-3 55 0,3 3-22 16,-2-7 18-16,2 2-14 0,3-2 11 0,-3 4-2 15,2-1 11-15,0 1-18 0,3 0 13 16,-3 1-14-16,2 2 11 0,-1 2-9 0,1 0-19 16,1 3-20-16,1 1-14 0,-1 1-15 0,1 1-15 15,4 2-2-15,-5 3-8 0,2 1-5 16,3 4-1-16,0 1-3 0,3 4 0 0,0 3-3 15,2 4 0-15,0 2-5 0,-2 5 3 0,-1 0 1 16,0 4-1-16,-3 2-43 0,0 1-49 0,-6 0-54 16,2 2-65-16,-4 0-120 0,-3-4-78 0,0-1-174 15,-4 0-102-15,0-1-541 0,-3-4-828 16</inkml:trace>
  <inkml:trace contextRef="#ctx0" brushRef="#br0" timeOffset="194220.24">20876 6624 494 0,'5'-8'711'0,"2"-1"-96"0,4-1-22 15,5-3-119-15,8-2-5 0,4 3-81 0,8-6-14 16,2 2-89-16,3 2-43 0,-1-1-74 0,-1 3-70 16,1 0-158-16,-9 2-112 0,-3 1-193 0,1 0-237 15,-6 2-563-15,0-2-781 0</inkml:trace>
  <inkml:trace contextRef="#ctx0" brushRef="#br0" timeOffset="194502.97">21384 6175 234 0,'0'0'853'0,"0"0"-227"0,-5-11-6 16,5 11-150-16,0 0-50 0,0 0-42 0,8-7-31 0,-8 7-11 15,17 6-19-15,0 3-6 0,4 5-19 16,6 10 25-16,0 4-16 0,-1 3-23 0,-2 6-32 16,-4-1-48-16,-2 6-38 0,-5 2-22 0,-5-2-79 15,-6 2-86-15,-6 1-110 0,-6-1-114 0,-3-3-110 16,-7-1-146-16,-5-2-88 0,1-4-137 0,-4-4-631 15,-1-3-964-15</inkml:trace>
  <inkml:trace contextRef="#ctx0" brushRef="#br0" timeOffset="195452.67">22040 4498 78 0,'0'0'614'15,"-12"0"-83"-15,12 0-84 0,0 0-33 0,0 0-66 16,0 0-77-16,0 0-54 0,0 0-44 0,0 0-35 15,0 0-21-15,-12 3-13 0,12-3-14 16,0 0-7-16,-5 8 2 0,5-8-2 0,-4 8-12 16,4-8-13-16,-5 12-64 0,5-12 45 0,-5 16 5 15,5-16-9-15,-4 19-5 0,2-9-5 0,-1 0-4 16,3 1 0-16,-4-1-14 0,2 1-13 0,0 1-24 16,2-12-11-16,-5 20-13 0,-1-11-9 0,5 1-23 15,1-10 16-15,-7 17-18 0,7-17 19 0,-6 14-8 16,6-14 28-16,-9 13 0 0,9-13 23 15,-9 10-4-15,9-10 44 0,-9 7 17 0,9-7 43 16,0 0 7-16,-9 6 12 0,9-6 3 0,0 0-16 0,0 0-5 16,-6-12-1-16,6 12-2 0,6-17 3 15,-2 4-44-15,3 0 77 0,0 0-39 16,4-5 44-16,2 2-46 0,1-6 46 0,-1 5-36 16,1 0 38-16,-1 0-35 0,-2 0 22 0,3 3-32 15,-3-1 17-15,1 2-9 0,-2 2-13 0,0 0-15 16,1 3-16-16,-2-1-7 0,0 3-9 0,0 3-8 15,2 0-2-15,-11 3 1 0,20 0-4 0,-10 5-28 16,1 1 28-16,0 2-24 0,2 3 26 16,-2 3-15-16,-1 3 25 0,1 1-22 0,-4 2 20 0,1-1-57 15,0 2-16-15,-4 0-131 0,0-2-76 16,-1-4-89-16,-1 2-172 0,-2-2-174 0,-2-4-346 16,-1-2-663-16</inkml:trace>
  <inkml:trace contextRef="#ctx0" brushRef="#br0" timeOffset="195606.05">22015 4564 749 0,'0'0'650'0,"16"-3"-61"16,-4 3-124-16,3-1-44 0,3 0-134 0,1-1-9 15,2 2-133-15,-2-3-87 0,0 3-213 0,0-3-241 16,3 2-571-16,-4-1-556 0</inkml:trace>
  <inkml:trace contextRef="#ctx0" brushRef="#br0" timeOffset="198400.72">23186 3478 123 0,'-7'-7'218'0,"7"7"-35"0,0 0-20 16,-12-4-20-16,12 4-36 0,-9-5 16 0,9 5-21 15,-10-3 23-15,10 3-29 0,-13-3 8 0,13 3-27 16,-12-4 18-16,12 4-17 0,-16-1 19 0,16 1-27 16,-16-3 7-16,16 3-23 0,-20 0 15 0,20 0-22 15,-20 0 14-15,20 0-19 0,-25-2 20 16,13 4-17-16,12-2 8 0,-23 0-21 0,8 0 5 16,15 0-14-16,-22 2 3 0,11 0-14 0,-2-1 5 15,1 2-12-15,1 0 10 0,-3 0-12 0,5 1 5 16,-3-1-9-16,-3 3 11 0,5 0-28 0,-2 1 30 15,-1-1-12-15,2 0 8 0,-3 3-8 16,5-2 8-16,-4 1-9 0,1 0 10 0,1 1-12 16,2-1 11-16,-4 0 2 0,2 2-4 0,-1-1-3 15,1-1 2-15,2 0 23 0,-1 2 1 16,-2 0-3-16,3-2-5 0,-1 0-7 0,1 2 1 16,3-2 2-16,-3 3 11 0,2-4-9 0,0 0-4 15,1 4-2-15,-1-4 2 0,1 2-2 0,-3 0-11 16,6 1 15-16,-4 1-22 0,1 0 16 0,1-2-16 15,0 2 23-15,1-1-8 0,-1-1 0 0,1 1 3 16,2 0 1-16,-3 1-3 0,3-3 1 0,-2 4 5 16,1-3 26-16,0 2-2 0,3-11-6 0,-4 21-7 15,2-10-5-15,2-1-7 0,0-10-2 16,-2 22-3-16,2-22-3 0,0 22 4 0,0-22-3 16,0 22 4-16,2-9 7 0,-2-1-5 0,2 1 0 15,0-1-1-15,1-1-2 0,2 0-2 0,-1 1-3 16,-2 0 2-16,3 2-4 0,-1-3 0 0,1 0 0 15,1 1-1-15,-1 0-1 0,0-2 2 0,3 1-1 16,-3 0 0-16,3-2-1 0,-2 1 1 0,2-1 4 16,1 2-1-16,1-3-1 0,-1 1-3 15,-1 0 0-15,3 0 3 0,-1 0-2 0,1-1 0 16,1 0-1-16,0-1 2 0,1 1-1 0,0 0 0 16,0-1-1-16,1-1-3 0,-1 0-10 0,3 3 17 15,-1-2-14-15,3-2 17 0,-3 1-16 16,2-1 17-16,0-2 1 0,1 2-4 0,-2-2 0 15,4 2-1-15,-1-4-2 0,-2 0-1 0,3 2-2 16,-4-2 0-16,4-1 2 0,-1 1-3 0,-2-1 1 16,1 1-2-16,-4-1 6 0,4 0-3 0,-3 0-2 15,2-1 0-15,-3 1 1 0,1-1 2 16,2 1 1-16,-1-2 0 0,0-1 21 0,2 2 3 16,-3-1 5-16,2-1 5 0,-2 0 7 0,-1 0-13 15,-1 1 36-15,0-2 15 0,-1 1 15 0,1-1 2 16,-4 1-2-16,2-1-19 0,1-1-7 0,-1 0-16 15,-1 0 34-15,1-1-14 0,-3 1 13 0,1-1-14 16,1-2 12-16,-4 2-24 0,3-3-5 16,-3 2-16-16,1 0 28 0,2-4-26 0,-4 4-2 15,1-2-11-15,1 0 15 0,-3 0 9 16,3-1 20-16,-2 2-13 0,-1-1 17 0,1-1-17 16,-5 10 25-16,6-18-24 0,-1 7 4 0,-2 1-15 15,-1-2-9-15,2 2-23 0,-2-3 0 0,-1 2 1 16,1-3-3-16,-1 2-2 0,0 0 3 0,-1-1-7 15,0 1-4-15,0 0 3 0,0 0 13 0,0-1 11 16,0 13 5-16,0-21-8 0,-1 11-17 0,1 10 7 16,0-20 0-16,-1 8-5 0,1 12-1 0,-2-19-1 15,2 19-5-15,-2-19 5 0,2 19-1 0,-3-18-2 16,1 8 3-16,2 10 0 0,-7-18-4 0,4 9-8 16,3 9 5-16,-6-17 5 0,4 8-4 0,-3 0-2 15,1 0-1-15,1 1 0 0,-1-1-1 16,-1-1 3-16,1 2-7 0,-1-3-16 15,1 4 19-15,-1-3-18 0,1 2 16 0,0 0-14 16,-1-1 19-16,0 0-19 0,1 2 19 0,-3-1-17 16,3 1 14-16,-1-2-16 0,-2 2 18 0,0-2-19 15,1 3 21-15,-1-2-19 0,-2 1 16 0,2 0-17 16,1 0 22-16,-1 0-19 0,-2-1 17 0,2 1-19 16,0 1 16-16,-3-2-20 0,0 1 16 0,-3 0-25 15,1 1 9-15,-3-2-30 0,0 1-1 0,-1 3-21 16,-3-2-7-16,4 0-19 0,-2 1-13 0,0 1-42 15,1 0-26-15,-1 0-51 0,3-1-61 0,-1 2-72 16,1 0-93-16,2 0-178 0,1 1-539 0,-2-2-781 16</inkml:trace>
  <inkml:trace contextRef="#ctx0" brushRef="#br0" timeOffset="199234.49">23535 4313 426 0,'0'0'453'0,"0"0"-39"16,0 11-74-16,0-11-58 0,0 0-52 0,0 15-41 15,0-15-32-15,0 14-15 0,0-14-25 16,3 14-37-16,-3-14-2 0,5 17-28 0,-5-17 7 15,4 16-22-15,-4-16 8 0,3 17-22 16,-3-17 7-16,4 15-17 0,-4-15 6 0,5 13-29 16,-5-13 13-16,2 9-16 0,-2-9 18 0,4 10-17 15,-4-10 18-15,0 0-12 0,-2 10 12 0,2-10-13 16,0 0 18-16,-7 10-13 0,7-10 13 0,0 0-13 16,-7 7 26-16,7-7-9 0,0 0 34 0,-6 7 134 15,6-7-37-15,0 0 33 0,-9 5 25 16,9-5-24-16,0 0-36 0,0 0-31 0,-5-10-23 15,5 10-19-15,-4-12-8 0,4 12-19 0,-2-20 1 16,0 8 4-16,2-2-27 0,0-4 12 0,0 1-6 16,2-2 7-16,0-3-15 0,0-2 4 15,3 2-9-15,-2-1 2 0,5 0-13 16,1 1 0-16,0 2-7 0,2 2 12 0,0 1-14 16,0 1 2-16,1 4-5 0,1 2 4 0,-4 0-7 15,4 4 4-15,-3 2-5 0,-10 4 8 0,18-3-16 16,-18 3 11-16,15 5-14 0,-15-5-2 0,9 9-24 15,-9-9-6-15,5 14 10 0,-5-14 6 0,-5 19 1 16,2-9 0-16,-1 2 9 0,-2-3 0 0,2 1 7 16,-1 1 4-16,1-3 3 0,-2 0-5 0,6-8 9 15,-8 15-1-15,8-15 11 0,-5 10 0 16,5-10 7-16,0 0 13 0,3 13 4 0,-3-13 3 16,6 4-1-16,-6-4-8 0,14 6-4 0,-14-6 2 15,18 4-7-15,-9 1-2 0,2-3-2 16,0 2-2-16,0-1-7 0,-1 1 4 0,-2 0 2 15,4 1 0-15,-2 1-3 0,-3 0 1 0,0 1 1 16,2 1-16-16,-4-1-19 0,-5-7-10 0,6 16 15 16,-6-16-23-16,-1 15 12 0,-4-7-3 0,-2 1 18 15,-3-1-8-15,-1 0 18 0,-5-1-6 0,2-1 17 16,-5-2-10-16,4 1 14 0,-3 0-8 0,-2-1 13 16,3-2-6-16,-3 1 14 0,5 0-11 0,2-2 6 15,1 1-62-15,-1-1-100 0,13-1-197 0,-16 1-713 16,16-1-683-16</inkml:trace>
  <inkml:trace contextRef="#ctx0" brushRef="#br0" timeOffset="200267.82">22572 6121 72 0,'0'0'473'15,"0"0"-89"-15,0 0-30 0,5-8-28 16,-5 8-41-16,0 0-56 0,0 0 7 0,0 0-53 0,0 0-26 15,8 3-23-15,-8-3-24 0,8 10 0 0,-8-10-5 16,6 15 8-16,-1-3-11 0,-1 2-16 0,1 4 20 16,0 1-2-16,-1 2-14 0,1 2 4 0,-1 1-16 15,0 1-13-15,-2 1-6 0,1-1-13 0,-1 2-10 16,0-2 0-16,-2-1 1 0,0-3-15 16,2 0-2-16,-2-2-3 0,0-1-3 0,0-2-1 15,-2-3-9-15,2 1-11 0,0-3 3 0,-4-1 9 16,4-10 3-16,-3 17 1 0,3-17-1 0,-6 8-3 15,6-8 1-15,0 0 2 0,-13 2-8 16,13-2 7-16,-8-10-1 0,8 10 4 0,-6-19 5 16,6 2-2-16,0-1 7 0,0-3 8 0,0-4 15 15,2-3-1-15,0-2-50 0,0-5 52 0,1 0-22 16,2 1 57-16,-1 0-20 0,-2 3 52 16,-2 4-48-16,3 3 59 0,-1 4-37 0,0 1 22 15,-1 0-41-15,2 5 1 0,-1-3-34 0,5 2 9 16,0 2-35-16,2 1 22 0,4 1-31 0,1 0 24 15,4 3-30-15,-2 2 3 0,-1 0 0 0,1 3 10 16,1 0-39-16,-2 3 24 0,-2 2-38 0,1 1 31 16,-1 2-28-16,1 3 27 0,-5 2-47 0,-1 0 37 15,-1 4-55-15,-2 1 47 0,-5-2-50 0,0 1 52 16,-5 2-45-16,0-1 66 0,-3 3-49 0,-1-4 59 16,-5 3 4-16,1-3 0 0,-3-2 6 15,2 0-3-15,0-4 3 0,1 2 10 16,1-2-44-16,0-3 46 0,3 1-25 0,0-2 40 15,9-4-61-15,-16 3-11 0,16-3-110 0,-11-1-172 16,11 1-193-16,0 0-686 0,5-17-808 0</inkml:trace>
  <inkml:trace contextRef="#ctx0" brushRef="#br0" timeOffset="200567.22">23112 5900 115 0,'0'0'730'15,"-7"-14"-116"-15,7 14-99 0,-5-8-71 16,5 8-108-16,0 0-64 0,-5-11-64 0,5 11-38 16,0 0-47-16,0 0-3 0,0 0-20 0,-12 5-8 15,12-5-11-15,-8 14-15 0,2-3-11 0,1 3 1 16,1 0-6-16,-1 4-62 0,1 3 60 0,-3 3-56 15,4 1 52-15,-3 4-57 0,2 3 54 0,2-1-6 16,-1 2-5-16,1-1-10 0,2 1-16 0,0-4-26 16,2 4-9-16,3-1-15 0,1-3-8 0,3-1-32 15,1-2-26-15,3 0-60 0,2-4-40 16,3-3-108-16,3-2-72 0,-6-3-515 16,6-6-474-16</inkml:trace>
  <inkml:trace contextRef="#ctx0" brushRef="#br0" timeOffset="201155.34">23293 6172 478 0,'0'0'499'16,"-15"-6"-84"-16,15 6-49 0,0 0-30 0,-18 1-33 16,18-1-71-16,-11 11-31 0,5-3-29 0,3 3 4 15,1-1-28-15,2-10-29 0,2 24-9 16,-2-8-32-16,3-2-5 0,3 3-19 15,-2-3-2-15,3 1-17 0,-2 0 7 0,1-3-17 16,-1-2 3-16,-1 0-10 0,0-3-18 0,1 3-33 16,-5-10-35-16,9 8-71 0,-9-8-11 0,0 0-45 15,0 0 13-15,5-12-16 0,-8 2 47 0,-2-3 9 16,-2-5 55-16,-3 1 11 0,-1-4 46 0,-3-3 32 16,1 0 25-16,-3-2 35 0,0 4 67 0,-1-1 60 15,5 5 41-15,2 1-8 0,2 2-30 0,-1 1-27 16,5 2-35-16,3 0-28 0,2 2-16 0,3-1-14 15,5-1-8-15,3 3-11 0,3 1-8 16,7 0-2-16,-2 2-16 0,1 2-11 0,-1 0-3 16,-2 4-6-16,2 0-1 0,-3 0-1 0,-2 1-7 15,1 2-6-15,-5 1-33 0,-1 1-24 16,-3-1-5-16,2 9-87 0,-9-13 92 16,-9 15 10-16,5-8 12 0,-5 3 7 0,0-1 5 15,-5 0 7-15,5-1 11 0,-1 0-4 0,0-2 2 16,3 0-1-16,-1 0 5 0,2 0 0 0,6-6 7 15,-10 9 17-15,10-9 11 0,0 0 11 0,6 12 3 16,-6-12-3-16,16 9-12 0,-7-7-4 0,3 3-1 16,1 1-4-16,1 0-1 0,-1-2-1 0,0 2-2 15,1 0-2-15,-3 2-5 0,1-3 3 0,-2 4 13 16,-3-2 33-16,0 2 9 0,0 0 9 16,-3 0 11-16,-4-9-1 0,3 19-7 0,-3-19-14 15,-4 20-2-15,-1-11-3 0,-2 0-8 16,-2 1-5-16,-2-2-12 0,1 1-2 0,0-1-1 15,-2-3-7-15,0 2-14 0,0-2-37 0,3-3-51 16,-1 3-51-16,10-5-51 0,-19 3-99 0,19-3-101 16,-14-2-148-16,14 2-451 0,-5-6-577 0</inkml:trace>
  <inkml:trace contextRef="#ctx0" brushRef="#br0" timeOffset="201400.9">23469 5892 688 0,'8'-10'594'0,"4"0"-84"0,-1 2-45 16,3 1-110-16,-1 3-36 0,6-1-12 0,-2 5-9 16,7 3-11-16,6 5-38 0,5 5 14 15,2 4-64-15,-4 4-14 0,4 3-19 0,-6 3 27 0,-4 4-41 16,-3 5-1-16,-5 3-35 0,-7 3-7 0,-7 2-25 15,-7 1-21-15,-5 0-69 0,-7 1-61 0,-5-4-163 16,-10 4-128-16,-5-1-121 0,1-6-171 0,-6-1-601 16,6-10-860-16</inkml:trace>
  <inkml:trace contextRef="#ctx0" brushRef="#br0" timeOffset="204967.63">21685 3170 32 0,'0'0'94'0,"0"0"-16"0,0 0-14 0,0 0-17 0,0 0-9 16,0 0-7-16,-6-7 4 0,6 7 0 0,0 0-5 15,0 0-13-15,0 0-22 0,0 0-24 16,0 0 6-16,-12 2 5 0,12-2 4 16,-15 12 2-16,3-3-4 0,-3 3-13 0,-1 1-13 15,-5 5-15-15,-1 1-31 0,2 2 31 0</inkml:trace>
  <inkml:trace contextRef="#ctx0" brushRef="#br0" timeOffset="210200.62">18023 7170 267 0,'0'0'433'0,"0"0"-91"0,0 0-8 15,-8-5-59-15,8 5-2 0,0 0-41 0,0 0-6 16,0 0-49-16,-8-6-3 0,8 6-29 0,0 0 0 15,0 0-30-15,0 0-6 0,0 0-28 0,0 0-4 16,0 0-30-16,0 0-2 0,0 0-25 0,0 0 4 16,0 0-20-16,0 0 13 0,0 0-14 0,0 0 17 15,-9 8 4-15,9-8 7 0,-2 14-15 16,2-14 12-16,0 22 0 0,0-11 22 16,0 4 2-16,0 3 10 0,0 1 10 0,0 1 5 15,0 4-9-15,0 2-6 0,0-1-35 0,0 4 69 16,-2-2-57-16,2 2 44 0,0 0-66 0,-1 0 44 15,1-1-56-15,0 0 41 0,1-2-50 0,-1-1 46 16,2 0-56-16,0-4 50 0,-1 0-51 0,2-3 51 16,-2-3-52-16,0-2 53 0,1-2-45 0,-2-11 54 15,1 21-44-15,-1-21 43 0,1 11-60 0,-1-11-42 16,0 0-152-16,0 0-73 0,0 0-142 0,8-10-110 16,-8 10-465-16,3-17-596 0</inkml:trace>
  <inkml:trace contextRef="#ctx0" brushRef="#br0" timeOffset="210832.08">17982 7200 207 0,'-7'-12'360'0,"7"12"-70"0,0 0 27 0,-6-8-48 15,6 8 10-15,0 0-34 0,-7-11-8 0,7 11-42 16,0 0-18-16,-2-12-38 0,2 12-10 0,0 0-25 15,1-16-1-15,-1 16-26 0,3-10 5 0,-3 10-12 16,5-10 10-16,-5 10-13 0,4-10 9 0,-4 10-25 16,5-9-10-16,-5 9-2 0,6-10-5 0,-6 10-2 15,8-8-2-15,-8 8 0 0,12-10 2 16,-4 5 0-16,1 2-3 0,4-3 4 16,1 3 9-16,2-1 2 0,0 0-2 0,2 2-4 0,-1-1 5 15,2 0 1-15,-3 2-11 0,1 1-8 16,1 0-1-16,-2 2-5 0,1 0-3 0,0 1-2 15,-1 1 2-15,0 1-6 0,0-1-4 0,-2 3-3 16,1-2-3-16,-3 1 0 0,1 1 3 0,-3 0-2 16,-1 0 4-16,-2 1 2 0,0-1 0 0,-7-7 0 15,8 17 5-15,-8-17-6 0,4 18 1 0,-4-18-3 16,-2 14 2-16,2-14-8 0,-4 19 5 0,2-9 1 16,-2-2-1-16,-1 1 0 0,1-1 0 0,-1 0 3 15,1 0-8-15,4-8 4 0,-9 17 0 0,9-17 1 16,-11 11 1-16,6-2 5 15,-2-3-5-15,1 0 2 0,-2 0-3 0,-1 1-6 0,-2-2 11 16,-2 3-5-16,-2-2-1 0,-3 0 28 16,-2 2 19-16,-1-4-1 0,-1 3-1 0,2-2-6 15,0 0-50-15,4-1 47 0,-3 0-46 0,1 0 48 16,4 0-50-16,0-2 45 0,2 0-64 0,12-2-18 16,-20 3-125-16,20-3-273 0,-12-1-832 0,12 1-884 15</inkml:trace>
  <inkml:trace contextRef="#ctx0" brushRef="#br0" timeOffset="211486.24">18695 6941 134 0,'0'0'304'0,"-5"-7"-44"0,5 7-25 0,0 0-9 15,-7-12-18-15,7 12-55 0,0 0 56 0,-2-12-65 16,2 12 71-16,0 0-4 0,-3-12-15 0,3 12-10 15,0 0-12-15,-5-12-68 0,5 12 39 16,0 0-57-16,-2-8 44 0,2 8-61 0,0 0 53 16,-4-11-50-16,4 11 56 0,0 0-60 0,-6-8 46 15,6 8-69-15,0 0 40 0,-5-9-68 0,5 9 46 16,0 0-69-16,0 0 48 0,0 0-60 0,-11-3 51 16,11 3-51-16,-10 5 46 0,10-5-57 0,-11 11 59 15,5-5-59-15,-3 7 54 0,0-1 7 16,-1 4 12-16,-3 4 4 0,0 4-33 15,-2 3 28-15,0 5-2 0,-4 4-4 0,6 1-1 16,-3 3-1-16,5 1-5 0,-1 2-3 0,1 1-43 16,3-1 52-16,2 1-50 0,2-3 55 0,3-3-54 15,1-1 50-15,1-1-54 0,4-1 48 0,1-2-48 16,2-1 56-16,4-1-57 0,-2-2 50 0,3-4-52 16,2-2 52-16,0-2-80 0,5-5 2 0,-3-2-115 15,3-3-11-15,1-2-105 0,1-2-118 0,0-4-108 16,-2-3-496-16,2 0-595 0</inkml:trace>
  <inkml:trace contextRef="#ctx0" brushRef="#br0" timeOffset="213614.73">19737 7236 94 0,'0'0'337'0,"-7"-4"-50"16,7 4 25-16,0 0-45 0,-7-7 7 16,7 7-35-16,0 0 23 0,0 0-17 0,-8-8-8 0,8 8-27 15,0 0-16-15,0 0-42 0,-7-7-12 0,7 7-42 16,0 0-10-16,0 0-35 0,0 0-1 0,0 0-23 15,0 0 12-15,-10 6-17 0,10-6 15 16,-4 9-7-16,4-9 10 0,-4 14-5 0,4-14 6 16,-2 21-17-16,2-9 3 0,0-1-3 0,0 5-12 15,1 1 15-15,-1-1-3 0,1 2-3 0,2 1 0 16,-1 0-8-16,0-1-52 0,0 0 60 0,1 0-52 16,-1 1 56-16,1-2-54 0,-1-4 57 0,0 2-55 15,0-2 55-15,1-2-55 0,-2 0 61 16,-1-11-52-16,3 18 53 0,-3-18-50 0,1 15 111 15,-1-15-27-15,2 9 54 0,-2-9-76 16,0 0 38-16,0 0-64 0,-5 11 43 0,5-11-62 16,0 0 44-16,0 0-48 0,-7-6 43 0,7 6-50 15,-5-9 45-15,5 9-58 0,-6-15 46 0,4 7-59 16,1-4 55-16,-2 0-58 0,2-1 45 0,-2-3-14 16,2-1-7-16,-1-1 15 0,0 3-11 0,0-4 3 15,0 1-5-15,1-1 2 0,-2 2 2 0,1-2-1 16,-1 4 7-16,1-3-3 0,-2 0-1 0,1 0-6 15,-2 2 22-15,2 0 21 0,0 0 1 0,-1 0-57 16,2 2 50-16,-1 0-53 0,0 0 57 0,1 3-57 16,0-1 53-16,2 12-57 0,0-20 53 15,0 20-49-15,3-18 41 0,-3 18-49 0,7-16 55 16,-7 16-59-16,9-15 48 0,-9 15-3 0,8-10-6 16,-8 10-1-16,9-9-2 0,-9 9-2 15,9-5-4-15,-9 5 3 0,12-3 4 0,-12 3 5 16,0 0-1-16,18 0-6 0,-18 0 2 0,20 2 2 15,-20-2-1-15,24 3 2 0,-8 2-3 0,-1-3-3 16,0 4-3-16,2 0 9 0,-3 0-7 0,-2 1 9 16,3 0-9-16,-4 3-1 0,1-1 2 0,-3 1 1 15,-4 1 1-15,2-2-1 0,-5 1 2 0,-2-10 3 16,0 21-2-16,-4-12 0 0,-1 0 4 0,0 3-3 16,-4-1-1-16,-1-1-3 0,0 1 1 0,-2-3 0 15,-1 5 1-15,2-5 1 0,-3 2-1 16,2-2 2-16,-1 1 1 0,1-1 7 0,0-1-7 15,4-2-2-15,-2 2 2 0,1-2 4 16,9-5 0-16,-15 9 2 0,15-9 4 0,-10 6 11 16,10-6 26-16,-9 5-30 0,9-5 53 0,0 0-41 15,-13 7 30-15,13-7-38 0,0 0 29 0,0 0-52 16,0 0 34-16,0 0-46 0,0 0 40 0,0 0-46 16,0 0 44-16,22-1-46 0,-22 1 36 0,26-1-38 15,-13 2 41-15,0-1-41 0,3 1 41 16,-3 0-42-16,0 2 38 0,1-1-43 0,-1 2 44 0,-1-1-43 15,0 2 47-15,0 0-46 0,-2-1 40 0,0 1-38 16,-2 1 47-16,1 1-46 0,0-1 46 16,-3 0-42-16,1 1 39 0,-2 0-49 0,-5-7 52 15,10 14-47-15,-10-14 48 0,6 13-47 16,-6-13 49-16,6 12-49 0,-6-12 42 0,2 12-38 16,-2-12 43-16,1 13-47 0,-1-13 48 0,-2 10-40 15,2-10 37-15,-7 12-43 0,7-12 45 0,-10 11-44 16,1-5 44-16,2 1-44 0,-2-3 7 0,-1 0-1 15,-1 0 7-15,1 1 7 0,-3 0-6 0,2-2 2 16,-3 1 0-16,2 0 3 0,-1-3 2 0,-1 2 0 16,1-1-5-16,0-1 8 0,1 1 6 0,-1-1 4 15,13-1 4-15,-24 0 1 0,24 0-4 0,-22-1-2 16,22 1 0-16,-18 0-8 0,18 0-23 0,-14-3-30 16,14 3 21-16,-11-3-83 0,11 3 1 15,0 0-120-15,-14-3-76 0,14 3-170 0,0 0-193 16,4-10-280-16,-4 10-530 0</inkml:trace>
  <inkml:trace contextRef="#ctx0" brushRef="#br0" timeOffset="214297.9">20046 6922 94 0,'-4'-11'498'0,"4"11"-97"0,0 0-20 15,-3-13-27-15,3 13-12 0,0 0-42 0,-2-12-37 16,2 12-21-16,0 0-26 0,0 0-36 0,0-13-84 16,0 13 37-16,0 0-76 0,0 0 52 0,11-4-63 15,-2 10 81-15,1 0-57 0,3 1 52 0,5 8-20 16,2 2 73-16,6 7-80 0,1 4 30 0,-2 4-2 16,1 2 43-16,-2 5-17 0,-3 0 4 0,-2 4-16 15,-5 1-4-15,-1 0-12 0,-7 3-21 0,-3-2-17 16,-5 4-29-16,-5-5-32 0,-6 2-30 0,-5-7-37 15,-5 0-4-15,-4-4-79 0,-2-4-15 0,-3-1-135 16,-4-4 12-16,-2 0-44 16,-12 0-20-16,6-6-51 0,0-2-4 0,1-4 11 15,4 3-19-15,2-6-46 0,7-2-272 0,7-2-217 16</inkml:trace>
  <inkml:trace contextRef="#ctx0" brushRef="#br0" timeOffset="-213681.37">19418 6988 187 0,'0'0'280'0,"0"0"-7"15,4-14-42-15,-4 14 35 0,0 0 4 0,2-13 0 16,-2 13-7-16,0 0 5 0,4-14-20 16,-4 14-9-16,0 0-16 0,3-11-68 0,-3 11 58 15,0 0-71-15,2-11 34 0,-2 11-79 16,0 0 25-16,0 0-79 0,3-10 38 0,-3 10-72 15,0 0 42-15,0 0-56 0,0 0 37 0,0 0-47 16,0 0 54-16,3 10-62 0,-3-10 57 0,0 19-3 16,0-7 1-16,0 6 18 0,-2 0 5 0,2 5 5 15,-1 3 15-15,-2 2-4 0,2 6 3 0,-3 1 16 16,2 2-43-16,-1 5 54 0,1 2-43 0,0 1 18 16,1-5-30-16,1 4 4 0,0 1 25 0,1-2-31 15,3 1 19-15,-1-3-35 0,1-4 21 0,-1-3-31 16,1 1 18-16,1-1-32 0,0-5 23 0,-1-2-25 15,0-2 20-15,0-2-22 0,-1-4 23 0,-1-2-26 16,-1 0 25-16,2-2-27 0,-2-4 20 16,2 0-15-16,-3-11 18 0,1 20-28 15,-1-20-2-15,1 11-111 0,-1-11-86 0,0 0-169 16,0 0-222-16,0 0-729 0,0 0-932 0</inkml:trace>
  <inkml:trace contextRef="#ctx0" brushRef="#br0" timeOffset="-212828.84">18884 7136 57 0,'0'0'427'0,"0"0"-98"0,0 0 11 0,-1-11-50 15,1 11 23-15,0 0-32 0,0 0-7 0,0-14-57 16,0 14-17-16,0 0-36 0,0 0-8 0,0 0-34 16,-2-9-15-16,2 9-37 0,0 0-9 0,0 0-29 15,0 0 6-15,0 0-18 0,0 0 5 0,-5 12-9 16,3-1 13-16,-2-1-5 0,-1 4 15 0,-2 0-15 15,1 3 6-15,0 2-12 0,-2-1 12 0,1 1-14 16,-1 1 9-16,1 0 2 0,-1 1-5 16,1-1-4-16,-1-1-2 0,-1 2-8 0,3 0 6 15,-2-2-52-15,1 0 55 0,-1-1-49 0,1-2 56 16,2 0-57-16,-1 0 60 0,0-1-49 0,0 1 49 16,0-2-56-16,1 0 59 0,0-1-56 0,0-3 55 15,1 2-59-15,0-3 57 0,1 0-55 16,3-9 58-16,-5 17-56 0,5-17 63 0,-4 14-56 15,4-14 57-15,-1 10-59 0,1-10 53 0,0 0-68 16,0 0 26-16,5 8-78 0,-5-8 26 0,8-5-89 16,-8 5 10-16,13-10-116 0,-7 0-40 0,2 0-97 15,1-4-385-15,2-2-298 0</inkml:trace>
  <inkml:trace contextRef="#ctx0" brushRef="#br0" timeOffset="-212332.41">18948 7138 253 0,'-4'-9'314'0,"4"9"-35"16,0 0-86-16,-6-10 56 0,6 10-43 0,0 0 31 16,-7-10-42-16,7 10 12 0,-5-7-4 0,5 7 12 15,-6-8-22-15,6 8 2 0,0 0-26 0,-7-8-15 16,7 8-3-16,0 0-13 0,0 0-13 0,-5-8-20 16,5 8-17-16,0 0-16 0,0 0-20 0,0 0-12 15,-5-8-10-15,5 8-8 0,0 0-5 0,0 0-7 16,0 0 3-16,0 0 9 0,3 12 3 0,-3-12 5 15,7 14 0-15,0-3 12 0,-1 0 20 0,0 3-2 16,1 3-5-16,-1 0-6 0,3 3 1 16,-3 1 28-16,3 1-60 0,1 4 56 0,0-1-29 15,0 2 43-15,1-2-57 0,1 0 34 0,1-1-46 16,1 1 31-16,-2-2-42 0,1 1 0 0,1-1 1 16,-2 0-2-16,1-5 24 0,-2 3-30 0,-1-5 32 15,2 2-33-15,-3-1 24 0,0 0-32 16,0-5 33-16,-4 1-36 0,2-1 32 0,-3-2-32 15,1 0 32-15,0-2-57 0,-5-8 25 0,7 13-81 16,-7-13 2-16,4 9-152 0,-4-9-42 0,0 0-113 16,0 0-88-16,0 0-62 0,0 0-391 0,0 0-515 15</inkml:trace>
  <inkml:trace contextRef="#ctx0" brushRef="#br0" timeOffset="-211931.69">18771 7416 219 0,'-14'-3'431'0,"14"3"-79"0,-10-3-31 15,10 3-30-15,0 0-13 0,-14-3 0 0,14 3-43 16,0 0-27-16,0 0-18 0,-10-3-22 15,10 3-18-15,0 0-20 0,0 0-8 16,0 0-14-16,0 0-10 0,-11-4-6 0,11 4 3 16,0 0 4-16,0 0-1 0,0 0-34 0,0 0 37 15,19-3 5-15,-19 3-7 0,22-2-6 0,-6 1-7 16,3-1-48-16,1 2 52 0,3-2-58 0,3 0 42 16,0 2-52-16,-1-2 36 0,-2 1-50 0,0-1 40 15,-4 1-48-15,1 1 43 0,-1-1-48 0,-3 0 41 16,-3 1-42-16,1-2 52 0,-14 2-22 0,23 0 36 15,-23 0-32-15,17 0 38 0,-17 0-38 0,15-2 31 16,-15 2-41-16,12-1 14 0,-12 1-26 0,0 0 26 16,12-1-28-16,-12 1 15 0,0 0-103 0,0 0-74 15,12-2-156-15,-12 2-122 0,0 0-217 16,0 0-519-16,0 0-782 0</inkml:trace>
  <inkml:trace contextRef="#ctx0" brushRef="#br0" timeOffset="-208216.94">19789 7863 60 0,'0'0'100'0,"0"0"-21"0,0 0-18 0,0 0-7 16,5-10-15-16,-5 10 2 0,0 0 5 0,0 0 7 15,4-9 3-15,-4 9 21 0,0 0-9 16,0 0 19-16,0 0-2 0,2-9 14 0,-2 9-21 16,0 0 9-16,0 0-31 0,0 0 9 0,0 0-22 15,0 0 8-15,0 0-22 0,1-11 20 0,-1 11-16 16,0 0 22-16,0 0-24 0,0 0 29 0,0 0-23 16,0 0 24-16,0 0-14 0,0 0 21 0,-6-8-28 15,6 8 0-15,0 0 4 0,0 0-3 0,0 0 6 16,0 0 6-16,0 0 10 0,0 0 14 0,0 0 5 15,0 0-8-15,0 0-1 0,6-9-11 16,-6 9-15-16,17-5-10 0,-7 0-86 0,3-3-116 16,5 0-156-16,0-4-342 0,0-1-173 15</inkml:trace>
  <inkml:trace contextRef="#ctx0" brushRef="#br0" timeOffset="-207247.23">19584 7806 82 0,'0'0'104'0,"0"0"-15"0,0 0-26 0,0 0-11 15,11-6-13-15,-11 6-14 0,12-3-5 0,-12 3-4 16,16-4-22-16,-5 2-31 0,1-3-43 0,4 1-43 15,1 1 39-15</inkml:trace>
  <inkml:trace contextRef="#ctx0" brushRef="#br0" timeOffset="-206533.23">19408 7949 171 0,'0'0'354'16,"-12"-3"-83"-16,12 3 2 0,0 0-55 0,0 0 13 15,0 0-43-15,-11-4 4 0,11 4-8 0,0 0-27 16,0 0-19-16,0 0-14 16,0 0-39-16,-6-7 8 0,6 7-25 0,0 0 1 15,7-10-25-15,-7 10-3 0,13-9 1 0,-2 2 9 16,5 0 8-16,2-1 1 0,5-2-4 0,6-2-1 16,7-2-4-16,5 2-2 0,1-2-3 0,1 1-5 15,3 1 0-15,0 1-7 0,2-3 10 0,-2 4-4 16,2-2 1-16,-1 2-5 0,-3 0-55 0,-2 0 57 15,-5 4-54-15,-5-2 55 0,-1 2-54 16,-8 0 69-16,-1 3-38 0,-5-1 58 0,0 0-58 16,-2 0 55-16,-3 1-62 0,-3 1 51 0,3 0-60 15,-12 2 49-15,16-4-60 0,-16 4 44 0,11-4-112 16,-11 4-20-16,0 0-112 0,0 0-8 0,0 0-98 16,0 0-40-16,-7-10-57 0,7 10-333 15,-17 2-254-15</inkml:trace>
  <inkml:trace contextRef="#ctx0" brushRef="#br0" timeOffset="-206098.21">19560 7969 130 0,'-12'3'373'16,"12"-3"-84"-16,-19 6 13 0,19-6-53 0,-15 3-19 15,15-3-14-15,-18 3 7 0,18-3 11 0,-15 1-40 16,15-1-6-16,-16 3-22 0,16-3-4 0,0 0-3 16,-18 0 3-16,18 0-2 0,0 0-7 0,-15 0-11 15,15 0-10-15,0 0-25 0,0 0-22 0,-10-6-22 16,10 6-7-16,0 0-19 0,6-8-6 0,2 3-6 15,3 1-3-15,4-1-5 0,5-3-2 16,2 2 1-16,7-4-3 0,3 3 0 16,4-1 1-16,6-2-1 0,3-1-5 0,2 4-1 15,3-4 4-15,0 3-5 0,-1-3 0 0,2 3 1 16,-2-1-47-16,-4 1 61 0,1 1-29 0,-4 0 54 16,-9 1-51-16,2-1 56 0,-9 3-61 0,-2 0 54 15,0 0-29-15,-6-1 70 0,-2 2-41 0,2-2 51 16,-5 3-37-16,-4 0 29 0,3 0-43 0,-2 0 22 15,-10 2-41-15,13-4 21 0,-13 4-102 0,11-6-111 16,-11 6-219-16,0 0-150 0,0 0-712 16,-5-8-858-16</inkml:trace>
  <inkml:trace contextRef="#ctx0" brushRef="#br0" timeOffset="-186120.53">23127 3493 86 0,'0'0'137'0,"0"0"-20"16,0 0-36-16,0 0-12 0,0 0-6 0,0 0-1 16,-6-7 2-16,6 7 2 0,0 0 0 0,0 0 2 15,0 0 1-15,0 0-1 0,0 0 14 16,0 0 3-16,-5-9-18 0,5 9 14 0,0 0-16 16,0 0 17-16,0 0-31 0,0 0 16 0,0 0-18 15,0 0 26-15,0 0-18 0,0 0 34 0,-2-10-23 16,2 10 20-16,0 0-16 0,0 0 6 0,0 0-11 15,0 0 10-15,0 0-22 0,0 0 6 0,0 0-18 16,0 0 2-16,0 0-13 0,0 0 6 0,0 0-14 16,0 0 0-16,0 0-8 0,0 0 7 0,-4-8-12 15,4 8 5-15,0 0-12 0,0 0 8 0,0 0-10 16,0 0 8-16,0 0-7 0,0 0-9 16,0 0 6-16,-8-6 6 0,8 6-5 0,0 0 5 15,0 0-8-15,-9-3 6 0,9 3-8 16,0 0 9-16,-10-4-9 0,10 4 8 0,0 0-10 15,-14-4 11-15,14 4-7 0,0 0 5 0,-13-3-8 16,13 3 7-16,0 0-8 0,-15-2 10 0,15 2-7 16,0 0 6-16,-15-2-9 0,15 2 20 0,0 0-2 15,-14-1 5-15,14 1-12 0,0 0 10 0,-11-2-8 16,11 2 4-16,0 0-5 0,-13-1 4 0,13 1-19 16,0 0 13-16,-14-3-7 0,14 3 8 15,0 0-7-15,-13 0 7 0,13 0-10 0,0 0 8 16,-16 0-9-16,16 0 12 0,0 0-9 0,-15 1 2 15,15-1-7-15,-14 2 12 0,14-2-8 16,0 0 9-16,-13 3-10 0,13-3 11 0,0 0-9 16,-14 0 10-16,14 0-9 0,0 0 3 0,0 0-4 15,-13 1 11-15,13-1-9 0,0 0 7 0,0 0-14 16,-14 3 11-16,14-3-8 0,0 0 10 0,-13 2-8 16,13-2 6-16,0 0-8 0,-14 3 7 0,14-3-3 15,0 0 3-15,-14 3-7 0,14-3 8 0,0 0-7 16,-12 5 6-16,12-5-1 0,0 0 3 0,-14 2-10 15,14-2 10-15,0 0-2 0,-11 6 5 0,11-6-12 16,0 0 10-16,0 0-8 0,-14 3 10 16,14-3-2-16,0 0 5 0,-9 5-10 0,9-5 16 15,0 0-11-15,-11 4 3 0,11-4-11 16,0 0 10-16,-12 6-7 0,12-6 5 0,0 0-7 16,-9 8 8-16,9-8-8 0,0 0 3 0,-10 6-1 15,10-6 10-15,0 0 3 0,-9 7 9 0,9-7-2 16,0 0 5-16,-10 7 5 0,10-7 3 0,-8 5-5 15,8-5-7-15,0 0-5 0,-13 6-4 0,13-6-2 16,-8 5-2-16,8-5-3 0,0 0 2 0,-11 9-3 16,11-9 0-16,-6 8-1 0,6-8-1 0,-10 7 1 15,10-7-6-15,-9 7 9 0,9-7-3 0,-8 5-3 16,8-5-1-16,-7 8 3 0,7-8 2 16,-8 6 0-16,8-6-1 0,-10 8-5 0,10-8 0 15,-7 10 2-15,7-10 5 0,-10 9 14 16,10-9-3-16,-8 9 2 0,8-9-4 0,-9 9 2 15,9-9 1-15,-9 10 23 0,9-10 2 0,-7 9-9 16,7-9-3-16,-7 9-5 0,7-9-4 0,-8 10-1 16,8-10-1-16,-9 9 1 0,9-9-2 0,-10 10-6 15,10-10 2-15,-9 11-2 0,9-11-3 0,-10 9-2 16,10-9-4-16,-10 9-11 0,10-9 15 0,-7 12-14 16,7-12 14-16,-6 9-12 0,6-9 9 15,-7 11-10-15,7-11 15 0,-4 14-12 0,4-14 9 16,-5 12-12-16,5-12 15 0,-2 13-16 0,2-13 14 15,-3 13-9-15,3-13 10 0,-2 12-15 0,2-12 12 16,-4 15-10-16,4-15 12 0,0 14 0 16,0-14-2-16,-2 13-2 0,2-13-1 0,-2 13 1 15,2-13 1-15,-1 12-1 0,1-12 1 0,0 13-3 16,0-13-1-16,0 13 2 0,0-13 1 0,0 13 2 16,0-13-4-16,0 15 0 0,0-15 1 0,1 15 1 15,-1-15-2-15,2 14 3 0,-2-14-1 0,0 15-2 16,0-15 4-16,2 15 0 0,-2-15 2 0,2 14-3 15,-2-14 3-15,2 15 2 0,-2-15 0 0,5 13-1 16,-5-13 0-16,4 14 0 0,-4-14 1 16,7 14 4-16,-7-14-2 0,4 14-1 0,-4-14-2 0,9 13-4 15,-9-13 2-15,7 14 1 0,-7-14 0 16,10 12-3-16,-10-12-1 0,6 12 1 16,-6-12 0-16,9 11-1 0,-9-11 1 0,9 11-2 15,-9-11-1-15,9 11 1 0,-9-11 3 0,11 11 1 16,-11-11-4-16,9 9 1 0,-9-9 2 0,14 10 7 15,-14-10-5-15,11 9-1 0,-11-9 0 0,14 7 0 16,-14-7 2-16,10 8 0 0,-10-8-3 0,12 7-3 16,-12-7 2-16,11 6 0 0,-11-6-2 0,8 6 0 15,-8-6 3-15,12 6-4 0,-12-6 4 0,10 6-2 16,-10-6 2-16,11 5-3 0,-11-5 4 0,14 6 17 16,-14-6 1-16,12 4-7 0,-12-4 0 15,11 4-3-15,-11-4-6 0,12 5-1 0,-12-5 3 16,13 4-10-16,-13-4 3 0,11 4-3 15,-11-4-3-15,10 4 4 0,-10-4 1 0,9 4 0 16,-9-4-2-16,8 5-4 0,-8-5 7 0,10 3-7 16,-10-3 4-16,11 5-2 0,-11-5 13 0,11 2 1 15,-11-2 48-15,14 6-4 0,-14-6-6 0,15 4-2 16,-3-2-23-16,-12-2 2 0,17 3-4 16,-17-3-5-16,21 3-6 0,-21-3-1 0,15 3-3 15,-15-3 1-15,16 2-2 0,-16-2 0 0,15 2-20 16,-15-2 21-16,14 3-1 0,-14-3 4 0,13 1-10 15,-13-1 6-15,15 2-2 0,-15-2 11 0,17 1 4 16,-17-1-5-16,16 0 2 0,-16 0 1 0,18 0-20 16,-18 0 20-16,20 2-3 0,-20-2-1 15,20 0-9-15,-20 0 6 0,18 0-13 0,-18 0 13 16,19 0-8-16,-19 0 8 0,15-2-16 0,-15 2 13 16,16 0 1-16,-16 0 28 0,12 0-10 0,-12 0 6 15,13-1-15-15,-13 1 3 0,11-1-14 0,-11 1 7 16,13-1-10-16,-13 1 6 0,13-1-7 0,-13 1 8 15,16-3-15-15,-16 3 18 0,18-2-14 0,-18 2 9 16,17-2-7-16,-17 2 8 0,15-3-8 0,-15 3 38 16,14-3-14-16,-14 3 6 0,13-5 12 15,-13 5 11-15,11-1-11 0,-11 1 7 0,11-3-27 16,-11 3 1-16,0 0-3 0,13-4 3 0,-13 4 2 16,0 0 0-16,13-4-18 0,-13 4 20 0,8-4-28 15,-8 4 9-15,9-3-15 0,-9 3 19 16,11-6-18-16,-11 6 23 0,10-7-1 0,-10 7 32 15,8-5-10-15,-8 5 8 0,9-8 3 0,-9 8 16 16,10-7-21-16,-10 7 8 0,8-6-22 0,-8 6 6 16,7-7-27-16,-7 7 15 0,6-6-17 0,-6 6 10 15,7-8-17-15,-7 8 11 0,0 0-13 0,7-8 14 16,-7 8-21-16,0 0 21 0,9-8-15 16,-9 8 17-16,0 0-14 0,6-11 17 0,-6 11-3 15,0 0 24-15,5-12 13 0,-5 12 7 0,5-8-29 16,-5 8 14-16,5-11-31 0,-5 11 9 0,4-13-16 15,-4 13 14-15,4-11-19 0,-4 11 13 0,5-14-3 16,-5 14-4-16,6-16-16 0,-6 16 15 0,7-16 0 16,-7 16-2-16,5-16 2 0,-1 7-7 0,-4 9-3 15,5-16 9-15,-1 7-1 0,-4 9-1 0,4-18-1 16,-4 18 1-16,3-18 0 0,-3 18 1 16,2-17-1-16,-2 17-1 0,0-17-3 15,0 17 1-15,3-19-6 0,-3 19 7 0,2-15 1 16,-2 15-3-16,0-18 1 0,0 18-1 0,0-17-1 15,0 17 3-15,0-16 1 0,0 16 2 0,0-16 0 16,0 16-4-16,0-14 1 0,0 14-6 0,-2-16 1 16,2 16 7-16,0-12-2 0,0 12 6 0,0-13 5 15,0 13 1-15,-3-12-5 0,3 12 4 0,0-12 2 16,0 12-2-16,-2-11-4 0,2 11-3 0,-1-11-9 16,1 11 12-16,-2-11-3 0,2 11-2 0,-4-11 1 15,4 11-3-15,-3-10 0 0,3 10 0 0,-2-11 2 16,2 11-1-16,-4-9-8 0,4 9-9 0,-4-10 20 15,4 10-19-15,-4-9 20 0,4 9-20 0,-6-10 21 16,6 10-18-16,-4-9 16 16,4 9-17-16,-5-13 18 0,5 13-19 0,-8-10 17 15,8 10-18-15,-7-12 22 0,7 12-21 0,-7-10 18 16,7 10-17-16,-9-11 22 0,9 11-21 0,-6-9 17 16,6 9-20-16,-9-10 16 0,9 10-16 0,-10-9 19 15,10 9-18-15,-8-8 16 0,8 8-17 0,-9-8 16 16,9 8-14-16,-10-7 17 0,10 7-17 0,-11-7 12 15,2-1 9-15,9 8-18 0,-11-7 21 16,11 7-20-16,-11-6 19 0,11 6-20 0,-11-7 12 16,11 7-9-16,-10-8 9 0,10 8-17 0,-13-7 21 15,13 7-23-15,-16-7 21 0,7 3-19 0,1 0 18 16,8 4-16-16,-19-7 19 0,11 4-20 16,8 3 16-16,-19-6-16 0,19 6 22 0,-15-5-21 15,15 5 20-15,-17-6-19 0,17 6 19 16,-14-5-19-16,14 5 20 0,-15-4-21 0,15 4 19 15,-17-3-22-15,17 3 18 0,-19-6-25 0,19 6 26 16,-19-1-18-16,19 1 19 0,-16-3-17 0,16 3 14 16,-18-2-15-16,18 2 22 0,-16-1-20 0,16 1 20 15,-18 0-21-15,18 0 20 0,-17 0-20 0,17 0 16 16,-17 0-12-16,17 0 18 0,-13 0-18 0,13 0 15 16,-14 1-14-16,14-1 16 0,-13 0-22 15,13 0 23-15,-13 2-19 0,13-2 19 0,-14 0-20 16,14 0 2-16,-13 1-2 0,13-1 18 0,-14 2-18 15,14-2 19-15,-15 1-20 0,15-1 20 0,-16 3-20 16,16-3 21-16,-15 3-20 0,15-3 18 0,-19 3-17 16,19-3 13-16,-13 4-16 0,13-4 18 0,-16 3-17 15,16-3 17-15,-16 2-19 0,16-2 16 16,-17 6-18-16,17-6 16 0,-12 4-34 0,12-4 13 16,-14 5-16-16,14-5 19 0,-13 5-21 0,13-5 34 15,-9 7-24-15,9-7 24 0,-13 6-14 0,13-6 16 16,-11 6-10-16,11-6 18 0,-9 7-17 0,9-7 18 15,-14 10-14-15,14-10 13 0,-9 7-20 0,9-7 21 16,-12 8-16-16,12-8 16 0,-11 11-18 16,11-11 10-16,-13 11-11 0,13-11 15 0,-9 13-18 0,9-13 20 15,-11 11-15-15,11-11 15 0,-9 11-25 16,9-11 20-16,-9 11-12 0,9-11 19 0,-9 9-18 16,9-9 9-16,-5 10-6 0,5-10 17 0,-8 10-1 15,8-10-6-15,-8 11-2 0,8-11 4 0,-8 10-2 16,8-10-3-16,-7 12-3 0,7-12 8 0,-6 12-3 15,6-12 1-15,-8 11-7 0,8-11 4 16,-6 11 2-16,6-11-2 0,-7 8 2 0,7-8-1 16,-4 11-1-16,4-11 0 0,-5 9-2 0,5-9 4 15,-7 11 2-15,7-11 1 0,-5 12-4 0,1-3-11 16,4-9 10-16,-9 15-1 0,9-15 3 0,-8 15 3 16,5-7-5-16,-2 0 1 0,1 1-1 15,4-9-3-15,-7 18 6 0,7-18-2 0,-4 17-2 16,4-17 2-16,-7 18-1 0,7-18 3 0,-7 17 1 15,7-17-3-15,-4 19 2 0,-1-11 0 0,5-8-18 16,-4 17 12-16,4-17-12 0,-2 17 25 0,2-17-24 16,-3 15 19-16,3-15-14 0,-2 16 10 0,2-16-10 15,-2 17 17-15,2-17-16 0,2 16 16 0,-2-16-25 16,3 19 26-16,-3-19-19 0,2 20 18 0,0-11-16 16,-2-9 18-16,4 18-19 0,-4-18 18 15,4 18-15-15,-4-18 17 0,3 16-18 16,-3-16 17-16,5 13-18 0,-5-13 19 0,2 13-19 15,-2-13 13-15,5 11-13 0,-5-11 18 0,4 11-18 16,-4-11-5-16,7 11 9 0,-7-11 17 0,11 10-20 16,-11-10 14-16,9 11-8 0,-2-5 12 0,1 1-22 15,2-2 22-15,-1 2-11 0,2 0 11 0,0-1-3 16,2-1 1-16,-5 0-6 0,7 1 3 0,-4 0-4 16,1-2 2-16,-1 2 2 0,0-2-3 0,0 1 0 15,3-1-2-15,0 1-10 0,-2-1 11 0,-1 0 0 16,1 0 0-16,1 0 0 0,-2-1-2 0,1 2 1 15,-1-3-1-15,3 2 3 0,-3-1-5 0,2 1 5 16,3-1-2-16,-3 0 3 0,2-2-4 16,2 3 1-16,1-3 3 0,0 1-7 0,-2 1 6 15,2-2-2-15,-3 1 1 0,1 0 1 16,-1-2 1-16,0 1-1 0,0 1-7 0,1-2 10 16,-1 0-6-16,-1 0-2 0,1 0 8 0,1-2-1 15,-2 2 5-15,0-1-17 0,-14 1 9 0,25-2 5 16,-12 0-1-16,-13 2-3 0,22-3 4 0,-22 3-2 15,21-2-2-15,-21 2-2 0,20-2 0 0,-20 2 4 16,15-4 0-16,-15 4-2 0,14-4-6 0,-14 4 3 16,17-5 0-16,-17 5 2 0,18-5-19 0,-18 5 19 15,14-5-16-15,-14 5 18 0,14-5-17 0,-14 5 20 16,13-4-14-16,-13 4 19 0,14-5-17 0,-14 5 17 16,10-6-14-16,-10 6 17 0,9-4-17 15,-9 4 16-15,10-6-6 0,-10 6 21 0,8-7-22 16,-8 7 19-16,9-8 4 0,-9 8-9 0,7-8-19 15,-7 8 13-15,9-8-18 0,-9 8 11 16,7-11-13-16,-7 11 17 0,9-12-17 0,-9 12 17 16,11-13-19-16,-11 13 14 0,9-16-14 0,-9 16 21 15,9-14-18-15,-5 6 18 0,-4 8 15 0,5-16-15 16,0 8 3-16,-5 8 14 0,6-15 9 16,-6 15 7-16,3-13 2 0,-3 13-11 0,4-15-10 0,-4 15-5 15,0-18-5-15,0 18-2 0,2-17-2 16,-2 17-7-16,0-20 1 0,0 20-3 0,0-21 0 15,0 21 0-15,-2-21-2 0,2 21-3 0,0-21-2 16,-2 11-1-16,2 10 4 0,-2-20-5 0,2 9-5 16,0 11 10-16,-1-19 14 0,1 19-18 0,-4-19 18 15,4 19-21-15,-4-19 16 0,4 19-13 0,-5-17 13 16,5 17-17-16,-1-17 11 0,-2 7-11 0,3 10-13 16,-3-18 15-16,1 9 5 0,2 9 0 15,-4-17-3-15,4 17-1 0,-5-18 7 0,5 18-2 16,-4-16 3-16,4 16-2 0,-5-16-2 0,5 16-5 15,-7-15 5-15,7 15-2 0,-6-14 0 0,6 14 2 16,-7-13 1-16,7 13 1 0,-4-13-6 0,4 13-10 16,-7-12 17-16,7 12-18 0,-7-11 18 15,7 11-13-15,-7-12 8 0,7 12-10 0,-6-10 15 16,6 10-16-16,-9-10 15 0,9 10-13 0,-10-11 16 16,10 11-18-16,-13-10 20 0,13 10-20 15,-10-9 20-15,10 9-17 0,-13-7 12 0,13 7-10 16,-10-9 21-16,10 9-20 0,-10-6 19 0,10 6-17 0,-9-7 15 15,9 7-17-15,-7-6 17 0,7 6-19 0,-10-6 16 16,10 6-18-16,-10-6 19 0,10 6-20 0,-10-7 16 16,10 7-18-16,-12-7 17 0,1 3-16 0,11 4 19 15,-14-9-18-15,3 6 20 0,2-1-17 16,0 1 18-16,0-1-19 0,-2 1 18 0,2 0-14 16,1-2-4-16,-2 1 6 0,10 4 6 15,-18-4-16-15,18 4 21 0,-16-6-22 0,16 6 19 16,-16-5-20-16,16 5 25 0,-15-4-25 0,15 4 19 15,-13-3-17-15,13 3 14 0,-14-2-12 0,14 2 19 16,-13-4-21-16,13 4 20 0,-15-1-21 0,15 1 17 16,-15-3-19-16,15 3 19 0,-18-1-19 0,18 1 19 15,-16-2-24-15,16 2 27 0,-18-1-19 0,18 1 20 16,-15 0-19-16,15 0 17 0,-14 0-14 0,14 0 16 16,-13 0-17-16,13 0 20 0,-14 1-21 15,14-1 20-15,-13 2-17 0,13-2 16 0,-16 2-15 16,16-2 7-16,-13 2-4 0,13-2 8 0,-13 5-17 15,13-5 22-15,-17 5-20 0,17-5 19 16,-17 9-17-16,17-9 17 0,-18 7-15 0,18-7 19 16,-16 7-25-16,7-1 16 0,9-6-16 0,-15 8 24 15,15-8-21-15,-15 8 21 0,15-8-18 0,-15 9 17 16,6-4-16-16,9-5 18 0,-13 9-19 0,4-4 16 16,1 1-19-16,0 1 19 0,-1-2-8 0,0 2 0 15,0 0-2-15,0 2-77 0,0-1-53 0,-3 0-79 16,4-1-94-16,1 0-157 0,1-1-158 0,0 3-238 15,6-9-346-15,0 0-813 0</inkml:trace>
  <inkml:trace contextRef="#ctx0" brushRef="#br0" timeOffset="-183456.03">17638 7317 146 0,'10'-3'332'0,"-10"3"-41"0,0 0 4 0,0 0-48 16,11-5-7-16,-11 5-19 0,0 0 7 0,0 0-56 15,0 0-4-15,11-3-37 0,-11 3 20 0,0 0-11 16,0 0 16-16,0 0-13 0,9-4-7 0,-9 4 0 16,0 0-7-16,0 0-10 0,0 0-13 0,0 0-14 15,0 0-7-15,0 0-18 0,0 0-16 16,0 0-5-16,-4-10-13 0,4 10-7 0,-14-4-2 0,2-1-4 15,12 5-13-15,-24-4 5 0,9 2-2 16,-4 0-4-16,-2-1 1 0,-5 3-3 0,-2-2-1 16,-4 2 0-16,-7 2-1 0,-5-2-1 0,-6 4 5 15,1-1-4-15,0-1-2 0,3 2 0 0,-1 1 0 16,10-1-1-16,0-1 2 0,2 0-1 16,1 1 2-16,4-1 4 0,2-2-1 0,3 1 26 15,3-2 15-15,3 1 13 0,0-1-1 0,2 0-2 16,4 0-10-16,0-1-7 0,13 1-8 0,-25-2-54 15,25 2 48-15,-15-4 1 0,15 4-58 0,-6-7 53 16,6 7-55-16,4-9 58 0,1 1-56 0,3 3 47 16,1-4-54-16,1 0 55 0,3 2-58 0,0-2 51 15,1 0-45-15,-1 1 48 0,2 0 3 0,-2-1-9 16,0 2 0-16,0-1-3 0,-1 1-3 16,-3 2 3-16,1 0 0 0,-1 0 1 0,-2 0 0 15,-7 5-3-15,15-6 3 0,-15 6 6 16,10-7-55-16,-10 7 58 0,9-5-3 0,-9 5 1 15,0 0 8-15,11-6-46 0,-11 6 63 0,0 0-45 16,7-5 56-16,-7 5-50 0,0 0 50 0,0 0-49 16,9-5 51-16,-9 5-56 0,0 0 48 0,0 0-56 15,0 0 48-15,0 0-54 0,0 0 49 0,0 0-53 16,-9-3 47-16,9 3-43 0,0 0 47 0,0 0-51 16,-10 1 48-16,10-1-50 0,-10 3 49 0,10-3-50 15,-12 6 53-15,4-2-50 0,8-4 55 0,-18 10-57 16,7-3 53-16,-3 1-44 0,1 2 51 0,-2-1-51 15,-1 4 48-15,-1-3-53 0,1 2 53 16,-2-1-53-16,3 0 54 0,0 0-58 0,2-2 68 16,0 0-56-16,2-1 47 0,1 0-42 15,0-1 46-15,3-2-51 0,-1 2 45 0,2-1-46 16,6-6 44-16,-12 9-45 0,12-9 75 0,-6 10-30 16,6-10 44-16,0 0-20 0,4 18 32 0,-4-18-18 15,16 11 30-15,-2-4-25 0,4-1 7 0,4 0-28 16,2 2 0-16,6-2-18 0,0 2 6 15,1-1-14-15,0-1 3 0,-1 1-17 0,1-1 14 0,-6-2-31 16,1 3-20-16,-4-2-59 0,-4 0-3 0,-1-1-98 16,-1-1-28-16,-3-2-128 0,-2 3-46 0,-11-4-170 15,18 5-641-15,-18-5-809 0</inkml:trace>
  <inkml:trace contextRef="#ctx0" brushRef="#br0" timeOffset="-182540.35">23135 3591 54 0,'0'0'102'0,"-6"-6"2"0,6 6-11 0,0 0-3 15,0 0-36-15,-6-7 8 0,6 7-32 0,0 0 29 16,0 0-48-16,0 0 0 0,-2-12-43 0,2 12-32 16,0 0-117-16,-1-12 51 0</inkml:trace>
  <inkml:trace contextRef="#ctx0" brushRef="#br0" timeOffset="-179807.99">23083 3427 220 0,'0'0'211'0,"-10"-3"-64"0,10 3-4 15,0 0-46-15,-13-1 0 0,13 1-34 16,0 0 16-16,-14-2-27 0,14 2 26 0,0 0-31 15,-15 0 21-15,15 0-24 0,0 0 16 0,-13 0-29 16,13 0 10-16,0 0-27 0,-14 0 18 0,14 0-20 16,0 0 3-16,-19 0-13 0,19 0 16 0,0 0-25 15,-17 0 22-15,17 0-23 0,0 0 18 0,-16 2-18 16,16-2 26-16,-15 4-18 0,15-4 33 0,-15 4-24 16,15-4 22-16,-15 4-26 0,15-4 21 0,-14 5-23 15,14-5 29-15,-15 5-19 0,15-5 15 16,-13 6-28-16,13-6 37 0,-14 6-15 0,6-1 13 15,8-5-24-15,-15 8 41 0,15-8-2 16,-13 9-5-16,6-2-4 0,1 0-2 0,-5 0 21 16,6 0-21-16,-2-1 4 0,1 2-14 0,-2 0-5 15,4-1-4-15,-3 0-8 0,1 1 0 0,1-2 2 16,-2 2-3-16,1 0 1 0,-1 0-5 0,3-1 3 16,-3 0-4-16,0 0-1 0,2 0 11 0,1 1 7 15,-3 1-7-15,1 0 8 0,2-2 9 0,-2 1-12 16,-2 1 4-16,3-2-4 0,1 1 4 0,-3 0-34 15,2-1 26-15,-2 0-28 0,7-7 25 0,-8 16-21 16,3-10 28-16,5-6-24 0,-11 14 22 16,6-7-22-16,5-7 26 0,-7 12-27 15,7-12 19-15,-6 11-23 0,6-11 23 0,-6 11-23 16,6-11 30-16,-9 11-11 0,9-11 16 0,-3 8-14 16,3-8 15-16,-5 12-15 0,5-12 16 0,-4 10-25 15,4-10 20-15,-4 12-21 0,4-12 20 0,-5 10-1 16,5-10-1-16,-5 12-22 0,5-12 19 0,-4 11 0 15,4-11 2-15,-2 12-8 0,2-12-1 0,-3 11-2 16,3-11 0-16,-2 11 15 0,2-11 14 0,-2 14-30 16,2-14 13-16,0 14 10 0,0-14-5 0,0 15-7 15,0-15-1-15,0 15-4 0,0-15-2 0,2 16-1 16,-2-16 4-16,2 15-5 0,-2-15-2 16,3 14 2-16,-3-14 23 0,0 17 0 15,0-17-8-15,4 15-2 0,-4-15-4 0,2 17 0 16,-2-17 5-16,5 18 5 0,-5-18-5 0,7 18-5 15,-3-8 0-15,0-1-4 0,1 1 7 0,1-3 2 16,4 5 1-16,-3-3-3 0,1 1-4 0,2-1-3 16,-1 1-1-16,-1-1-4 0,1-1 0 0,1 0-14 15,-1 0 12-15,-1-1-11 0,2-1 5 0,-1 0-3 16,1 0 14-16,0 0-15 0,1-1 16 0,-2 1-12 16,5 0 12-16,-1-1-17 0,1-1 12 0,-1 0-14 15,3 2 15-15,-3-2-15 0,2 2 13 16,-2-3-15-16,4 1 15 0,-3-2-10 0,-2 3 8 15,1-1-13-15,-1-1 15 0,-1 0-14 0,1-1 13 16,-1 2-12-16,1-2 14 0,-12-2-15 16,22 2 13-16,-10 1-11 0,0-1 8 0,-12-2-5 15,21 4 9-15,-10-3-14 0,0 1 11 0,-1 1-11 16,-10-3 12-16,24 2-12 0,-24-2 13 0,22 4-13 16,-22-4 12-16,23 2-6 0,-13-1 7 0,-10-1-12 15,24 1 14-15,-24-1-15 0,25 2 13 0,-25-2-14 16,24 1 13-16,-24-1-13 0,22 0 12 0,-22 0-7 15,21 1 6-15,-21-1-10 0,18 0 12 0,-18 0-12 16,19 0 12-16,-19 0-11 0,17 0 16 16,-17 0-11-16,17-1 21 0,-17 1-4 0,21-3 10 15,-21 3-6-15,20-2 16 0,-20 2-7 0,18-3 5 16,-5 0-10-16,-2 1 4 0,-11 2-6 16,19-6 1-16,-8 2-7 0,0 2 7 0,-11 2 16 15,18-7 6-15,-18 7 13 0,13-3-1 16,-13 3 5-16,16-5-13 0,-16 5-3 0,16-7-14 0,-16 7-4 15,15-8 2-15,-6 4-14 0,-9 4-9 0,16-9 8 16,-16 9-8-16,14-7 8 0,-7 2 0 0,-7 5 27 16,14-11 1-16,-6 7 21 0,-8 4-12 0,12-12 8 15,-5 6-13-15,-7 6 13 0,10-12-24 0,-5 5 6 16,-1 0-27-16,-4 7 17 0,11-14-27 16,-11 14 19-16,8-15-18 0,-4 8 12 0,-4 7-18 0,8-18 11 15,-8 18-12-15,6-16 16 0,-6 16-1 16,4-17-4-16,0 8-9 0,-4 9 1 0,2-19 3 15,-2 19-2-15,3-18 8 0,-3 18-18 16,2-19 9-16,-2 19-1 0,0-16-2 0,0 16 1 16,0-17 0-16,0 17 8 0,-2-17-10 0,2 17 0 15,0-16-5-15,0 16 7 0,0-16-1 0,0 16-6 16,-3-18 5-16,3 18 1 0,-2-19 0 0,2 19-6 16,-4-15 1-16,4 15 11 0,-4-14-4 0,4 14 1 15,-4-16-7-15,4 16-1 0,-6-16 8 16,6 16-3-16,-4-15 3 0,4 15-1 0,-4-15 0 15,4 15-4-15,-6-17 0 0,6 17 4 0,-4-16-1 16,4 16-1-16,-7-14 0 0,7 14-5 0,-6-14 8 16,6 14-34-16,-5-14 35 0,5 14-12 0,-6-13 18 15,6 13-19-15,-9-15 16 0,9 15-18 0,-7-12 19 16,7 12-19-16,-7-9 18 0,7 9-23 0,-7-10 20 16,7 10-11-16,-6-8 18 0,6 8-19 15,-7-8 18-15,7 8-16 0,-7-9 15 0,7 9-16 16,-9-10 19-16,9 10-21 0,-7-10 15 0,7 10-13 15,-11-11 15-15,5 5-18 0,-1 0 12 0,1-2-20 16,-4 3 20-16,1-1-13 0,0-2 15 0,2 2-23 16,-4 1 26-16,2-1-15 0,2 1 17 0,-4 0-20 15,2 0 12-15,0-1-11 0,9 6 12 16,-16-8-13-16,8 2 22 0,-1 3-14 0,9 3 11 16,-15-8-11-16,15 8 14 0,-16-7-19 0,16 7 19 15,-15-7-15-15,15 7 7 0,-15-6-14 0,15 6 20 16,-16-9-20-16,7 6 22 0,9 3-19 0,-18-7 13 15,9 1-15-15,0 3 12 0,-2-2-25 0,0 0 8 16,0 2-18-16,1-3 12 0,-1 2-13 0,0-1 22 16,0 2-20-16,-1-1 13 0,-3 0-9 15,2 1 8-15,0 0-8 0,-2 1 14 16,5-1-14-16,-4 1 14 0,14 2 1 0,-22-3 11 0,22 3-12 16,-23-2 13-16,23 2-10 0,-16-1 12 15,16 1-10-15,-15-1 9 0,15 1-15 0,-14-1-1 16,14 1-10-16,0 0 24 0,-16 0-13 0,16 0 12 15,-14 1-9-15,14-1 12 0,-11 1-9 0,11-1 9 16,-15 2-33-16,15-2 36 0,-14 4 7 0,14-4-15 16,-15 5 24-16,15-5-36 0,-14 5 17 0,14-5-5 15,-17 6 13-15,17-6-16 0,-13 5 11 0,13-5-8 16,-15 6 8-16,15-6-14 0,-14 8 18 0,14-8-11 16,-14 7 12-16,14-7-11 0,-13 8 6 15,7-2-24-15,-3-1 27 0,9-5-8 16,-13 10 7-16,13-10-7 0,-14 10 1 0,14-10 0 15,-11 9 10-15,11-9-11 0,-12 9 7 0,6-3-9 16,6-6 7-16,-11 9-7 0,11-9 6 0,-10 8-7 16,10-8 2-16,-11 11-11 0,11-11 19 0,-8 10-10 15,8-10 7-15,-7 12-7 0,7-12 7 0,-8 11-6 16,8-11 6-16,-8 11-5 0,8-11 5 0,-9 11-12 16,9-11 15-16,-6 11-6 0,6-11 3 0,-8 14-4 15,8-14 4-15,-6 14 5 0,6-14-1 0,-7 15-6 16,7-15 1-16,-6 13 3 0,6-13-5 0,-8 13 5 15,8-13-5-15,-6 13 2 0,6-13 0 0,-8 12-1 16,8-12 1-16,-5 13 1 0,5-13-2 16,-5 12 1-16,5-12-6 0,-4 14 2 0,4-14 3 15,-5 14 0-15,5-14-2 0,-5 17-4 16,5-17 4-16,-2 14-2 0,2-14 3 0,-2 15-8 16,2-15 16-16,0 17-11 0,0-17 2 0,0 15 1 15,0-15 10-15,0 15-11 0,0-15 4 0,0 16-4 16,0-16 8-16,0 16-6 0,0-16 3 15,2 21-8-15,-2-21-6 0,2 19 4 0,2-9 16 0,-3 0-9 16,4 1 6-16,-3-3-10 0,0 3 6 0,3 0-4 16,-1-1 8-16,0 0-7 0,-4-10 1 0,5 19-12 15,-1-9 14-15,-2-1-10 0,3 0 19 0,-5-9-14 16,7 16 9-16,-3-7-7 16,-1-2 5-16,3 3-3 0,-6-10 5 0,10 15-8 15,-4-6 2-15,-1-1 2 0,3 0-7 0,2 3 3 16,-1-4 8-16,-1 1-1 0,3 2 4 0,1-2-10 15,-1 1 7-15,3-1-7 0,-1 0 9 0,1-2-5 16,-3 2 0-16,2-1 11 0,-1-1-13 0,-1 2-1 16,0-3 2-16,0 1-2 0,-2-2-2 0,0 0-1 15,1 1 0-15,0-2 5 0,-10-3-5 0,15 7 2 16,-3-3 10-16,-12-4-5 0,16 6-4 0,-16-6-5 16,20 5 7-16,-11-4-6 0,-9-1 8 0,23 3-12 15,-13 1 12-15,-10-4-16 0,23 1 12 16,-11 2-13-16,-1-1 19 0,-11-2-8 0,23 1 4 15,-10 0-11-15,-2 2 6 0,-11-3-6 16,22 1 6-16,-22-1-5 0,23 2-5 0,-23-2 1 16,21 0 6-16,-21 0-8 0,18 0 0 0,-18 0-6 15,24-1-1-15,-24 1-11 0,23-2 3 0,-12 1 7 16,0-2-4-16,0 2 3 0,0-1 11 0,0-1 5 16,-11 3-4-16,21-3 2 0,-8 0 3 0,-4 0 1 15,2 0-6-15,-11 3-10 0,21-6-3 0,-9 4 6 16,-1-2 2-16,-1 1 1 0,1-1 7 0,-1 1 4 15,-1-1-5-15,-9 4 9 0,15-7-9 0,-4 2 11 16,-11 5-4-16,16-8 6 0,-16 8-6 0,16-10-1 16,-16 10-4-16,15-10 14 0,-15 10-8 15,15-10 0-15,-9 4 2 0,1-1 3 16,-1 0-3-16,2 2-18 0,-2-2 21 0,1-1-4 16,-3-1-1-16,3 1 9 0,-1 0-7 0,1 0 1 15,-3 2 0-15,-4 6 4 0,10-16-3 0,-10 16 6 16,9-14-6-16,-9 14 4 0,7-13 0 15,-7 13 2-15,6-12 7 0,-6 12-4 0,9-13 1 0,-9 13 2 16,2-13 11-16,-2 13 10 0,6-14 20 16,-6 14-10-16,3-14-6 0,-3 14-17 0,3-16 8 15,-3 16-15-15,1-20 6 0,4 10-5 0,-5 10-5 0,1-21-1 16,1 11 0-16,-2 10-4 0,0-25-4 0,0 25 1 16,1-23-5-16,-2 12 5 0,1 11-5 15,0-24 7-15,0 24-21 0,-2-22 18 16,1 13-21-16,1 9 34 0,-5-20-14 0,5 20 22 15,-1-16-13-15,1 16-10 0,-3-15 13 0,3 15-3 16,-1-15-6-16,1 15-7 0,-6-12-7 0,6 12 12 16,-2-14 1-16,2 14-11 0,-4-13-35 0,4 13-44 15,-5-17-63-15,1 9-109 0,4 8-117 0,-7-17-145 16,1 9-529-16,0-3-668 0</inkml:trace>
  <inkml:trace contextRef="#ctx0" brushRef="#br0" timeOffset="-176524.91">22752 3660 211 0,'0'0'220'0,"0"0"-60"0,0 0 2 15,0 0-45-15,0 0 20 0,0 0-32 0,0 0 0 16,0 0-18-16,0 0-7 0,0 0-9 0,0 0-8 16,0 0-5-16,0 0-11 0,0 0 2 0,0 0 2 15,0 0-4-15,0 0-5 0,-4 7 12 0,4-7-7 16,0 0-9-16,-9 10-9 0,9-10 9 15,-5 9 26-15,5-9-44 0,-7 10 31 0,1-2-28 16,-1 0 40-16,3-2-35 0,-4 2 23 0,2 1-33 16,-3 1 27-16,1 2-18 0,-2-2 16 0,3 2-26 15,-1 1 13-15,0 2-1 0,-1-3-12 0,3 1-2 16,-3 1-5-16,2-1 2 0,0-1 0 16,1 2-3-16,1-1-1 0,-1-2-6 0,0-1 3 15,0-1 0-15,2 1 5 0,4-10-7 0,-7 13 3 16,7-13 5-16,-6 12 16 0,6-12 38 0,-5 8 24 15,5-8 17-15,-5 9 8 0,5-9 4 0,0 0-12 16,-4 8-26-16,4-8-6 0,0 0-22 16,0 0-10-16,0 0-21 0,0 0 6 0,0 0-15 15,6-10 7-15,-6 10-19 0,12-11 10 0,-12 11-13 16,11-12 11-16,-3 5-14 0,-2 0 13 0,2 0-15 16,-1-1 15-16,0-1-11 0,2 2 6 0,0-2-13 15,-3 0 14-15,3 1-12 0,1-2 12 0,-1 1-13 16,1-2 15-16,2 0-14 0,-3 0 15 15,0 0-15-15,2 3 18 0,-2-2-19 16,0-1 15-16,1 3-13 0,-4 0 21 0,1 1 1 0,-1 1 19 16,-6 6-12-16,10-12 12 0,-10 12-21 15,10-9 16-15,-10 9-9 0,5-8 4 0,-5 8-14 0,0 0 10 16,9-8-16-16,-9 8 10 0,0 0-18 0,7-8 9 16,-7 8-17-16,0 0 10 0,0 0-7 15,0 0 10-15,0 0-10 0,0 0 12 0,0 0-11 16,0 0 13-16,7 6-11 0,-7-6 13 0,0 0-13 15,-3 11 12-15,3-11-14 0,-4 8 14 0,4-8-10 16,-7 14 14-16,1-5-12 0,3 0 10 0,-6 2-11 16,0 1 15-16,0 0-14 0,-2 2 11 15,-1 0-16-15,1 1 16 0,-2-1-10 0,-1 3 10 16,1-3-19-16,1 1 19 0,1 0-12 0,-2-1 12 16,4-1 2-16,-2-1-5 0,2 0 2 0,0-1-3 15,0-2-1-15,2 1 1 0,1-2 1 16,0-1-15-16,-2 1 12 0,8-8-1 0,-7 11-3 15,7-11 5-15,-8 10 1 0,8-10 0 0,-8 7 2 16,8-7 1-16,-4 7 1 0,4-7 4 0,0 0 0 16,0 0 9-16,-5 8-10 0,5-8 11 0,0 0-16 15,7-6 8-15,-7 6-11 0,10-10 10 0,-2 4-16 16,-1-2 11-16,5 0-12 0,-2-1 10 0,1-1-10 16,1 1 9-16,-2-2-12 0,2 1 15 15,0 0-12-15,-3-1 9 0,3 1-7 0,-2 1 1 16,-1 2-6-16,0-2 15 0,0 2-14 0,0-1 7 15,-2 1-7-15,-1 0 13 0,2 2-12 0,-8 5 11 16,10-10-13-16,-10 10 12 0,9-9-12 16,-9 9 14-16,7-6-14 0,-7 6 10 0,9-6-11 15,-9 6 12-15,0 0-13 0,7-7 11 0,-7 7-12 16,0 0 6-16,0 0-4 0,5-6 1 0,-5 6-12 16,0 0 12-16,0 0-10 0,0 0 9 0,0 0-8 15,0 0 19-15,0 0-11 0,-3 13 14 0,3-13-13 16,-9 15 14-16,5-8-22 0,-2 2 26 0,-2 2-15 15,-1-1 11-15,3 2-13 0,-2 1 13 16,0 0-14-16,-1-1 10 0,2 1-8 16,-2 1-1-16,2-1 2 0,1-1-6 0,1 1 6 15,-3-2 0-15,2-3-1 0,2 1 4 0,0-1 3 16,4-8 0-16,-9 12 6 0,9-12-5 0,-5 10 10 16,5-10 1-16,-5 8 15 0,5-8-3 0,0 0 21 15,0 0-19-15,0 0-2 0,0 0-14 0,0 0 1 16,0 0-10-16,0-15 4 0,0 15-9 0,10-18 6 15,-1 10-8-15,1-5 6 0,-1 2-11 0,3 2 10 16,-3-1-8-16,3 1 11 0,-2-2-11 0,-1 3 13 16,1 0-12-16,-2 2 9 0,-1-1-10 0,1 3 9 15,0-2-8-15,-8 6 6 0,11-9-6 0,-11 9 9 16,9-7-8-16,-9 7 5 0,9-5-6 16,-9 5 1-16,0 0-5 0,9-8 6 0,-9 8-15 15,0 0 14-15,0 0-13 0,0 0 17 16,0 0-8-16,0 0 11 0,0 0-9 0,4 10 11 15,-4-10-5-15,-10 12 5 0,5-3-9 0,-5-1 10 16,0 4-11-16,1-1 11 0,-5 2-11 0,1 0 12 16,-3 2-11-16,3-3 12 0,-4 4-11 0,2-4 11 15,-3 1-11-15,5-2 12 0,-1-1-11 0,3-2 10 16,0 0-11-16,1 1 13 0,1-3-11 0,1-1 13 16,0 0-13-16,8-5 14 0,-10 9-6 0,10-9 14 15,-7 5-16-15,7-5 6 0,0 0-14 0,0 0 11 16,0 0-14-16,0 0 10 0,0 0-13 15,0 0 12-15,4-14-6 0,-4 14 2 0,13-10-9 16,-3 4 3-16,-3 0-14 0,1-1 11 0,0 3-8 16,1-2 14-16,-1-1-10 0,1 1 14 15,-9 6-10-15,14-10 13 0,-14 10-9 0,11-11 11 16,-11 11-11-16,10-6-6 0,-10 6-38 0,10-7-18 16,-10 7-47-16,7-6-65 0,-7 6-107 0,4-6-112 15,-4 6-475-15,5-9-432 0</inkml:trace>
  <inkml:trace contextRef="#ctx0" brushRef="#br0" timeOffset="-174341.49">20546 7368 104 0,'0'0'530'0,"0"0"-77"0,-11-2-42 0,11 2-35 15,0 0-36-15,0 0-48 0,-13-3-46 0,13 3-31 16,0 0-23-16,0 0-21 0,0 0-21 0,0 0-21 15,0 0-24-15,0 0-22 0,0 0-5 0,0 0-14 16,9-7-9-16,-9 7-3 0,19-5 0 16,-3 3-5-16,3-3 0 0,5 2 5 15,1-4 0-15,4 2-7 0,0 1-11 0,5-2-4 16,-3 1 2-16,-2 1-63 0,-3 1 56 0,1-2-6 16,-3 2-5-16,-4 1 1 0,0 0-8 0,-2-1 3 15,-4 2-9-15,-1-2 2 0,1 3 4 0,-3-2-57 16,-11 2 54-16,17-1-24 0,-17 1-32 0,14-2-24 15,-14 2-25-15,0 0-30 0,13 5-30 0,-13-5-32 16,0 0-51-16,0 0-43 0,0 0-41 0,-4 11-17 16,4-11-54-16,-9 9-272 0,9-9-181 0</inkml:trace>
  <inkml:trace contextRef="#ctx0" brushRef="#br0" timeOffset="-174074.97">20562 7563 272 0,'0'0'407'0,"-7"6"5"15,7-6-117-15,0 0-12 0,0 0 30 0,0 0-62 16,0 0 8-16,12 7-73 0,-12-7 43 0,23-5-79 16,-4 2 49-16,3-1-69 0,5 0 49 0,5-2-61 15,2 1 32-15,2-3-69 0,0 2 34 0,2 0-72 16,0-1 40-16,-4 2-66 0,-1 1 48 15,1-3-63-15,-3 0 51 0,-3 3-63 0,-1 0 50 16,-2-1-88-16,-3 4 5 0,0-3-138 16,-3 1-57-16,-2-3-139 0,1 1-154 0,-3-1-380 15,0-1-481-15</inkml:trace>
  <inkml:trace contextRef="#ctx0" brushRef="#br0" timeOffset="-172875.73">22620 3977 115 0,'0'0'204'15,"0"0"-11"-15,0 0-41 0,-10 5 1 0,10-5-46 16,0 0 10-16,0 0-36 0,0 0 8 0,0 0-37 16,-9 4 13-16,9-4-37 0,0 0 17 0,0 0-21 15,0 0 6-15,0 0-26 0,0 0 15 0,0 0-22 16,0 0 17-16,0 0-23 15,0 0 21-15,-10 4-24 0,10-4 10 0,0 0-7 16,0 0 21-16,-11 2-22 0,11-2 19 0,0 0-22 16,-8 4 20-16,8-4-25 0,0 0 22 0,0 0-15 15,-10 6 4-15,10-6-29 0,0 0 18 0,0 0-14 16,0 0 26-16,-8 5-13 0,8-5 28 0,0 0-21 16,0 0 29-16,0 0-19 0,0 0 22 0,10-4-27 15,-10 4 23-15,10-5-22 0,-10 5 18 0,11-10-20 16,-5 4 20-16,2 1-33 0,-1-3 27 0,0-1-27 15,4 0 3-15,0-1 3 0,-2 0 1 0,1-1 3 16,1 0 3-16,-1 0 3 0,2 1 0 16,-3 0 8-16,-1 0 16 0,-2 4 16 15,0-2 11-15,1 2 2 0,-7 6-9 0,7-10-7 16,-7 10-8-16,6-10-5 0,-6 10-1 0,2-9-11 16,-2 9-4-16,0 0-7 0,0 0 4 0,0 0-3 15,0 0 1-15,0 0-1 0,0 0-6 0,-11 5-11 16,11-5-15-16,-6 12-14 0,6-12 4 0,-7 16-29 15,3-8 19-15,-2 2-35 0,2-2 22 16,0 2-14-16,-1 0 27 0,1-2-5 0,0 0 30 16,-2-1-13-16,6-7 27 0,-8 14-11 0,8-14 22 15,-4 10-12-15,4-10 28 0,0 0-19 16,-5 9 21-16,5-9-23 0,0 0 20 0,0 0-17 16,0 0 28-16,0 0 1 0,0 0 63 0,9-8-16 15,-9 8 48-15,0 0 0 0,0 0-12 0,6-7-21 16,-6 7-25-16,0 0-48 0,0 0-68 0,0 0-55 15,0 0-114-15,0 0-113 0,-15 5 204 0</inkml:trace>
  <inkml:trace contextRef="#ctx0" brushRef="#br0" timeOffset="-171407.99">21842 6848 58 0,'-4'11'160'16,"4"-11"-26"-16,0 0-38 0,-5 8-17 0,5-8-17 15,0 0-12-15,0 0 0 0,-8 9 17 0,8-9 24 16,0 0 24-16,0 0 30 0,0 0 30 0,-5 9 23 15,5-9-35-15,0 0 100 0,0 0-45 0,0 0 58 16,0 0-73-16,0 0 46 0,-7 6-70 0,7-6 40 16,0 0-77-16,0 0 34 15,0 0-80-15,0 0 35 0,0 0-73 0,0 0 32 16,0 0-73-16,0 0 51 0,-5 9-72 0,5-9 55 16,0 0-62-16,-2 11 52 0,2-11-56 0,-2 14 60 15,2-14-63-15,-4 19 59 0,4-8-52 0,0 1 60 16,-2 2-68-16,0-2 56 0,2 4-7 15,0-3-4-15,0 3-5 0,0 1-1 0,0 0-7 0,0-1-4 16,0-1 4-16,0 1-1 0,0 0-2 16,0-1-51-16,0-2 60 0,0 3-10 0,0-3 6 0,2 1-58 15,-2-1 41-15,0 1-32 0,2-1 62 16,-2-2-58-16,0-11 54 0,0 22-46 0,0-22 53 16,0 18-56-16,0-18 58 0,0 13-56 0,0-13 59 0,0 12-52 15,0-12 123-15,2 10-52 16,-2-10 71-16,0 0-65 0,0 0 27 0,0 14-48 15,0-14 28-15,0 0-46 0,0 0 31 0,0 0-34 16,-2-14 20-16,2 14-45 0,0-15 37 0,0 4-42 16,-2-1 38-16,0-5-44 0,1 0 40 0,1-1-44 15,-2 0 42-15,0-6-42 0,-2 2 31 0,4-3-28 16,-3 2 38-16,1 0-37 0,2 2-1 0,0-1 5 16,0-2 1-16,2 0 1 0,1 0 2 0,-1 1 38 15,0 1-45-15,2 4 15 0,-3-1-12 16,3 3 41-16,0 0-47 0,0-1 44 0,1 3-38 0,0-1 33 15,-3 5-42-15,1-2 44 0,1 0-45 16,0 4 41-16,-4 8-40 0,4-18 37 0,-4 18-36 16,5-13 45-16,-5 13-45 0,4-12 41 0,-4 12-39 15,10-12 38-15,-10 12-44 0,8-8 44 16,-8 8-42-16,12-10 43 0,-12 10-50 0,14-7 42 16,-14 7-35-16,15-5 45 0,-15 5-46 0,16-2 47 15,-16 2-34-15,17-1 27 0,-17 1-44 0,14 2 46 16,-14-2-45-16,16 5 47 0,-16-5-46 0,14 4 47 15,-14-4-42-15,13 9 37 0,-13-9-40 0,12 12 14 16,-6-7-6-16,-6-5 5 0,10 14 1 0,-10-14 3 16,10 14 4-16,-5-6 0 0,-5-8 2 15,6 17 2-15,-1-8-1 0,-5-9 2 0,2 16-2 16,-2-16 8-16,4 15-8 0,-4-15 0 0,0 18 3 16,0-18-3-16,0 17 2 0,0-17 2 0,-6 18 2 15,2-9 38-15,-1 0-47 0,1-2 33 0,-4 2-36 16,2 0 40-16,-1-2-38 0,-3 0 49 0,0 3-25 15,1-2 23-15,0-2-15 0,0 0 25 0,-2 1-33 16,0-1 21-16,-1 0-31 16,3-3 24-16,-4 2-34 0,-1-1 32 0,3-1-31 15,-2 0 10-15,1-2-59 0,1 0-8 0,11-1-133 16,-20 0-4-16,20 0-91 0,-20-1 14 0,20 1-46 16,-14-4-57-16,14 4-53 0,-11-5-99 0,11 5-307 15,0 0-371-15</inkml:trace>
  <inkml:trace contextRef="#ctx0" brushRef="#br0" timeOffset="-171042.34">22189 6639 172 0,'0'0'575'0,"0"0"-93"0,-9-10-67 15,9 10-37-15,0 0-45 0,-3-6-63 0,3 6-37 0,0 0-41 16,0 0-35-16,-7-7-36 0,7 7-25 16,0 0-23-16,0 0-15 0,0 0-13 0,0 0 0 15,0 0 2-15,0 0 11 0,0 0 8 0,-16 1 19 16,16-1 29-16,-9 11-46 0,3-4 60 0,-1 0-50 16,-2 5 62-16,-2-2-46 0,2 4 24 0,-5 1-56 15,1 3-9-15,0 5-8 0,-3 0-6 0,5 2-8 16,-1 3-5-16,3 0 30 0,1 3-40 0,3 1 31 15,2 3-41-15,3-2 32 0,4 2-40 16,0-1 37-16,2 0-39 0,1 0 33 0,1-2-35 16,2-1 34-16,-1-1-38 0,0-3 30 15,2 0-29-15,0-6-2 0,-2-3-43 0,-1-1-54 16,0-2-7-16,1-3-126 0,-2-2-46 0,2-3-124 16,-9-7-160-16,13 4-471 0,-13-4-658 0</inkml:trace>
  <inkml:trace contextRef="#ctx0" brushRef="#br0" timeOffset="-170523.32">22244 6978 556 0,'0'0'600'0,"-6"-9"-161"0,6 9 19 0,0 0-110 15,0 0-2-15,0 0-118 0,-11 5 24 0,11-5-72 16,-5 10 34-16,5-10-95 0,-4 9 30 0,4-9-75 15,-5 17 35-15,5-17-74 0,-2 15 39 0,2-15-57 16,-1 17 44-16,1-17-61 0,-2 18 56 0,2-18-65 16,0 18 50-16,0-18-81 0,0 16 41 0,0-16-25 15,0 16-22-15,0-16-27 0,-4 15-12 0,4-15 6 16,-2 13 11-16,2-13 12 0,-4 11 11 0,4-11 10 16,-5 10 8-16,5-10 23 0,-4 8 30 15,4-8 21-15,-6 8 37 0,6-8-27 0,0 0 71 16,0 0-69-16,0 0 47 0,0 0-47 0,-11-3 67 15,11 3-49-15,0-13 33 0,0 13-36 16,3-21 33-16,-1 8-22 0,1-2 19 0,1-1-14 16,1 0-2-16,1 1 1 0,-1-4 17 0,1-1-12 15,1 0 4-15,2 1 5 0,-2 0 15 0,0 0 12 16,1 1-2-16,2 0-25 0,-4 4-9 0,1 1-2 16,-1-2-11-16,4 5-11 0,-5-3-20 0,3 5-13 15,-3-1-16-15,4 2-4 0,-5 1-7 0,-4 6-2 16,18-3-3-16,-18 3-2 0,23 4-1 0,-13 3-5 15,4 4 7-15,-2 2 7 0,1 5 1 0,-2 1 4 16,0 6-3-16,1 0-2 0,-5 1-2 0,1 4 2 16,-1-2-1-16,0 3-1 0,-2-3-4 15,-1-2-27-15,0-2-43 0,1-1-59 0,-1-5-54 16,-2-1-20-16,1 0-78 0,0-4-8 0,-1-3-130 16,-2 0-42-16,0-10-134 0,2 11-147 0,-2-11-329 15,0 0-683-15</inkml:trace>
  <inkml:trace contextRef="#ctx0" brushRef="#br0" timeOffset="-170342.51">22227 7089 538 0,'0'0'531'16,"0"0"-58"-16,4-12-46 0,-4 12-44 15,15-10-67-15,-3 6-23 0,3-2-90 0,6-1 25 16,2 2-96-16,-2-2 26 0,4 4-88 0,0-2 36 15,-2 1-125-15,2 0-46 0,-4 1-124 16,2 0-136-16,0 0-110 0,-1 1-454 0,-4-3-446 16</inkml:trace>
  <inkml:trace contextRef="#ctx0" brushRef="#br0" timeOffset="-169890.62">22710 6896 80 0,'0'0'585'15,"0"0"9"-15,-10 2-107 0,10-2 25 0,-4 13-146 0,4-13 59 16,-2 21-109-16,2-8 37 0,-2 1-77 16,2 1-9-16,2 2-79 0,-2 2-3 0,2-1-51 15,-2 1-2-15,2-2-50 0,0 3 9 16,-2-5-40-16,2 0 15 0,0 1-46 0,-1-3 21 16,1 0-25-16,-2-2-6 0,0-11-38 0,3 19 24 15,-3-19-53-15,2 13-5 0,-2-13-108 0,0 0 33 16,0 0-19-16,0 0 9 0,-12-11 18 0,8 3 25 15,-1-6 20-15,-3 0 20 0,4-3 22 0,-4-2 18 16,2 0-22-16,-1-3 82 0,3 2-35 16,-1-1 74-16,0-2-44 0,1 3 69 0,4 0-46 15,-3-1 32-15,6 3-55 0,1 1 15 0,-2-1-12 16,6-1 50-16,2 0-57 0,1 2 50 0,1 0-53 16,3 3 38-16,2 0-50 0,0 3 39 0,-1 1-52 15,2 2 43-15,0 1-47 0,2 3 37 0,-4 3-42 16,2 2 39-16,0 1-51 0,-2 5 50 15,1 0-47-15,2 5 7 0,-7 1 6 0,3 5 0 16,-7 0 8-16,-1 2 40 0,0 2-41 16,-3 0 37-16,-1 2-39 0,-1-1 18 0,-2-1-25 15,-2-1 37-15,2 1-40 0,-2-4 40 0,1 1-39 16,-1-2 19-16,0 1-19 0,0-6 38 0,2 1-41 16,-2-3 30-16,2-10-45 0,-3 18 20 0,3-18-113 15,0 0-49-15,3 15-111 0,-3-15-141 0,0 0-115 16,0 0-556-16,13-8-709 0</inkml:trace>
  <inkml:trace contextRef="#ctx0" brushRef="#br0" timeOffset="-169259.42">23172 6779 619 0,'0'0'580'0,"0"0"-41"0,0 0-127 0,0 0-1 16,-2 18-131-16,2-18 57 0,2 20-97 0,-1-8 48 16,3 3-84-16,-2 0 10 0,4 2-90 0,-3-1 26 15,5 7-80-15,0-4 31 0,0-1-62 0,-1 1 39 16,2-2-62-16,-1-2 44 0,-2-3-57 0,1 1 47 16,-3-1-57-16,3-1 44 0,-2-2-58 0,-1 0 49 15,-4-9-57-15,7 15 48 0,-7-15-51 0,4 8 41 16,-4-8-56-16,0 0 52 0,0 0-50 15,0 0 47-15,-13-1-36 0,13 1 48 0,-14-13-49 16,4 4 45-16,3-3-62 0,-5-3 56 16,0 1-50-16,1-3 64 0,0-1-57 0,2-1 54 15,1 0-50-15,0 0 53 0,2 0-48 0,1 2 51 16,3 1-52-16,-2-1 55 0,4-1-57 0,0 0 63 16,2 2-61-16,2-1 57 0,1 3-55 0,1-2 56 15,4 1-53-15,0 0 53 0,1 2-50 0,-1 1 63 16,3 2-61-16,-4 0 48 0,5 2-55 0,-1 1 52 15,-1 1-7-15,-1 3-3 0,0 0-8 16,-11 3-48-16,18 0 57 0,-18 0-45 0,15 5 42 16,-15-5-39-16,8 9 51 0,-8-9-54 0,2 13 53 15,-2-13-53-15,-5 17 52 0,5-17-51 16,-7 18 55-16,1-8-56 0,3-1 51 0,-1 0-52 16,4-9 64-16,-5 17-61 0,5-17 52 0,-3 18-50 15,3-18 54-15,4 16-48 0,2-7 55 0,3 0-57 16,1 2 56-16,2-1-54 0,1 0 56 0,1 0-51 15,0 0 58-15,0 2-61 0,-1-2 53 0,1 2-54 16,-3-2 52-16,-2 0-54 0,0 2 58 0,0-1-56 16,-5-3 59-16,0 5-43 0,-4-13 54 0,-2 19-47 15,-2-8 51-15,-1-2-61 0,-3 2 43 0,-4-3-46 16,-1 0 44-16,-3-1-75 0,2 1 29 0,-4-4-84 16,3 1 14-16,-1-2-60 0,3 2-76 0,1-3-80 15,12-2-79-15,-20 0-76 0,20 0-99 0,-12-7-261 16,12 7-345-16</inkml:trace>
  <inkml:trace contextRef="#ctx0" brushRef="#br0" timeOffset="-169022.08">23576 6597 408 0,'0'0'681'0,"3"-15"-123"16,-3 15-88-16,0 0-68 0,5-7-63 0,-5 7-27 15,12 6-7-15,-2 1-64 0,6 7 57 0,3 1-67 16,1 4 18-16,3 8-10 0,0 3-30 16,-2 0 17-16,-4 4-22 0,-3 1-9 0,-6-3-29 15,-4 3-33-15,-4 0-15 0,-8 5-36 16,-3 0-23-16,-9-1-66 0,-7 5-120 0,-7-2-58 16,-5-6-150-16,1-1-34 0,5-6-87 0,-1-4-129 15,0-2-158-15,0-3-292 0,-1-2-647 0</inkml:trace>
  <inkml:trace contextRef="#ctx0" brushRef="#br0" timeOffset="-168126.85">21601 7541 413 0,'0'0'366'0,"0"0"49"0,-17-3-95 16,17 3 42-16,-10-2-80 0,10 2 26 15,0 0-87-15,-15-2 28 0,15 2-56 0,0 0 37 16,-11-3-78-16,11 3 31 0,0 0-76 0,0 0 29 16,-12-2-70-16,12 2 44 0,0 0-67 0,0 0 52 15,0 0-66-15,0 0 59 0,0 0-39 0,0 0-4 16,0 0 12-16,0 0 3 0,19 0 23 0,-19 0 14 15,25-2-15-15,-8 0-7 0,1 1 10 0,5-3 4 16,4 1-9-16,-2-1-11 0,11-1-9 0,-2 1-12 16,1-1-11-16,3 0-8 0,10-1-8 0,1 3 0 15,1-4 7-15,6 3-15 0,-1-2 14 0,6 1-25 16,9-1 19-16,4-1-26 0,1-1 23 0,-2 2-24 16,-1-1 17-16,3 0-13 0,3-2 14 0,-1 1-22 15,-1 0 17-15,1 1-14 0,-2-1 17 0,-3 0-14 16,3 0 16-16,-5-1-22 0,-1 1 28 15,-13 2-23-15,2-1 11 0,-1 0-17 16,-4 3 20-16,-2-2-19 0,-1 1 21 0,-5 0-22 16,-4 0 20-16,-5 1-19 0,1 1 16 0,-9 1-13 15,-1-1 19-15,0 1-20 0,-7 0 20 0,-2-1-20 16,1 1 20-16,-6 0-21 0,0 1 16 0,1 0-16 16,-14 1 18-16,20-2-26 0,-20 2 20 0,13-1-45 15,-13 1-13-15,0 0-139 0,0 0-98 0,0 0-186 16,0 0-200-16,-5-9-533 0,-7 5-819 0</inkml:trace>
  <inkml:trace contextRef="#ctx0" brushRef="#br0" timeOffset="-165643.7">22375 7785 61 0,'0'0'707'0,"-4"-10"-156"0,4 10 23 0,-6-9-108 16,6 9 5-16,0 0-106 0,-4-13-5 0,4 13-114 16,0 0-41-16,0 0-26 0,-4-8-12 0,4 8-29 15,0 0 5-15,0 0 27 0,-2 11-47 0,2-11 21 16,2 16-22-16,-2-4-11 0,2 3-26 0,-2-1-5 15,2 4-17-15,-2 1 1 0,0 0-23 16,0 1 3-16,0 2-18 0,0 2 6 16,0-1-12-16,-2 1 1 0,0 0-11 0,0-5 0 15,2 0-1-15,-3 1-2 0,3-4-5 0,-2-1-10 16,0 0-4-16,2-5-7 0,0-10 2 0,0 21 6 16,0-21 2-16,-2 16 8 0,2-16 7 0,0 0-10 15,0 12 2-15,0-12 0 0,0 0-7 0,0 0-3 16,0 0 8-16,4-12-13 0,-4 12 14 0,0-25-20 15,0 8 10-15,-2-10-23 0,2 0 23 0,-2-6-27 16,2-4 29-16,-4-7-23 0,4-3 7 0,-4 1 9 16,4-1 8-16,4 3 15 0,0 0-21 0,0 3 25 15,3 1-20-15,7 5 24 0,-3 6-23 0,6-1 23 16,4 3-26-16,1 9 24 0,3 1-24 0,2 3 21 16,1 6-20-16,-2 2 24 0,0 5-21 0,-3 1 19 15,2 3-23-15,-3 4 23 0,1-1-24 16,-3 6 5-16,-2 0 1 0,-4 2 0 15,-3 1 11-15,-3 4-2 0,-2-3-5 0,-6 1-19 16,-1 0-21-16,-6 3-18 0,-2-1 23 0,-6 1-70 16,-5-1 32-16,-8 1-45 0,-4-2 75 0,-1 0-41 15,-2-3 69-15,-1-3-37 0,4-1 45 0,1-4-39 16,0 1 23-16,4-4-16 0,2-2 65 0,4-1-51 16,4-2 27-16,0-2-95 0,4-1-35 0,4-1-169 15,9 5-76-15,-5-14-113 0,10 7-509 0,4-3-601 16</inkml:trace>
  <inkml:trace contextRef="#ctx0" brushRef="#br0" timeOffset="-165327.14">22838 7478 381 0,'-4'-12'656'0,"4"12"-77"15,0 0-58-15,-6-12-79 0,6 12-128 0,0 0-33 16,-4-8-73-16,4 8 11 0,0 0-80 0,0 0 93 16,0 0-79-16,0 0 70 0,-5 11-47 0,5-11 47 15,0 19-8-15,0-7-33 0,0 4-28 16,0 0 22-16,0 5-19 0,0 2 8 0,-2 5-25 16,0 2-27-16,0 3-17 0,0 3-20 0,-1 1-13 15,1-2-12-15,-2 9-12 0,-1-7-8 0,3-1-16 16,1 0-24-16,1-2-26 0,1-3-27 0,3-3-18 15,1-5-20-15,2 1-22 0,3-4-14 0,3-2-26 16,2-2-42-16,3-4-57 0,1-2-7 0,2-4-125 16,-4-1-56-16,4-5-105 0,0-2-569 15,3-4-738-15</inkml:trace>
  <inkml:trace contextRef="#ctx0" brushRef="#br0" timeOffset="-164759.93">23069 7722 503 0,'-9'-6'561'0,"9"6"-22"16,-14-6-109-16,14 6 1 0,0 0-110 16,-15 1 15-16,15-1-57 0,-9 13 29 0,5-6-68 15,0 5-17-15,2-1-21 0,2 4-6 0,0 0-51 16,0 4-1-16,2 0-46 0,2-1 4 0,0-1-45 16,-2 1 17-16,5-1-36 0,-3-2 15 0,-2-1-36 15,3 0 6-15,-1-3-42 0,-4-11 13 16,8 17-59-16,-8-17 17 0,6 6-94 0,-6-6 19 15,0 0-85-15,4-9 43 0,-4 9-8 0,-4-22-2 16,0 5 17-16,-1-5-36 0,-4-5 80 16,-1-2-27-16,0-1 76 0,-4-3-26 0,-1 0 89 15,1 5-1-15,3 2 111 0,2 1-56 0,2 4 58 16,2 2-73-16,3 2 48 0,2 2-61 0,2 0 60 16,5 0-46-16,4 1 51 0,3 0-63 0,6 5 56 15,1-1-72-15,1 4 49 0,2 1-62 0,2 3 48 16,-4 1-60-16,-1 1 54 0,0 2-62 0,-2 1 57 15,-3 4-54-15,1-2 55 0,-6 4-60 0,-2 1 58 16,-2-1-54-16,-6 2 53 0,-2 0-61 16,-6 0 58-16,0 2-61 0,-4 2 57 15,-3-2-53-15,-1-1 57 0,-1 1-58 0,3-2 64 16,-1 0-62-16,3-4 55 0,0 1-56 0,2-1 58 16,2 0-54-16,7-7 62 0,-8 8-32 0,8-8 71 15,0 0-48-15,6 11 43 0,-6-11-58 0,18 9 56 16,-2-6-56-16,0 2 66 0,1 0-43 0,4 1 32 15,-1 1-60-15,0 0 46 0,-3 4-57 0,2-2 43 16,-4 2-44-16,-3-1 35 0,1-1-33 0,-6 4 32 16,0-2-31-16,-5 0 38 0,-2-11-37 0,-2 22 30 15,0-12-37-15,-5 1 32 0,-1-1-33 0,-5 0 32 16,0-1-37-16,-3-2 35 0,1 0-49 0,-3-1 7 16,2-1-105-16,-2-1-2 0,1-2-105 0,2-1 8 15,1-2-84-15,-1-2-88 0,6-1-85 16,-1-3-94-16,4 0-248 0,2-3-359 15</inkml:trace>
  <inkml:trace contextRef="#ctx0" brushRef="#br0" timeOffset="-164526.9">23354 7400 2 0,'5'-8'747'0,"-5"8"-180"15,9-11-53-15,-9 11-24 0,15 0-77 0,1 5 15 16,3 3-51-16,5 9 56 0,7 4-4 0,0 7-7 16,0 0-38-16,-3 6-44 15,-4 3-38-15,0 3-55 0,-7 1-31 0,-6 4-48 16,-8 0-17-16,-5 3-84 0,-10-1-116 0,-10 6-157 16,-7-3-189-16,-8 0-187 0,-1-6-219 0,-8-5-679 15,0-6-1103-15</inkml:trace>
  <inkml:trace contextRef="#ctx0" brushRef="#br0" timeOffset="-154109.03">19040 8345 21 0,'0'0'239'16,"0"0"-49"-16,0 0-32 0,-10-2-27 0,10 2-26 16,0 0-17-16,0 0-14 0,0 0-14 0,0 0-6 15,0 0-7-15,0 0-7 0,0 0-3 0,0 0-2 16,0 0-1-16,0 0-2 15,-13 0 4-15,13 0 29 0,0 0-27 0,0 0 7 16,0 0 4-16,0 0 4 0,0 0 11 0,0 0 13 16,0 0-40-16,0 0 54 0,0 0-52 0,0 0 57 15,0 0-61-15,0 0 68 0,0 0-67 0,0 0 76 16,0 0-70-16,0 0 57 0,0 0-63 0,0 0 52 16,0 0-55-16,0 0 45 0,0 0-55 15,0 0 52-15,0 0-59 0,0 0 47 0,0 0-55 16,0 0 48-16,0 0-55 0,0 0 51 0,-13 1-59 15,13-1 47-15,0 0-44 0,0 0 47 0,0 0-44 16,0 0 54-16,0 0-49 0,0 0 60 0,0 0-52 16,0 0 53-16,0 0-56 0,0 0 54 15,0 0-65-15,0 0 52 0,0 0-57 0,0 0 50 16,0 0-56-16,0 0 49 0,0 0-55 0,0 0 53 16,0 0-58-16,0 0 53 0,0 0-50 0,0 0 51 15,0 0-58-15,0 0 34 0,0 0-82 0,0 0 14 16,0 0-98-16,0 0 21 0,0 0-75 0,0 0 8 15,0 0-11-15,0 0-14 0,0 0 28 0,0 0-9 16,0 0 28-16,0 0 26 0,5-7 15 0,-5 7 4 16,0 0 14-16,0 0 21 0,0 0 24 15,0 0 14-15,0 0 20 0,0 0 8 0,-4 8 13 16,4-8 5-16,-15 10 13 0,5-5 7 0,-3 2 6 16,0 0 11-16,-2 0-3 0,1 0 2 15,-2-1 11-15,2 1 0 0,0-1 2 0,3 0 10 16,-1-1 6-16,3 1 14 0,0-2 16 0,9-4 10 15,-14 7 9-15,14-7 12 0,-11 6-10 0,11-6 1 16,-9 3 6-16,9-3-21 0,0 0 48 0,0 0-48 16,-9 7 71-16,9-7-54 0,0 0 71 0,0 0-65 15,0 0 58-15,0 0-65 0,0 0 57 0,0 0-56 16,0 0 55-16,0 0-55 0,0 0 44 0,0 0-63 16,0 0 49-16,0 0-65 0,0 0 44 0,0 0-61 15,0 0 42-15,0 0-74 0,0 0 54 0,0 0-70 16,0 0 52-16,13-4-61 0,-13 4 49 15,15-7-57-15,-4 4 54 0,2-2-56 0,3-1 53 16,-1 2-53-16,3 0 51 0,2-4-59 16,3 2 56-16,3 1-56 0,2-1 58 0,4-1-58 15,1 1 51-15,2 0-48 0,-1 0 55 0,2 1-58 16,0 0 60-16,-1 2-55 0,3-1 50 16,-1 0-55-16,1 1 56 0,3 1-58 0,0-2 60 15,7 1-60-15,0 0 60 0,1-1-61 0,1 2 61 16,1 0-57-16,1-2 62 0,-2 2-66 0,1 0 64 0,-2-1-61 15,-6 3 58-15,-1 0-59 0,-2 0 56 16,0 0-56-16,-1 0 58 0,-1 2-58 0,0-2 56 16,-6 0-55-16,0 1 62 0,0-1-63 0,0 0 62 15,5 0-62-15,-5 0 58 0,1 0-54 0,-2 0 58 16,3 2-54-16,-1-4 61 0,5 2-54 0,-4-1 58 16,5-1-54-16,-1 2 53 0,-2 0-62 15,1-1 58-15,-4-1-62 0,1-1 56 0,-3 3-58 16,-1 0 51-16,-2 0-50 0,0 0 59 0,-6 0-59 15,1 0 54-15,-2 0-51 0,-1 0 47 0,1 0-52 16,-4 0 56-16,-2 0-58 0,0 1 55 0,1-1-56 16,0 2 59-16,-1-2-56 0,4 0 55 0,-2 0-55 15,3 0 54-15,0 0-51 0,-1 2 52 16,4-2-56-16,4 0 56 0,2 0-41 0,0 0 65 16,1 1-50-16,1-1 59 0,0 0-43 0,2 0 56 15,-1 0-59-15,2 0 44 0,-4 0-46 0,3 2 46 16,0-2-57-16,-2 0 61 0,1-2-58 0,-2 2 50 15,1 0-57-15,0-1 53 0,0-1-62 0,3-1 53 16,0 0-57-16,0 0 43 0,-1 1-41 16,4-1 44-16,-10 0-51 0,6 1 46 0,3-1-50 15,-2 1 50-15,1 0-49 0,-3 0 61 0,-1 2-41 16,3-4 55-16,-2 4-47 0,-1-2 32 0,0 1-38 16,1 0 43-16,-1 1-37 0,1-2 46 0,-1 1-26 15,2 1 27-15,-1-2-26 0,-1 2 27 16,1 0-36-16,-1 0 25 0,1-1-27 0,-1 1 37 15,-2 0-13-15,1-2 18 0,-1 0-30 0,-2 1 9 16,0 1-20-16,0-4 28 0,0 2-34 0,-2 1 14 16,1-1-18-16,-1 1 16 0,0-2-22 0,-2 0 21 15,-1 0-21-15,-2 0 21 0,1 1-21 0,1-2 17 16,-4 2-20-16,4 0 16 0,-3 0-20 0,0 1 21 16,2-2-19-16,-1 2 15 0,0-1-15 15,2 0 16-15,-4 1-19 0,1 0 21 0,-1 0-21 16,-1 1 18-16,-3-2-14 0,0 0 16 0,0 2-12 15,-14 0 52-15,23 0-7 0,-23 0-1 16,21-2-8-16,-21 2 7 0,18 0-14 0,-18 0 8 16,16-1-13-16,-16 1-1 0,18-3-7 0,-18 3-7 15,15-1 0-15,-15 1 1 0,20-3-5 0,-20 3 1 16,20-2-6-16,-20 2-4 0,18 0 6 0,-18 0 2 16,14-2-2-16,-14 2 18 0,16-2 11 0,-16 2 2 15,10 0 4-15,-10 0-15 0,0 0 13 0,17-2-7 16,-17 2 2-16,0 0-10 0,13-2 2 0,-13 2-9 15,0 0 5-15,0 0-7 0,14-2 2 0,-14 2 1 16,0 0-6-16,13-1-9 0,-13 1 1 0,0 0-8 16,12-2 16-16,-12 2-12 0,0 0 15 0,0 0-10 15,11-2 19-15,-11 2-2 0,0 0 16 0,0 0-15 16,0 0 15-16,11-3-19 0,-11 3 13 0,0 0-19 16,0 0 17-16,0 0-28 15,0 0 20-15,0 0-26 0,0 0 27 0,0 0-22 16,0 0 17-16,0 0-19 0,12-1 17 0,-12 1-20 15,0 0 20-15,0 0-21 0,0 0 22 0,0 0-24 16,0 0 21-16,0 0-23 0,0 0 19 0,0 0-18 16,0 0 22-16,0 0-20 0,0 0 21 0,0 0-20 15,0 0 19-15,0 0-19 0,0 0 20 0,0 0-19 16,0 0 15-16,0 0-15 0,0 0 19 0,0 0-20 16,0 0 22-16,0 0-28 0,0 0 26 0,0 0-27 15,0 0 27-15,0 0-21 0,0 0 19 16,0 0-21-16,0 0 17 0,0 0-14 0,0 0 19 15,0 0-21-15,0 0 5 0,0 0-1 0,0 0 17 16,0 0-19-16,0 0 5 0,0 0-22 0,0 0 3 16,0 0-7-16,0 0 10 0,0 0-16 0,0 0-6 15,0 0-16-15,0 0-21 0,0 0-14 0,-6-11-19 16,6 11-2-16,0 0-37 0,0 0 18 0,-6-11-56 16,6 11 14-16,0 0-66 15,-7-9 34-15,7 9-19 0,-6-7-22 0,6 7 9 16,-7-6-32-16,7 6 21 0,-10-6-24 0,10 6 20 0,-9-8-43 15,9 8 24-15,-10-6-28 0,10 6-22 0,-10-5-40 16,10 5-181-16,-11-9-53 0</inkml:trace>
  <inkml:trace contextRef="#ctx0" brushRef="#br0" timeOffset="-152480.83">12223 3338 196 0,'0'0'526'0,"0"0"-136"0,0 0-44 16,0 0-50-16,0 0-37 0,0 0-62 16,0 0-33-16,0 0-42 0,0 0-21 0,0 0-23 15,-9 7 2-15,9-7-2 0,0 12-7 0,0-12 2 16,0 20 26-16,1-5-11 0,-1 2 15 16,1 2-14-16,-1 1-15 0,2 5 0 0,-1 2-18 15,-1 2 1-15,1 4-18 0,1 1 8 0,-1 2-23 16,0-1 9-16,0 3-15 0,2-2 8 0,-2 0-17 15,1 1 10-15,0-2-1 0,1-2-2 0,0-2-5 16,-1-5-2-16,-1-2-7 0,0-5 11 0,1 0-13 16,-1-3 10-16,-1-2 7 0,0-2 3 0,0-12 53 15,1 21 32-15,-1-21 27 0,0 14-20 0,0-14-13 16,0 0-30-16,-5 8-1 0,5-8-25 0,-9-10-11 16,3 1-10-16,-1-2 7 0,1-3-9 0,-3-5-8 15,1-2-6-15,-1-5-3 16,0-5 1-16,1 0 1 0,-1-7-14 0,0-3 3 15,0-2-6-15,4 1 8 0,-2-3-8 0,3 0 5 16,0-2-6-16,3-1 0 0,0 0-5 0,1 2 16 16,2 1-7-16,1 1 1 0,0 8 1 0,0 4 9 15,3 2 3-15,-3 6 6 0,5 2-8 0,-2 0 1 16,2 2-19-16,0 3 19 0,3 1-9 0,-2 1 16 16,4 5-10-16,0 0 2 0,-2 1-3 15,3 2 7-15,0 2-7 0,0 0 3 0,1 2-3 16,-2 3-3-16,3 0-7 0,0 3 24 0,0 2-19 15,-1 4 5-15,2 1-4 0,-1 3 9 0,-2 2-5 0,-1 2 5 16,1 1-5-16,-2 0 6 0,1 2-12 0,-4-1 11 16,0 2-5-16,-1-1 7 0,-1-3-9 15,-3 0 8-15,-1 0-11 0,-1-3 10 16,-1 1-11-16,-2-2 6 0,-2 2-7 0,-2-3 8 16,-1 2-2-16,-7 0 2 0,-2-1-7 0,-5-1-13 15,-2 1-4-15,-3-1 11 0,-2-2-7 0,3-1 10 16,1-2-13-16,0-1-4 0,4 0-6 0,1-2-35 15,3 1-39-15,2-2-88 0,1 0-134 0,12-3-177 16,-15 0-534-16,15 0-655 0</inkml:trace>
  <inkml:trace contextRef="#ctx0" brushRef="#br0" timeOffset="-152112.09">12795 3057 470 0,'0'0'569'0,"-6"-12"-69"0,6 12-63 0,-6-7-57 16,6 7-54-16,-6-9-47 0,6 9-33 0,0 0-54 15,-7-8-35-15,7 8-45 0,0 0-19 0,0 0-34 16,-13-2 0-16,13 2-20 0,-10 10 3 15,3-1-12-15,0 1 0 0,-2 3-8 0,0 3 2 16,-1 3-5-16,-4 6-6 0,2 2 2 0,-4 4-2 16,1 3-3-16,-1 2 1 0,0 2-4 0,1 1-1 15,2 4 2-15,1 1-7 0,2 2-1 0,6-3 2 16,1 3 7-16,3-6-4 0,5 6 4 0,3-3-1 16,4 1 3-16,5-2-3 0,4-2 8 15,1-2-8-15,4-2 3 0,2-3-4 0,1-2 4 16,1-5-7-16,1-1-31 0,0-3-96 0,-2-2-89 15,-2-11-125-15,-3 1-142 0,-1-4-490 0,-4-5-561 16</inkml:trace>
  <inkml:trace contextRef="#ctx0" brushRef="#br0" timeOffset="-151596.54">12991 3471 292 0,'0'0'590'16,"0"0"-141"-16,-12-4-80 0,12 4-39 0,0 0-36 16,-10 3-48-16,10-3-40 0,-7 9-33 0,7-9-1 15,-6 16-32-15,4-6-23 0,1 2-22 0,-2 0-14 16,2 2-21-16,1 2-3 0,-2 2-21 16,2-2 6-16,2 3-18 0,-1-2 4 0,0 2-4 15,1-1 4-15,-1-2-15 0,0 3 6 16,2-3-12-16,-2-1 4 0,-1-1-9 0,1-1 7 15,1-2-23-15,-2-11 13 0,0 18-7 0,0-18 15 16,0 16-10-16,0-16 12 0,-4 9-20 0,4-9 11 16,0 0-11-16,-16-3 14 0,10-3-11 0,0-3 13 15,-2 0-16-15,3-4 21 0,-2-1 0 0,2-2 29 16,3 0 41-16,1-2 11 0,2-3 4 0,3-1 9 16,1-2-3-16,5-5-20 0,0 0 8 0,7-3-4 15,-1 0 10-15,1 1-7 0,0 1 14 16,-2 5-2-16,0 0 22 0,0 2-11 0,-2 1 29 15,-1 6-18-15,-2-1 27 0,-1 5-11 0,-2-3-12 16,3 5-17-16,-4 0-27 0,0 0-23 16,0 2-12-16,0 2-18 0,-6 6-6 0,11-5-7 15,-11 5-16-15,13 5-2 0,-3 1 18 0,-1 4-21 16,0 2 21-16,2 2-20 0,0 4 16 0,-1 3-20 16,2 2 19-16,-1 4-2 0,-2 2-2 0,1 1 3 15,-1 1-8-15,-1 1 3 0,-1 1-12 16,1-2-48-16,-4 1-16 0,0 0-46 0,-1-6 9 0,-2 0-15 15,0-1-41-15,-1-3-41 0,-1-2-89 16,0-1-63-16,-2-2-96 0,2-2-85 0,-2-3-153 16,3-12-308-16,-7 15-601 0</inkml:trace>
  <inkml:trace contextRef="#ctx0" brushRef="#br0" timeOffset="-151409.85">12986 3655 46 0,'0'0'729'0,"-8"-10"-159"16,8 10-35-16,0 0-87 0,3-11-65 0,-3 11-43 16,18-8-46-16,-3 3-31 0,3 3-28 0,5-3-10 15,4 3-42-15,2-1-22 0,6 0-45 0,0-1-28 16,3 2-6-16,0-2-10 0,-1-1-36 16,0 1-91-16,-1-1-109 0,-2-1-159 0,-2-3-203 15,-2 1-649-15,-4-2-787 0</inkml:trace>
  <inkml:trace contextRef="#ctx0" brushRef="#br0" timeOffset="-151079.8">13615 3163 673 0,'0'0'759'0,"-3"-12"-81"16,3 12-53-16,-1-11-76 0,1 11-55 0,-3-11-75 15,3 11-91-15,0 0-72 0,-4-10-52 0,4 10-55 16,0 0-34-16,0 0-30 0,0 0-6 0,0 0-16 16,-4 13-26-16,4-1 10 0,2 2-22 0,0 3 8 15,1 6-18-15,2 2 9 0,0 4-25 0,3 6 20 16,-1 4-17-16,1 4 19 0,0 3-3 0,1 1-4 16,-2 2-16-16,0 2 23 0,1 0-19 0,-3 2 19 15,0-2-6-15,-2-1-24 0,0 0 2 16,0-3-3-16,-2-8-6 0,0-4-8 0,-1-3-6 15,2-4-10-15,-1-5-11 0,-1-2-11 0,1-3-5 16,-1 0-23-16,1-5-3 0,0-3-65 0,-1-10-93 16,7 13-124-16,-7-13-125 0,17-1-144 0,-7-5-403 15,1-6-665-15</inkml:trace>
  <inkml:trace contextRef="#ctx0" brushRef="#br0" timeOffset="-150394.25">13998 3391 21 0,'0'0'723'0,"0"0"-168"0,8-6-66 15,-8 6-55-15,0 0-63 0,0 0-68 0,0 0-13 16,7 6-40-16,-7-6-38 0,3 11 13 16,-3-11-39-16,3 21-23 0,-2-9-44 0,1 4-16 15,1 1-25-15,1 1-6 0,-2 5-22 0,1-2 1 16,1 1-7-16,-2 3-7 0,2-2-4 0,-1 0-51 15,1-1 45-15,-3-3 2 0,0 1-5 0,0-2-4 16,2-2-12-16,-3 0-1 0,0-4-6 0,-3 1-15 16,2-3 3-16,-1 0 0 0,-2-1 1 0,4-9 4 15,-8 13 3-15,8-13 2 0,-12 6-3 0,12-6 5 16,0 0-5-16,-19-2-7 0,19 2-33 0,-10-11 62 16,4 3-6-16,-1-5-4 0,2-1 15 15,0-6-25-15,0-2 7 0,2-3-6 0,-2-6 9 16,2-2-13-16,1 0 13 0,1-3 0 0,1 0 8 15,0 1-8-15,3-2 5 0,-1 3 7 0,3 3 18 16,0 2-13-16,-1 1 13 0,2 5-12 16,1 1 12-16,2 0-25 0,0 2 10 0,1 2-1 15,3 1-5-15,-2 2-6 0,0 2-4 0,0 3-2 16,-1 1-4-16,0 1 0 0,1 4-5 0,-2 0 0 16,-9 4-8-16,16-2 13 0,-16 2-12 0,13 8 12 15,-7-2-10-15,-6-6 7 0,8 15-11 16,-7-4 23-16,2 1-18 0,-3 1 17 0,0-1-15 15,-3 1 14-15,2 3-13 0,0 0 12 0,0-1-15 16,-2-2 15-16,2 1-14 0,1-1 14 0,-2 0-12 16,1-1 11-16,1-12-15 0,1 22 17 0,-1-22-16 15,3 20 11-15,-3-20-9 0,5 18 21 0,1-9-18 16,1-2 21-16,0 0-14 0,1 0 15 0,1-1-21 16,1 0 17-16,1 0-19 0,1 1 12 0,0 0-17 15,-1 0 16-15,2-1-15 0,-3 3 15 0,-1 1-22 16,1 1 23-16,-2 0-1 0,-1 3-6 0,-2 0 0 15,0 2-2-15,-4-1 1 0,-1 1 0 0,-1 1 1 16,-2-1-24-16,-3 1 37 0,-1 2-23 0,0 1 25 16,-2-3-31-16,-1-1 32 0,-2 1-3 0,-1-3-1 15,-1 0-11-15,0-3 0 0,-4 1-16 0,3-5-6 16,0 1-19-16,-2-3-32 0,0 0-30 16,1-2-32-16,2-3-34 0,0 1-23 15,1-2-69-15,0-1-81 0,2-2-120 0,0 0-85 16,4-3-366-16,-1-1-481 0</inkml:trace>
  <inkml:trace contextRef="#ctx0" brushRef="#br0" timeOffset="-150130.93">14238 2908 608 0,'-2'-16'668'15,"2"16"-103"-15,0-14-94 0,0 14-99 0,0 0-34 16,11-5-50-16,1 8-21 0,8 6 30 0,12 8-36 16,8 7 11-16,12 8-4 0,4 8-34 0,1 6 23 15,0 1-48-15,-3 4-5 0,-6 5-31 0,-6 1 1 16,-6 5-33-16,-8 1-12 0,-7 2-17 0,-11 1-44 16,-10-7-38-16,-11 9-91 0,-12-4-65 15,-12-2-89-15,-3-7-42 0,-8-3-136 16,-3-4-88-16,-3-7-149 0,-4-5-717 0,-3-4-948 15</inkml:trace>
  <inkml:trace contextRef="#ctx0" brushRef="#br0" timeOffset="-148663.2">13994 4081 108 0,'0'0'245'0,"0"0"-92"0,0 0-8 16,0 0-55-16,0 0-2 0,-11 3-35 0,11-3 24 16,0 0-47-16,0 0 13 0,0 0-18 0,0 0 7 15,0 0-24-15,0 0 16 0,-11 2-17 0,11-2 15 16,0 0-12-16,0 0 26 0,0 0-18 0,0 0 26 15,0 0-29-15,-11 3 9 0,11-3-22 16,0 0 19-16,0 0-24 0,-10 5 19 0,10-5-23 16,0 0 24-16,0 0-16 0,-11 4 36 0,11-4-12 15,0 0 34-15,-11 6-12 0,11-6 15 16,0 0 12-16,-9 3 11 0,9-3 9 0,0 0 0 16,0 0-1-16,-10 4-5 0,10-4-1 0,0 0-8 15,0 0-7-15,-13 3-20 0,13-3-6 0,0 0-11 16,0 0 0-16,-13 3 6 0,13-3 3 0,0 0-2 15,-9 4-9-15,9-4-3 0,0 0-3 0,0 0 6 16,-10 5 1-16,10-5 7 0,0 0 6 0,0 0 2 16,0 0 10-16,0 0 11 0,0 0 6 15,0 0 10-15,0 0 3 0,-10 2-3 0,10-2-7 16,0 0-7-16,0 0-1 0,0 0 1 0,0 0-9 16,8-7 10-16,2 3-3 0,1-2-2 0,5 0-3 15,5-4-9-15,9 0-4 0,6-4-6 0,4 0-7 16,3-1-5-16,5-1-10 0,10-3 5 15,3 0-12-15,4 0-1 0,0 3 5 0,0-2-6 16,-1 2 4-16,-4 1-5 0,-11 3 3 0,-4 2-6 16,-4 1-2-16,-12 1 1 0,-3 3 0 0,-3 0-4 15,-7 1 4-15,1-1-2 0,-17 5-5 0,15-5-53 16,-15 5-75-16,0 0-103 0,0 0-94 0,-14-3-155 16,14 3-550-16,-25 0-637 0</inkml:trace>
  <inkml:trace contextRef="#ctx0" brushRef="#br0" timeOffset="-147447.21">14025 4245 106 0,'0'0'451'0,"-15"6"-73"0,15-6-58 16,-13 6-22-16,13-6-34 0,-16 3-23 0,16-3-18 15,-12 3-34-15,12-3-23 0,-12 3-17 0,12-3-13 16,-10 1-16-16,10-1-5 0,0 0-2 0,-10 4 0 15,10-4-16-15,0 0 5 0,0 0-21 0,0 0-5 16,0 0-9-16,0 0 7 0,0 0-5 0,16-8-2 16,0 2 15-16,4-1-8 0,10-2 6 0,5-6-9 15,7 2-1-15,3-2-12 0,14-5-3 0,2 2-9 16,5-1 4-16,2-1-17 0,1 2 8 16,2-1-7-16,-1-1 12 0,-1 4-5 0,-3-1-3 15,-4 1-6-15,-15 4-6 0,-2 1-3 16,-12 3 3-16,-1 0 14 0,-8 1 20 0,-3 2 26 15,-2 1 10-15,-4 1 13 0,-1-1 7 0,-2 1-7 16,-2-1-24-16,-10 4-18 0,12-4-15 0,-12 4-11 16,0 0-11-16,6-7-9 0,-6 7-19 0,0 0-23 15,0 0-16-15,0 0-15 0,0 0-11 0,0 0-6 16,0 0-6-16,-1-12 1 0,1 12 4 0,0 0-10 16,0 0 24-16,0 0 7 0,0 0 11 15,0 0 7-15,0 0 3 0,0 0 10 0,0 0 5 0,0 0-27 16,0 0 40-16,0 0 3 0,0 0 2 15,0 0 0-15,0 0 0 0,0 0-2 0,0 0 4 16,0 0 3-16,-4-9-7 0,4 9-7 16,0 0 5-16,0 0 2 0,0 0-2 0,0 0-5 15,0 0 3-15,0 0 1 0,0 0 0 0,0 0-10 16,0 0 11-16,0 0 2 0,0 0-4 0,0 0-5 16,0 0 5-16,0 0 9 0,0 0-1 0,0 0 0 15,0 0-1-15,0 0 0 0,0 0-23 0,-5-5 25 16,5 5-8-16,0 0 8 0,0 0-4 0,0 0-2 15,0 0-5-15,0 0-2 0,0 0-2 0,0 0 7 16,0 0-1-16,0 0 0 0,0 0 0 16,-13 0-1-16,13 0-1 0,0 0 4 0,0 0-2 0,0 0 0 15,0 0 1-15,0 0-7 0,0 0 3 0,0 0 6 16,0 0 3-16,0 0-1 0,0 0-2 0,0 0 2 16,0 0 2-16,0 0-1 0,0 0-3 15,0 0 1-15,0 0 3 0,0 0-2 16,0 0-8-16,0 0 9 0,0 0-1 0,0 0-1 15,-10 3 1-15,10-3-3 0,0 0-1 0,0 0 2 16,0 0-4-16,0 0 2 0,0 0-1 0,0 0 1 16,0 0-1-16,0 0-7 0,0 0 9 0,0 0-1 15,0 0-2-15,0 0 0 0,0 0 3 0,0 0-11 16,0 0 8-16,0 0 3 0,0 0-1 0,0 0 5 16,0 0-2-16,0 0-5 0,0 0-1 0,0 0 7 15,0 0 1-15,0 0-1 0,0 0-4 0,0 0 3 16,0 0-2-16,0 0 0 0,0 0 2 15,0 0-3-15,0 0-1 0,0 0 0 0,0 0-13 16,0 0 7-16,0 0 10 0,0 0-2 0,0 0-4 16,0 0 4-16,0 0-1 0,0 0-2 0,0 0 1 15,0 0 1-15,0 0-7 0,0 0 7 0,0 0 4 16,0 0-8-16,0 0 2 0,0 0 9 16,0 0-3-16,0 0-1 0,0 0-1 0,0 0-1 15,0 0 9-15,0 0-12 0,0 0 2 0,0 0-6 16,0 0 4-16,0 0-2 0,0 0-2 15,0 0 6-15,0 0-1 0,0 0 1 0,0 0-3 16,0 0 2-16,0 0 0 0,0 0-2 0,0 0 3 16,0 0 8-16,0 0-10 0,0 0 3 0,0 0 0 15,0 0-9-15,0 0 12 0,0 0-2 0,0 0 0 16,0 0-2-16,0 0-2 0,0 0 2 0,0 0 1 16,0 0 0-16,0 0-2 0,0 0 2 0,0 0-1 15,0 0-4-15,0 0 1 0,0 0 4 0,0 0 3 16,0 0-3-16,0 0-23 0,0 0-44 0,0 0-28 15,0 0-20-15,0 0-23 0,0 0-15 0,0 0-37 16,0 0-30-16,0 0-51 0,0 0-4 16,0 0-52-16,0 0 22 0,-9-6-23 15,9 6-85-15,0 0-283 0,-13-3-200 0</inkml:trace>
  <inkml:trace contextRef="#ctx0" brushRef="#br0" timeOffset="-146347.6">14677 3853 194 0,'0'0'330'0,"0"0"-45"0,0 0-48 0,0 0-38 16,0 0-1-16,0 0-41 0,0 0 24 0,0 0-37 15,0 0 10-15,0 0-39 0,0 0 5 0,0 0-33 16,0 0 15-16,0 0-27 0,0 0 7 0,0 0-24 16,0 0 5-16,0 0-22 0,0 0 18 15,0 0-12-15,0 0 21 0,14 1-14 0,-14-1 5 0,0 0-26 16,15-2 15-16,-15 2-11 16,14-3 15-16,-14 3-17 0,20-4 5 0,-9 1-21 15,0 1 12-15,5 0-16 0,-1-2 18 0,3 0-19 16,5 0 25-16,0-3-3 0,0 2 7 0,2 0-18 15,1 0 7-15,-2-1-18 0,-1 0 13 0,2 2-14 16,-4-3 17-16,-3 3-2 0,-3 0 18 0,1 1-6 16,-5 0 6-16,1 2-9 0,-12 1 3 0,19-6-10 15,-19 6 3-15,14-3-16 0,-14 3 10 0,13-4-14 16,-13 4 2-16,0 0-13 0,13-3 10 0,-13 3-10 16,0 0 2-16,11-2-6 0,-11 2 7 15,0 0-9-15,0 0 7 0,10-5-12 0,-10 5 6 16,0 0-10-16,0 0 8 0,0 0-7 15,0 0-22-15,0 0 30 0,0 0 12 0,11-2-13 16,-11 2 11-16,0 0-9 0,0 0 10 0,0 0-9 16,0 0 8-16,0 0-6 0,0 0 8 0,0 0-10 15,0 0 6-15,0 0-6 0,0 0 7 0,0 0-7 16,0 0 8-16,0 0-10 0,0 0 9 0,0 0-8 16,0 0 5-16,0 0-6 0,0 0 5 0,0 0-7 15,0 0 4-15,0 0-4 0,0 0 10 0,0 0-8 16,0 0 11-16,0 0-11 0,0 0 6 15,0 0-3-15,0 0 10 0,0 0-11 0,0 0 8 16,0 0-7-16,0 0 9 0,0 0-10 0,0 0 7 16,0 0-8-16,0 0 0 0,0 0 3 0,0 0 3 15,0 0-5-15,0 0 4 0,0 0-4 16,0 0 2-16,0 0-6 0,0 0 8 0,0 0-7 16,0 0 8-16,0 0-4 0,0 0 2 0,0 0-6 15,0 0 8-15,0 0-3 0,0 0 4 0,0 0-10 16,0 0 12-16,0 0-9 0,0 0 8 0,0 0-7 15,0 0 3-15,0 0-2 0,0 0 10 0,0 0-12 16,0 0 7-16,0 0-9 0,0 0 7 0,0 0-6 16,0 0 5-16,0 0-5 0,0 0 9 0,0 0-6 15,0 0 5-15,0 0-7 0,0 0 10 0,0 0-13 16,0 0 8-16,0 0-6 0,0 0 7 16,0 0-7-16,0 0 11 0,0 0-11 0,0 0-15 15,0 0 16-15,0 0-5 0,0 0-38 16,0 0-11-16,0 0-32 0,0 0-12 0,0 0-42 15,0 0-22-15,0 0-60 0,-3-9-26 0,3 9-34 16,0 0-28-16,0 0-44 0,-12-3-278 0,12 3-147 16</inkml:trace>
  <inkml:trace contextRef="#ctx0" brushRef="#br0" timeOffset="-145460.2">13028 4067 39 0,'0'0'181'0,"0"0"-18"0,0 0-55 16,0 0-44-16,0 0-40 0,0 0 16 0,0 0-31 15,0 0 14-15,4 8-19 0,-4-8 16 0,0 0-14 16,0 0 25-16,0 0-7 0,0 0 27 0,0 0-15 16,0 0 9-16,0 0-21 0,0 0 12 0,0 0 14 15,0 0-24-15,0 0-27 0,0 0 15 16,0 0-17-16,0 0 14 0,0 0-29 0,0 0 4 15,0 0-27-15,0 0 12 0,0 0-6 0,0 0 15 16,0 0-25-16,0 0 4 0,0 0-55 0,0 0-123 16,10-5 70-16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05:03.103"/>
    </inkml:context>
    <inkml:brush xml:id="br0">
      <inkml:brushProperty name="width" value="0.05292" units="cm"/>
      <inkml:brushProperty name="height" value="0.05292" units="cm"/>
      <inkml:brushProperty name="color" value="#FF0000"/>
    </inkml:brush>
  </inkml:definitions>
  <inkml:trace contextRef="#ctx0" brushRef="#br0">6190 13166 168 0,'0'0'481'0,"0"0"-92"0,-9-4-76 15,9 4-5-15,0 0-46 0,-13 3-17 0,13-3-47 0,-9 7-27 16,9-7-33-16,-12 12 0 0,7-2-35 16,-2-1-5-16,3 4-20 0,0 1 14 0,-1 2-21 15,1 2 9-15,0 2-2 0,0 4 1 0,1-2-20 16,0 5 10-16,1-1-10 0,0 2 1 0,0 4-18 16,0 2-5-16,1 0-3 0,0 1-8 0,0 2 4 15,-1-4-16-15,1 3 8 0,0-2-12 0,-1-5 6 16,2-1-13-16,0 0 8 0,0-3-10 0,0-5 9 15,2 1-13-15,-2-3 12 0,0-1-12 0,1-3 15 16,-1-2-4-16,0-12 71 0,0 23 43 0,0-23 33 16,0 12-19-16,0-12-30 0,0 0-22 15,0 0-14-15,0 0-18 0,0 0-22 0,-6-17 7 16,4 6-9-16,0-5-45 0,-3-3 41 0,1-3-41 16,-1 0 40-16,1-2-44 0,0-1 46 0,-2-4-10 15,1 3-2-15,2 1-6 0,1-4 0 0,0 1-3 16,2-1-1-16,2-1 6 0,-1-3 2 0,1 1 7 15,3 0-1-15,0 1 2 0,1 1-1 0,0 2-5 16,1-1-3-16,1 3 2 0,0 2-1 0,0 2-1 16,2 1-2-16,0 2-38 0,2 0 41 0,2 0-39 15,-2 5 39-15,5 1-37 0,0 1 39 0,2 1-41 16,-1 4 45-16,0 3-45 16,-2 2 46-16,1 2-6 0,0 3-3 0,0 3 1 15,2 4-2-15,0-1 0 0,-3 4-5 0,0 2 2 16,-1-2 0-16,-2 5-9 0,0-1 9 0,0 1 0 15,-2 0 0-15,0 0-2 0,-2-1 0 0,-2 2 0 16,-4-1-13-16,1 0 9 0,-4-1-2 0,-4-2 2 16,1 0-7-16,-4 1-2 0,-1-1-6 0,-2 1 5 15,-4-2-3-15,0-2-34 0,-5 1 49 0,0-1-38 16,-2-1 43-16,1-2-40 0,-3 1 48 0,2-3-44 16,-2 0 36-16,3-1-54 0,2-1 14 0,1-1-72 15,2-1-138-15,1 0-267 0,14-3-755 0,-13-3-875 16</inkml:trace>
  <inkml:trace contextRef="#ctx0" brushRef="#br0" timeOffset="330.25">6797 13164 178 0,'0'0'809'0,"-4"-19"-153"0,4 19-73 0,-4-18-111 0,4 18 2 16,-5-13-111-16,5 13-28 0,-4-12-111 0,4 12-12 15,0 0-88-15,-5-9 7 0,5 9-58 16,0 0 17-16,-10 12-48 0,10-12 29 0,-8 22-47 16,3-5 26-16,-1 4-9 0,2 4-6 0,-3 4-7 15,2 5-3-15,-2 6-2 0,0 1-39 0,1 3 40 16,2 0-36-16,-2 3 36 0,-2 0-31 0,2 2 30 15,-1 0-36-15,3-2 30 0,0 0 1 0,2-2-4 16,2-7-5-16,4 0-17 0,2 3-16 0,1-6-19 16,4 0-24-16,1-7-43 0,-1-1-59 0,7-3-86 15,-1-4-156-15,3-3-131 0,-2-4-557 16,1-5-716-16</inkml:trace>
  <inkml:trace contextRef="#ctx0" brushRef="#br0" timeOffset="809.91">7107 13566 245 0,'-5'-7'723'16,"5"7"-147"-16,-11-11-108 0,11 11-49 0,-9-7-79 16,9 7-25-16,0 0-40 0,-17 0-31 0,17 0-29 15,-15 9-45-15,7-2-30 0,-2 1-28 0,3 2-66 16,-3 2 38-16,3 1-57 0,-1 2 12 0,2 1-26 15,-1 3 47-15,2 0-64 0,1-1 52 0,2 2-10 16,0-3-10-16,-3 2-33 0,4-3-33 16,-1-1-25-16,0-2-23 0,1-1 19 0,-2-2 9 15,3-10 16-15,-2 13-33 0,2-13 9 0,0 0-4 16,0 0 25-16,0 0-2 0,-4-14 13 0,4 0 26 16,0-3 33-16,0-2 26 0,0-6 14 0,1-3 21 15,1 1 14-15,-1-7 21 0,2 4 5 16,2-1 4-16,-2-1 6 0,4 3-7 0,-2 4 7 0,1 3 17 15,1 2 3-15,0-1-35 0,2 3-3 0,-1 4 0 16,0 1-19-16,3 2-4 0,-3 1-20 16,-1 3-3-16,2 4-17 0,3 0 31 0,-12 3-15 0,18 3-8 15,-7 1-8-15,2 3-6 0,-3 3-1 16,5 2-13-16,-5 6 0 0,1 0-11 0,-1 3 0 16,-1 5-10-16,0 0 4 0,-4 3 0 15,-1 2 2-15,1 2-16 0,-3-1-18 0,0 2-38 16,-4-4-51-16,2-1-17 0,-3 1-58 0,-1-3-10 15,1 0-7-15,2-3-44 0,-3-3-61 0,-1-2-59 16,3-2-76-16,-1-3-55 0,-3 0-120 0,2-6-439 16,-3-2-666-16</inkml:trace>
  <inkml:trace contextRef="#ctx0" brushRef="#br0" timeOffset="978.14">6922 13758 449 0,'-10'-6'747'15,"1"-2"-141"-15,2 3-157 0,7 5-48 0,-7-13-59 16,7 13-114-16,2-11 31 0,5 5-76 0,3 0 32 16,4 0-73-16,6-1 25 0,2 0-71 0,9-2 21 15,1 1-62-15,0 1 29 0,1 0-117 0,0-1-72 16,0 1-164-16,-1-3-153 0,-1 2-214 0,-5-3-326 16,1-1-550-16</inkml:trace>
  <inkml:trace contextRef="#ctx0" brushRef="#br0" timeOffset="1244.95">7410 13200 700 0,'0'0'706'16,"-8"-14"-101"-16,8 14-88 0,-7-9-89 0,7 9-79 16,-5-8-65-16,5 8 3 0,0 0-27 0,0 0 38 15,0 0-63-15,-9 9-11 0,9-9-34 0,-3 18 22 16,4-4-18-16,1 3-12 0,0 4-21 0,2 4-23 15,3 5-14-15,-1 3-29 0,2 7-14 0,0 0-23 16,-1 3-10-16,-1 3-2 0,1 2-6 16,-2 1-11-16,-1-2-9 0,0 2-32 0,-1-2-37 0,-1-1-27 15,-1-1-56-15,-1-9-10 0,0 1-11 16,-1-5-25-16,1-4-28 0,-2-2-51 0,2-6-64 16,0-1-52-16,-2 0-74 0,4-7-41 0,-2 0-79 15,0-12-406-15,6 10-563 0</inkml:trace>
  <inkml:trace contextRef="#ctx0" brushRef="#br0" timeOffset="1829.49">7719 13564 484 0,'-1'-11'653'0,"1"11"-86"0,-2-17-74 0,2 17-87 15,-1-12-83-15,1 12-62 0,0 0 6 0,0 0-9 16,-5-8-36-16,5 8-21 0,0 0-82 0,0 12 27 15,0-12-78-15,5 19 43 0,-1-6-67 0,3 2 29 16,-2 3-45-16,4 1 24 0,2 0-42 0,-2 0 44 16,0 2-54-16,2-2 53 0,-2-1-58 0,-2-3 36 15,2 1-41-15,-5-3 40 0,5-3-45 0,-7 0 51 16,-2-10-37-16,7 12 19 0,-7-12-75 0,0 0 32 16,0 0-46-16,-13-4 55 0,4-4-46 0,-2-3 63 15,-1-4-47-15,-3-2 58 0,-1-4-52 0,0-3 57 16,-4-3-52-16,-1-2 90 0,3 7-33 15,3-1 47-15,1-1-29 0,5 5 43 0,1 0-44 16,2 0 24-16,6 3-45 0,0-2 29 16,6 2-34-16,2-3 27 0,4 0-8 0,5 0-3 15,5 2-9-15,2 0-1 0,3 3-6 0,0 0-16 16,2 3-18-16,-1 3 32 0,-3 2-8 0,-1 0 1 16,-5 4 3-16,0 2 0 0,-2 2-5 15,-3 1 1-15,-6 3-1 0,0 1 3 0,-8-7-1 16,0 18 0-16,-6-5-4 0,-2 0 3 0,-1 3-4 0,-5 0 2 15,-1 0-31-15,1 1 35 0,1-1-35 0,-3-1 38 16,5-1-36-16,0 1 35 0,1-3-37 16,2 0 45-16,3-1-36 0,5 1 39 0,0-12-34 0,2 19 36 15,7-8-34-15,3-4 32 0,1 3-37 0,4-1 38 16,2-1-36-16,1 2 37 0,1-3-33 16,-1 2 33-16,0 0-30 0,-1-1 25 0,-2 1-32 15,-3 0 35-15,-1 0-33 0,-4 1 35 0,-3 1-29 16,-1-2 20-16,-3 2-17 0,-4 0 28 0,0 0-26 15,-6 1 28-15,0 0-29 0,-4 1 31 0,-5-1-34 16,2-1 32-16,-2 1-28 0,0 0 21 0,1-1-40 16,-2-3 4-16,4-2-78 0,1 0-18 15,2-4-95-15,0 1-119 0,11-3-116 0,-12-3-160 0,12 3-481 16,-3-11-703-16</inkml:trace>
  <inkml:trace contextRef="#ctx0" brushRef="#br0" timeOffset="2110.63">8072 13096 259 0,'0'0'687'0,"2"-12"-123"0,-2 12-71 0,14-10-56 16,-14 10-58-16,27-2-24 0,-7 4 28 0,7 3-56 15,6 3 27-15,9 6-34 0,0 4-25 16,2 3-20-16,1 8-27 0,-2 4-39 0,-12-2-20 15,-4 4-28-15,-4 0-26 0,-8 5-18 0,-3 2-32 16,-9 1-4-16,-6 1-9 0,-7 2-15 16,-4 0-54-16,-11 4-52 0,-3-3-46 0,-1-1-53 15,-4-6-51-15,6-6-36 0,2-1-88 0,-3-3-64 16,2-2-54-16,-1 0 9 0,7-6-30 0,2-3-2 16,5 0-79-16,3-5-310 0,2-2-400 0</inkml:trace>
  <inkml:trace contextRef="#ctx0" brushRef="#br0" timeOffset="2746.29">8779 13572 460 0,'0'0'535'15,"-13"0"-54"-15,13 0-81 0,0 0-62 0,0 0-84 16,0 0-40-16,0 0-49 0,0 0-17 0,13-7-40 16,6 6-6-16,0-3-22 0,9 2 21 0,7-3-16 15,2 0 9-15,1 2-26 0,0-1-4 0,-1 2-21 16,1-1 3-16,-3 2-20 0,-5 0 6 0,-1 0-24 16,0 0-59-16,-7-1-97 0,-2 2-64 0,1-1-111 15,-8 1-91-15,3 0-438 0,-16 0-399 0</inkml:trace>
  <inkml:trace contextRef="#ctx0" brushRef="#br0" timeOffset="2927.27">8876 13764 777 0,'-9'7'625'0,"9"-7"-121"15,-11 7-54-15,11-7-80 0,0 0-68 16,9 8-48-16,-9-8-41 0,29-2-29 0,-8 1-18 15,5-2-83-15,11-5 36 0,5 1-73 0,6 0 31 16,-2 1-115-16,-3-3-91 0,4 2-200 0,-3-2-195 16,-2-2-460-16,-4 0-581 0</inkml:trace>
  <inkml:trace contextRef="#ctx0" brushRef="#br0" timeOffset="3446.62">9939 13028 160 0,'-5'-9'812'0,"5"9"-187"16,-10-11-133-16,10 11-114 0,-8-6-88 0,8 6-38 16,0 0-9-16,-9 6-27 0,9-6-21 0,-8 17-29 15,5-2 12-15,0 3-11 0,6 2 14 0,0 5-37 16,-1 1-28-16,4 6-21 0,1 0-15 15,3 5-18-15,0 2-12 0,-1-2-8 0,2-2-45 16,-2-4 37-16,-2-1-40 0,2-3 37 0,-5-4-63 16,2-3 6-16,-2-1-98 0,0-3 36 0,-1-5-48 15,-1 0 54-15,-2-11-55 0,1 12-28 16,-1-12 17-16,0 0 36 0,0 0 9 0,-14-7 35 16,8-5-2-16,-1-1 27 0,-3-6-4 0,0-7 20 15,1-2-6-15,-4-8 18 0,4-3-10 0,0 0 18 16,0-3 24-16,3 2 24 0,4 5 24 0,1-1 23 15,1 3-10-15,3-1 2 0,6 1-10 0,1-3-6 16,4 3 1-16,3 2 4 0,2 1-3 0,4 3 15 16,-1 1-5-16,3 4-8 0,-3 4 2 0,1 3-1 15,1 2 6-15,-1 4-1 0,-1 2-23 0,-4 5-11 16,0 0-7-16,-2 5-10 0,-2 3 0 0,-2 2-45 16,-2 2 53-16,-4 4-50 0,-3 0 48 0,-3 2-44 15,-3 4 47-15,-3 1-50 0,-6 4 45 16,-3 0-80-16,0 1 32 0,-3 2-3 0,-1-3-2 15,1 1 5-15,-2-5-9 0,2 1 14 0,1-2-6 16,2-4-20-16,0-2-5 0,1 0-9 0,3-3-24 16,2 0 8-16,-2-2-43 0,4-3-86 0,7-6-156 15,-9 6-108-15,9-6-563 0,0 0-638 0</inkml:trace>
  <inkml:trace contextRef="#ctx0" brushRef="#br0" timeOffset="3727.06">10458 12677 435 0,'-8'-9'647'16,"2"0"-101"-16,-1 3-94 0,1 0-63 15,6 6-70-15,-14-6-26 0,14 6-28 0,-14 0-38 0,6 5 7 16,1 2-42-16,0 4-9 0,1 3-19 0,1 3-31 15,1 6-62-15,1 2 47 0,2 8-53 16,1 3 26-16,0 10-48 0,3 1 26 0,0 5-10 0,1-1-10 16,1 1-11-16,1-1-5 0,2 0-7 0,3-3-5 15,-1-3-7-15,2-2-72 0,3-1 29 0,0-5-106 16,0-4-6-16,1-6-90 0,1-6-147 16,3-2-191-16,-6-5-571 0,4-5-754 0</inkml:trace>
  <inkml:trace contextRef="#ctx0" brushRef="#br0" timeOffset="4126.43">10828 13033 577 0,'-6'-11'715'0,"-1"3"-131"16,0 2-88-16,-2 1-84 0,9 5-105 0,-14-5 7 16,14 5-70-16,-17 5 15 0,7 0-83 0,1 1 5 15,2 4-77-15,-3 2 23 0,2 1-63 16,2 3 31-16,0 3-23 0,1-1-13 0,3 1-2 15,2 1-15-15,-2 0-8 0,2-3-6 0,0 2-4 16,0-4-16-16,0-1-35 0,0-3-13 0,0-11 3 16,2 18-39-16,-2-18-43 0,0 0-26 0,6 9-23 15,-6-9-4-15,6-11-17 0,-3 1 29 0,1-4 14 16,-2-4 44-16,3-4 6 0,-2-3 25 16,-1-6 39-16,1-2 33 0,-2-1 43 0,2 1 14 15,-2 0 26-15,0 5 27 0,1 2 19 0,-2 1 4 16,0 4 6-16,2 2-1 0,0 2-22 0,-1 3-21 15,3 3-9-15,-1 3 16 0,8 3 16 0,-11 5-26 16,19-1 63-16,-5 4-19 0,-1 5 36 16,5 2-16-16,2 6 2 0,1 3-17 0,3 5-21 15,-1 4-20-15,-1 3-22 0,1-2-14 0,0 0-12 16,-4 2-8-16,-4 1-24 0,-1-3-66 0,-5-4-90 16,-2-2-39-16,-4-2-93 0,-1-2-137 0,-2-3-115 15,-2-2-176-15,-1-5-577 0,-7 3-880 0</inkml:trace>
  <inkml:trace contextRef="#ctx0" brushRef="#br0" timeOffset="4292.76">10695 13215 600 0,'0'0'768'0,"0"0"-124"16,-6-8-97-16,6 8-81 0,6-10-88 0,2 3-101 15,3-2-1-15,5-1-97 0,1-2 10 0,8-2-87 16,5 2 14-16,3-5-56 0,5 2 17 0,2-1-120 15,-1 2-45-15,0-2-187 0,-3 2-137 0,-8 1-174 16,-1 0-435-16,-3 1-632 0</inkml:trace>
  <inkml:trace contextRef="#ctx0" brushRef="#br0" timeOffset="4709.64">11187 12841 72 0,'0'0'680'0,"0"0"-93"0,-6 9-55 15,6-9-77-15,-4 14-41 0,1-4-67 0,1 2 10 16,1 2-41-16,0 2-2 0,-2 2-55 0,3 0-4 16,0 2-65-16,1 4-13 0,2 1-55 0,0-3-4 15,-1 1-44-15,1 1 16 0,-1-3-22 0,1-2-13 16,0-2-16-16,-1-2-25 0,-1-3-4 0,2 0 0 16,-3-12-15-16,1 11-74 0,-1-11-53 0,0 0-64 15,0 0-43-15,-5-10-30 0,1 0-9 0,-2-8 15 16,1-2 30-16,-3-8 57 0,-1-1 36 0,1-6 25 15,2 2 57-15,-1 0 34 0,1 0 60 16,1 1 24-16,4-1 32 0,1 8 8 0,2-2 4 16,5 2-7-16,-1 2 9 0,6 0 1 0,3 2-9 15,2 3-2-15,4 0-6 0,5 5-12 0,1 2-14 16,2 3-12-16,3 3-9 0,-3 3-7 16,-2 3-10-16,0 3-1 0,3 4 2 0,-5 4 8 0,-2 4 2 15,-5 1-5-15,0 4-54 0,-9 2 53 0,1 1-48 16,-7 1 45-16,-3 1-41 0,-2 2 46 0,-4 3-53 15,0 1 48-15,-2 0-46 0,0-2 46 0,-2 0-11 16,4-1 1-16,-1 0 1 0,1-6-9 0,1-1-1 16,-2-1 0-16,4-4-1 0,-1 1-29 15,2-5-44-15,0-1-69 0,-1-4-118 0,3-8-218 16,0 14-255-16,0-14-295 0,0 0-629 0</inkml:trace>
  <inkml:trace contextRef="#ctx0" brushRef="#br0" timeOffset="5280.68">11719 12881 590 0,'-2'-13'796'0,"2"13"-181"0,-4-10-131 0,4 10-123 16,0 0-56-16,0 0 16 0,0 0-56 0,0 0 10 15,0 0-81-15,6 14 7 0,-6-14-76 16,8 21 28-16,-2-5-51 0,1 3 9 0,2 1-50 15,-2 2 19-15,2 3-45 0,-1-2 22 0,0-1-46 16,-2-1 34-16,0 1-39 0,-3-5 27 0,2-1-57 16,-1 1 15-16,0-4-51 0,-2-1 35 0,-2-12-76 15,-1 14 9-15,1-14-20 0,0 0-13 0,-11 5 15 16,11-5 15-16,-12-9 6 0,4-1 17 0,0-2 11 16,-1-6 11-16,1-1 8 0,0-3-39 0,1-6 67 15,-1-3 2-15,3 1 4 0,1-2 23 0,1 0 6 16,3 3 9-16,3-4 3 0,1 2 3 0,3 2-7 15,2 2 0-15,4 2 2 0,1 1-2 16,4 2-4-16,0 2-5 0,4 3 0 0,1 2-5 16,-2 5-3-16,1 3-8 0,0 1 1 0,-3 2-6 15,-1 4 2-15,-2 2-2 0,-1 2 0 0,-4 3 1 16,-5 2-1-16,0 0 3 0,-5 4-3 0,-4 3 1 16,-1 0-32-16,-3 1 38 0,-5 2-7 15,2 0-45-15,-3 0 58 0,3 0-47 16,0 0 48-16,-2-1-51 0,3 2 64 0,3-3-63 0,1-1 59 15,1 0-49-15,4-4 58 0,3 2-54 16,2 0 61-16,4 0 8 0,3-2 0 0,4 1-6 0,0 1 2 16,1-3 8-16,2 2 0 0,-1-1-1 15,0 1-8-15,-1-1-3 0,-2 0-44 0,-3 1 44 16,-2-1-10-16,-4 1 29 0,-3-2-3 0,-3-11-6 16,-4 21-10-16,-5-9-5 0,-4 1-8 0,-4-1-6 15,-3-2-40-15,-4 2 13 0,-3-1-57 0,3-3 20 16,2 0-50-16,0-3-48 0,4 1-39 0,4-2-78 15,3-1-126-15,11-3-171 0,-17-2-466 0,17 2-632 16</inkml:trace>
  <inkml:trace contextRef="#ctx0" brushRef="#br0" timeOffset="5510.71">12266 12501 542 0,'12'-5'654'0,"1"4"-125"0,3 3-68 16,5 4-77-16,6 5-37 0,6 8-22 0,0 1-24 16,3 8-32-16,-3 2-89 0,0 11 30 0,-5 2-71 15,-8-2 14-15,-7 4-58 0,-6 0 21 0,-8 4-54 16,-8 2 24-16,-10 9-49 0,-12-3 27 16,-8 2-52-16,-6-3-87 0,-4 0-50 0,-1-6-7 15,1-2-29-15,2-3-42 0,0-5-63 0,4-1-80 16,-2-6-115-16,1 0-538 0,7-9-598 0</inkml:trace>
  <inkml:trace contextRef="#ctx0" brushRef="#br0" timeOffset="6093.11">9851 13682 230 0,'-21'0'522'0,"2"0"-49"15,0 0-50-15,-1-2-27 0,3 2-27 0,2-1-32 16,0 0-20-16,4 0-30 0,11 1-41 0,-20-1-91 16,20 1 12-16,-11-4-85 0,11 4 27 0,0 0-22 15,17-4-17-15,2 4-7 0,11 0-67 0,14 0 49 16,16 1-53-16,21 2 49 0,13-1-62 0,9 2 55 16,25 1-56-16,6 2 48 0,4 0-47 0,4-1 46 15,0-1-54-15,3 1 24 0,1-2-59 0,-4-2 50 16,-4 0-57-16,-3-2 24 0,-22 1-10 0,-5-2 7 15,1 0 5-15,-5-2 8 0,-4-1 3 16,-4-2 5-16,-6 0 5 0,-8 1 5 0,-6-1 11 16,-18 0-1-16,-7 3 3 0,-10-1 0 0,-7 2-2 15,-8-2-4-15,-8 4-11 0,-18 0-70 0,16 0-107 16,-16 0-147-16,0 0-165 0,-23 0-333 0,-5 4-388 16</inkml:trace>
  <inkml:trace contextRef="#ctx0" brushRef="#br0" timeOffset="6642.67">10094 14183 631 0,'-16'1'514'0,"16"-1"-71"0,-11 5-51 0,11-5-27 16,-9 9-79-16,4 1-29 0,-2-2-34 0,2 3-27 15,3 3-39-15,-2 0-19 0,2 3-18 0,0 0-17 16,2 2-1-16,0 0-69 0,0 1 48 0,2 4-15 16,3-2-12-16,-2 1-7 0,2 0-10 15,2-2-7-15,-2 0-8 0,-1 0-3 0,1-5-1 16,-1-1-5-16,0-1-2 0,1-2-3 0,-2-1 6 15,-1-1 3-15,-2-10-2 0,4 13-3 0,-4-13-1 16,0 0 10-16,0 0-15 0,0 0-4 0,-18-7-5 16,11-2 4-16,-1-3-48 0,-2-6 57 0,2-2-3 15,-3-5-2-15,1-2 0 0,3-3-3 0,3 1 4 16,0-3 1-16,2 7 59 0,4-4 3 0,2-4 4 16,5 2-3-16,4-5-11 0,3 1-6 0,7 2-5 15,1 0-6-15,5 1-7 0,3 3 5 16,2 1 7-16,4 4 6 0,-2 2-25 15,1 4 25-15,-2 2-36 0,-4 7 18 0,-6 2-32 0,0 4 25 16,-5 5-8-16,0 2-4 0,-6 1 3 0,-1 4-3 16,-4 3-1-16,-5 1-14 0,-4 0 9 15,-2 3-2-15,-7 3-10 0,-2 0-23 0,-6 2-30 16,-2 1-11-16,-3-2-2 0,0-1 4 0,1 0-2 16,-2-1-21-16,0-1-16 0,2-3 1 0,0-2-15 15,3-3-28-15,4-2-23 0,-2-1-73 0,5-2-63 16,-1-2-110-16,12-2-55 0,-15-4-437 0,15 4-472 15</inkml:trace>
  <inkml:trace contextRef="#ctx0" brushRef="#br0" timeOffset="6910.18">10826 13886 453 0,'0'0'567'15,"0"0"-60"-15,0 0-71 0,-6-8-27 0,6 8-69 16,-13 0-8-16,3 3-13 0,-2 0-25 0,1 2-20 16,-4 0-43-16,3 3-24 0,-1-1-23 0,2 3-24 15,-5 4-22-15,2 0-23 0,3 3-19 0,2 2-18 16,0 0-11-16,2 4-13 0,2 0-9 0,5 3-10 16,0 2-6-16,5 3-3 0,2 1-28 0,3-1 23 15,3 4-27-15,3-2 21 0,1-1-39 16,3-4 17-16,-1 0-60 0,5-3-2 0,-3-5-120 15,-1-1-43-15,0-2-129 0,-2-7-187 16,-3 2-691-16,0-5-848 0</inkml:trace>
  <inkml:trace contextRef="#ctx0" brushRef="#br0" timeOffset="7478.55">11082 14145 21 0,'-6'-10'849'0,"6"10"-204"0,-10-13-109 0,10 13-116 16,-6-8-51-16,6 8-16 0,0 0-28 0,-12-3-29 16,12 3-46-16,-7 8-28 0,7-8 4 0,-3 13-38 15,3-13-36-15,1 20-28 0,2-8-23 0,1 1-45 16,1 3 13-16,0-1-38 0,3-1 18 0,-1 0-39 16,0-1 26-16,-1-1-44 0,1-1-4 0,-3-1-47 15,3-2 40-15,-7-8-78 0,6 9-46 0,-6-9-40 16,0 0-22-16,0 0 24 0,-1-10 19 0,-4 0 38 15,-2-4 1-15,-1-4 28 0,-4-4-8 16,-3-2 33-16,-2-8 7 0,-2 2 52 0,0-1 38 0,4 0 56 16,-1 6 3-16,5 0 22 0,2 5-7 15,2-1 9-15,2 3-32 0,3-1 40 0,4 3-66 16,5-1 44-16,2 1-39 0,3 2 34 0,8 0-57 16,4 1 33-16,4 2-56 0,3 2 39 0,0 0-52 15,-2 6 41-15,-1 0-46 0,-2 3 38 0,2 3-44 16,-4 0 37-16,-1 3-48 0,-4-1 52 0,-4 5-8 15,-4-2-19-15,-5 2-8 0,-6-10-12 0,0 20 2 16,-5-7 0-16,-3 0-2 0,-5 3-3 0,-1-1 2 16,0-1-2-16,-1 0 10 0,2-2-4 15,2-1-5-15,2-1 0 0,-1-1 7 0,3-1 6 16,7-8 1-16,-7 13 3 0,7-13 1 0,10 11-12 16,-1-5 12-16,2 1 9 0,6 0 0 0,1 1 4 15,3-1 10-15,2 1 2 0,-1 3 6 16,-1-3 2-16,-1 3 16 0,-1 0-14 0,-4 0 22 15,-3-1 0-15,-3 1 3 0,-5-1 7 0,-3 2-10 16,-4-2-11-16,-2 2-6 0,-5 1-7 0,-1 1-5 16,-6-2-32-16,-1 1 10 0,-2-1-56 0,-2-1 17 15,3-3-72-15,1 0-2 0,2 0-74 0,1-1-76 16,2-3-82-16,2-2-140 0,11-2-82 0,0 0-419 16,-12-4-577-16</inkml:trace>
  <inkml:trace contextRef="#ctx0" brushRef="#br0" timeOffset="7692.79">11648 13839 116 0,'9'-11'817'16,"-9"11"-208"-16,6-6-85 0,-6 6-43 0,13 0-25 16,-2 5-45-16,5 1 3 0,4 2-46 0,7 6-20 15,5 2-25-15,1 3-48 0,-1 3-23 0,-1-1-27 16,-6 4-38-16,-3 0-36 0,-7 0-26 0,-4 0-20 15,-9-2-41-15,-4 2-51 0,-9 3-80 16,-8 3-58-16,-9 1-113 0,-5-3-61 0,-9 3-70 16,-3 1-31-16,8-8-47 0,0 0-93 0,1-1-69 15,0-3-382-15,-1 0-587 0</inkml:trace>
  <inkml:trace contextRef="#ctx0" brushRef="#br0" timeOffset="8908.61">15314 12756 152 0,'0'0'593'0,"-10"-9"-82"15,10 9-92-15,-8-6-48 0,8 6-83 0,0 0-59 16,-7-8-61-16,7 8-21 0,0 0 23 0,-9 4-11 16,9-4 0-16,-5 16-19 0,2-4 1 0,2 4-12 15,0 3-47-15,-1 4 36 0,2 2-68 0,0 5 42 16,-1 4-13-16,1 1-12 0,0 2-17 15,0 1-8-15,0 1-10 0,1 0-7 0,-1-2-2 0,2-2-5 16,-1-2-4-16,0-4-1 0,-1-4 0 16,0-1-13-16,1-5 5 0,-1 0 6 0,2-4 6 15,-2-2 4-15,0-13-9 0,0 19-1 0,0-19-5 16,0 0-1-16,0 0-1 0,0 0-11 0,0 0-1 16,-7-6 6-16,6-6-10 0,-3-4 5 0,0-2-3 15,-1-4 2-15,0-2-43 0,0-6 55 0,0 1-47 16,0-1 58-16,1-1-52 0,0 0 56 15,-2-1-52-15,5 0 64 0,-1 5-46 0,2-3 68 16,3-2-2-16,1 0-8 0,2 0-2 0,0-1-2 16,2 3-6-16,5-7-1 0,-3 7 18 15,4-2 8-15,-1 4-42 0,1 0-2 0,1 2 33 16,-1 3-3-16,2 0-5 0,-2 2-37 0,-1 4 33 16,3-2-41-16,-1 3 40 0,1 3-41 0,2 1 27 15,0 2 8-15,2 3-5 0,2 1-4 0,-3 4-4 16,3 0-4-16,-1 5-1 0,3 0 3 0,-2 5-15 15,5 1 6-15,-3 4 2 0,1 3-6 0,-5 3-4 16,1-2 8-16,-5 5-2 0,0 0 3 0,-3 0-31 16,-2 3 34-16,-5-2-32 0,-2-1 30 0,-1-3-27 15,-3-2 39-15,-3 2-29 0,-2 1 23 0,-4 0-26 16,-2-3 31-16,-4-1-40 0,-1 0 28 0,-3 0-48 16,-2-4 38-16,0-4-44 0,-2 3 36 0,1-3-71 15,-1-2 33-15,1-1-67 0,3-4 15 16,0 3-87-16,0-3-2 0,5-1-97 0,1-1-134 15,0-3-134-15,3 3-391 0,10 1-527 0</inkml:trace>
  <inkml:trace contextRef="#ctx0" brushRef="#br0" timeOffset="9243">16094 12431 156 0,'-5'-9'726'0,"-1"1"-136"16,0 0-92-16,1 0-74 0,-1 3-85 0,6 5-59 16,-13-10-40-16,13 10-38 0,-13-5-39 0,13 5-18 15,-15 5 3-15,7 1-17 0,-1 2-17 0,2 6-2 16,-1 3-10-16,0 2-16 0,2 5-11 15,-1 6-14-15,2 3-13 0,-2 8-8 0,3 2-53 16,0 1 51-16,2 3-53 0,-1 3 55 0,2 0-54 16,-1 2 45-16,4-1-2 0,-1 1-2 0,3-2-6 15,0 0-22-15,2-3-44 0,3 0-28 0,-1-5-24 16,2-1-24-16,3-3-30 0,-1-3-75 0,2-8-50 16,1-2-102-16,1-4-64 0,-2-5-502 0,4-4-525 15</inkml:trace>
  <inkml:trace contextRef="#ctx0" brushRef="#br0" timeOffset="9826.79">16321 12945 289 0,'-12'-11'666'0,"0"3"-167"0,3 1-61 0,0 4-58 0,9 3-60 15,-16-1-49-15,7 4-52 0,9-3-25 0,-13 13-81 16,8-4 38-16,2 2-53 0,1 2 32 15,2-1-20-15,0 5-19 0,4-2-17 0,-1 2-17 16,4-1-10-16,-2 1-3 0,0-3-7 0,0-1-1 16,2-1-5-16,-1-2-4 0,0-3-17 0,-6-7-29 15,10 5-21-15,-10-5-34 0,10-4-30 0,-10 4-8 16,7-15 6-16,-6 2 14 0,-1-3 20 16,-2-3 11-16,-2-6 12 0,-1-6 21 0,-2-1-4 15,-2-8 23-15,-2 0 15 0,1 0 43 0,0 0 9 16,-2 1 30-16,4 5-4 0,3 3 19 0,1 6-24 15,4 1 0-15,3 1-15 0,2 3-8 0,5 3-6 16,6 1 11-16,0 5-10 0,6 2-2 0,4 4-10 16,-1 2-15-16,2 3-4 0,0 3-4 15,-3 2-8-15,0 2 2 0,-2 2-9 0,-4 1 7 16,-1 3 1-16,-8 1 5 0,-4-1-9 0,-5 1-1 16,-4 1 0-16,-3 0-2 0,-3 3-1 0,-4-1-1 15,1-2 7-15,-2 1-8 0,0-1 0 0,-2-1-2 16,4-2-5-16,2-1-6 0,1-3-2 15,1 2 9-15,3-3 5 0,6-7-5 0,-3 11 2 16,3-11 2-16,5 9 1 0,4-4 0 0,1-1 0 16,4 2 3-16,2-2-2 0,1 2-2 0,4 0-3 15,-2 1 2-15,1 2-38 0,2 0 55 16,-4 0-45-16,0 1 51 0,-3 2-47 0,-1 0 56 16,-4-2-51-16,-2 1 62 0,-3 1-42 0,0-1 66 15,-5-11-54-15,-2 22 51 0,-4-10-13 0,-2-1-10 16,-3 1-9-16,-2-3-1 0,-2 1 2 0,-1 1-3 15,0-4-13-15,1 0-1 0,1-2-21 0,1 0-8 16,2-2-24-16,0-1-47 0,11-2-46 0,-16 2-83 16,16-2-78-16,0 0-127 0,-10-6-106 0,10 6-432 15,2-11-547-15</inkml:trace>
  <inkml:trace contextRef="#ctx0" brushRef="#br0" timeOffset="10092.92">16709 12518 204 0,'-4'-15'699'0,"-1"3"-83"0,2 4-90 16,1-3-101-16,2 11-105 0,-5-12-71 0,5 12-45 16,0 0 22-16,0 0-16 0,0 0 7 0,0 0-5 15,3 12-15-15,1 3-19 0,4 6-10 0,1 4 4 16,0 6-8-16,2 7-45 0,2 3 0 15,-3 3-41-15,2 2 14 0,-3 2-42 0,0 2-3 0,-3 0-13 16,2 2 13-16,-5-2-37 0,0 0-16 16,0-3-34-16,-3-1-28 0,0-8-56 0,-2-3-63 15,0-4-66-15,-1-4-49 0,1-4-75 0,0-5-43 16,0-2-152-16,-2-3-437 0,4-13-615 0</inkml:trace>
  <inkml:trace contextRef="#ctx0" brushRef="#br0" timeOffset="10562.96">17137 12721 182 0,'-9'-9'694'0,"9"9"-94"15,-12-10-91-15,12 10-58 0,-14-8-93 0,14 8-46 16,-11-1-42-16,11 1-21 0,-14 4-22 0,6 2-23 15,3 3-16-15,-1 1-75 0,-1 2 25 0,2 3-66 16,-1 1 28-16,3 2-59 0,-1 2 27 0,0 3-43 16,2-1 37-16,-1 4-49 0,1 0 33 0,-1 0-32 15,1-1 19-15,-1-1-40 0,-1-1 1 0,2 0-74 16,1-4 37-16,-2-4-29 0,2 1 5 0,-1-3 19 16,2-13 6-16,-2 16-36 0,2-16 2 0,0 0-1 15,0 0-1-15,0 0 7 0,-7-14 11 16,6 2 12-16,0-4-35 0,1-5 61 0,-2-5 10 15,4-4 31-15,-2-5 17 0,1-1 7 0,0 0 26 16,2 1 26-16,1 0 3 0,0 3 26 16,1 1 8-16,1 2 3 0,0 6 15 0,0 0-7 15,0 3-36-15,2 2 1 0,2 1-16 0,-1 5 22 16,2 2-16-16,1 2 7 0,-1 4-14 0,3 2 6 16,-1 5-11-16,5 2 4 0,0 6-10 0,6 9-17 15,0 3-6-15,1 8-13 0,-5 1-5 0,1 2-12 16,-6 4 1-16,-1 0-6 0,-4 2-15 0,-3-1-31 15,-5-6-64-15,-2 3-52 0,-3-4-53 16,-4 0-99-16,-2-2-71 0,-2-3-23 0,-1-1-30 16,-1-3-11-16,1-5-70 0,-1-2-55 0,-2-4-394 15,-1-2-527-15</inkml:trace>
  <inkml:trace contextRef="#ctx0" brushRef="#br0" timeOffset="10725.36">17023 13014 193 0,'1'-12'686'0,"-1"12"-124"16,3-19-84-16,3 11-74 0,1-1-81 16,5 1-51-16,1 1-42 0,9-3-37 0,2 4-29 15,6 0-28-15,2-1-27 0,2 3-20 0,2 0-17 16,0 0-9-16,-2 0-55 0,-4 1-152 0,-2-1-173 16,-3 1-267-16,-1-3-338 0,-3-3-492 0</inkml:trace>
  <inkml:trace contextRef="#ctx0" brushRef="#br0" timeOffset="10979.16">17497 12287 2 0,'0'0'837'0,"0"0"-202"0,14 2-83 15,-5 6-67-15,4 9-67 0,7 3-38 0,5 8-41 16,1 5-49-16,6 8-10 0,0 4-35 0,-1 2-53 15,-3 3 1-15,-1 4-33 0,-5-2-10 0,-6 4-40 16,-7-9-3-16,-3 5-36 0,-8-4-18 0,-7 1-80 16,-10 6-39-16,-4-5-74 0,-5-2-70 0,2-12-26 15,0-2-61-15,-3-2-54 0,1-4-129 16,-3-2-83-16,2-5-415 0,-1-3-572 0</inkml:trace>
  <inkml:trace contextRef="#ctx0" brushRef="#br0" timeOffset="11292.51">18115 12643 578 0,'0'0'669'0,"0"0"-76"0,0 0-83 16,0 0-110-16,10 5-76 0,-10-5-52 0,11-1-32 16,-11 1-44-16,24-1-29 0,-8 0-35 15,4 1-31-15,3 0-18 0,7-2-22 0,0 4-8 16,2-1-11-16,0 0-10 0,-1 0-10 0,-2 2-43 15,-1-2-86-15,-3 1-124 0,-4 1-157 0,-1-2-116 16,-5 1-504-16,-1-2-607 0</inkml:trace>
  <inkml:trace contextRef="#ctx0" brushRef="#br0" timeOffset="11492.47">18134 12946 201 0,'0'0'875'16,"-6"14"-192"-16,6-14-75 0,4 10-136 0,-4-10-15 16,16 6-119-16,-2-4-30 0,2-1-81 0,5 1-32 15,2-2-52-15,4 0-1 0,3-2-70 0,1 1-4 16,0-1 9-16,-1-1-126 0,-2 0-67 0,-2 1-191 16,-2-2-155-16,-5 0-227 0,-2 0-323 0,-3-2-618 15</inkml:trace>
  <inkml:trace contextRef="#ctx0" brushRef="#br0" timeOffset="12325.58">19129 12118 249 0,'0'0'574'0,"-4"-16"-91"0,4 16-70 0,-1-13-77 16,1 13-45-16,0 0-86 0,-2-14-33 0,2 14-46 15,0 0 53-15,0 0-13 0,0 0-9 0,-12 2-26 16,12-2 5-16,-6 13-11 0,2-1-18 0,4 0-51 16,0 2 58-16,0 2-13 0,2 4-20 0,1 3-13 15,2 0-14-15,-1 4-11 0,0 1-7 16,0 3-3-16,-1 0-9 0,0-4-9 0,0 0 4 0,-2 0-4 15,0-1 4-15,-1 0-6 0,0-4-3 16,0-2-2-16,-1-1-33 0,0-1 39 0,1-2-4 16,-2-3-4-16,1 0-3 0,-1-3 4 0,2-10 9 15,-2 19-5-15,2-19-1 0,0 0-3 0,0 0-2 16,0 0-2-16,0 0-5 0,0 0 4 16,1-11 5-16,-1-2-7 0,1-5 1 0,1-3-2 15,-2-5 1-15,0-4-3 0,-2-2-44 0,2-2 56 16,0-1-43-16,-1 2 55 0,2-2 30 15,1 4 22-15,-1-1-38 0,3 0 29 0,1 2-9 16,1-1-10-16,1 5-9 0,1 0-5 0,3 1-9 16,-1 1-6-16,1 5-3 0,3 1-2 0,-2 2-6 15,5 1-2-15,-2 4-2 0,3 1-7 0,0 3 1 16,4 2 7-16,-2 3 0 0,1 1-2 0,2 4 2 16,1 2-2-16,-1 2-4 0,-2 3-40 0,-1 1 52 15,-5 4-43-15,1 2 44 0,-6 1-37 0,-3 3 52 16,-4-3-45-16,-4 1 43 0,-6 1-42 0,-3-1 12 15,-3 3-55-15,-4-3 55 0,-4 0-61 0,-1-3 47 16,-4 0-8-16,2-2-3 0,-1-2-3 16,6-3-4-16,0 0-44 0,2-2-32 0,4-1-34 15,2-2-157-15,11-4-192 0,-17 5-589 0,17-5-704 16</inkml:trace>
  <inkml:trace contextRef="#ctx0" brushRef="#br0" timeOffset="12625.59">19862 11853 282 0,'-10'-12'624'0,"0"4"-85"0,1 0-101 0,0 2-47 15,2 1-92-15,7 5-32 0,-17-6-35 0,17 6-13 16,-14 0-40-16,14 0-8 0,-17 7-19 0,10 0-43 15,-1 4 16-15,-1 0-14 16,3 5-7-16,-1 3-24 0,2 3-14 0,-1 3-15 0,2 7-48 16,0 0 50-16,2 3-54 0,-1 9 45 15,-1 1-9-15,2 3-5 0,-1-1-5 0,-1 2 2 16,3-4-5-16,0 2-8 0,2-2-7 0,3-3 3 16,1-7-13-16,1-1-27 0,2-3-42 0,4-4-94 15,0-2-122-15,4-5-179 0,-2-5-160 0,1-4-329 16,2-5-542-16</inkml:trace>
  <inkml:trace contextRef="#ctx0" brushRef="#br0" timeOffset="13108.08">20097 12155 632 0,'-12'-12'585'16,"3"2"-83"-16,1 2-85 0,0-1-64 0,0 5-56 15,8 4-20-15,-15-4-32 0,15 4-26 0,-17 0-16 16,8 4-29-16,1 0-78 0,0 4 29 0,0 2-65 16,0 3 42-16,2 2-46 0,-1 0 37 0,1 4-18 15,2 1-17-15,0 1-9 0,2-2-41 0,-2-1 33 16,1-1-14-16,1 2 8 0,0-4-11 0,-1 1-8 16,2-4-12-16,-1-1-3 0,2-11 8 15,-2 19-4-15,2-19-16 0,-3 8-29 0,3-8-8 16,0 0 8-16,0 0 6 0,0 0-18 0,-4-14 4 15,4 14 8-15,0-23 4 0,0 8 5 0,1-2-42 16,1-2 67-16,0 0 4 0,0 0-2 16,0 1 5-16,1-1 26 0,0 1 22 0,1 1 20 15,0-1-7-15,1 3-5 0,0-2 26 0,2 2 23 16,0 1 4-16,1 2-4 0,0-1 9 0,0 0-5 16,1 3-1-16,1 1-10 0,-1 0-9 0,2 4-22 15,-1 2 14-15,1 0-12 0,-11 3 8 0,26 3 5 16,-12 0 5-16,2 4 1 0,0 2 7 0,2 3-7 15,-1 3-12-15,1 2-12 0,0 4-9 16,-3 2-10-16,-1 2-15 0,-2 1 2 0,-2 4-9 16,-4 0-3-16,-1 1-15 0,-1-1-60 0,-4-2-52 15,-1 0-54-15,0-1-10 0,-2-1-27 0,-1-2-41 16,0-1-81-16,-1-1-70 0,-1-1-72 0,0-6-98 16,-2-2-163-16,-4-3-290 0,2-2-618 0</inkml:trace>
  <inkml:trace contextRef="#ctx0" brushRef="#br0" timeOffset="13275.19">19929 12379 444 0,'-7'-8'618'16,"7"8"-123"-16,-4-14-52 0,4 14-74 0,2-14-66 16,5 8-47-16,1 2-39 0,5-1-19 0,3-1-32 15,3 3-31-15,5 0-22 0,4-1-23 0,0 1-18 16,7-3-14-16,1 2-87 0,0-2-186 0,3-4-216 15,1-2-598-15,-1-3-643 0</inkml:trace>
  <inkml:trace contextRef="#ctx0" brushRef="#br0" timeOffset="13740.68">20587 11964 186 0,'0'0'678'0,"-10"14"-134"15,6-6-72-15,2 2-64 0,-2 2-69 0,1 2-46 16,1 1-14-16,-1 5-67 0,3-1 32 0,0 2-84 16,3 4 26-16,-1 0-85 0,1 0 26 0,1 1-19 15,-2-2-55-15,2-1 20 0,-1-4-13 0,-1-2-10 16,2-1-8-16,-3-3-3 0,2-2-6 0,-2 0 10 16,-1-11-8-16,1 11-24 0,-1-11-26 0,0 0-30 15,0 0-1-15,-10-6-12 0,3-2-9 0,1-3 9 16,-4-4-62-16,0-2 61 0,1-3 13 15,0 0 10-15,-2-1 5 0,0 0 19 16,4 0 10-16,0 0 20 0,0 0 7 0,3-1 2 16,1 5 11-16,3-3-4 0,3 2-1 0,3-3 3 15,4 2 7-15,2 1-3 0,7-2-2 0,2 2-4 16,3 1 2-16,3 0 0 0,1 3 11 0,2 2 3 16,-1 1 3-16,-1 1-7 0,0 5-9 0,-3 1-6 15,-3 2-4-15,1 5 0 0,-4 1-8 0,2 4 2 16,-5 4 1-16,-5 3-8 0,-1 1 3 0,-4 5-28 15,-3 0 39-15,-3 3-31 0,-2 1 35 0,-1 1-39 16,-4 2 35-16,1 1-40 0,0 2 37 16,-2-4-5-16,0 0-2 0,0-2-1 0,1-3-5 15,1-1-6-15,0-2-2 0,3-2-30 0,-4-2-23 0,5-3-40 16,-1-2-40-16,3-10-96 0,-1 14-176 16,1-14-205-16,0 0-543 0,0 0-763 15</inkml:trace>
  <inkml:trace contextRef="#ctx0" brushRef="#br0" timeOffset="14327.7">21096 11926 438 0,'-4'-14'543'0,"4"14"-97"0,0 0-50 0,0 0-23 15,0 0-71-15,0 0-36 0,0 0-39 0,0 0-16 0,0 17-35 16,3-5-20-16,3 3-19 0,-1 3-21 15,4 2-20-15,-1 2-59 0,1 3 45 0,3-1-64 16,-3 1 49-16,-2-1-19 0,-1-4-3 0,2-1-7 16,-2 0-6-16,-3-4-5 0,1 0-4 15,-2-3 6-15,-2-12-9 0,0 17-2 0,0-17-5 16,-3 10-13-16,3-10-10 0,0 0-6 0,-13 0 3 16,13 0-48-16,-13-9 54 0,8 0-46 0,-3-2 67 15,1 0-5-15,-1-5-3 0,0-3-4 16,2-1-1-16,-1-4 4 0,1-1-3 0,2-1 1 0,0 0-6 15,4-3-8-15,2 0 12 0,2-3 1 16,3-1-6-16,1 2 2 0,4 2-1 0,2-5 3 16,3 6-5-16,2 4 0 0,-1 4-1 0,4 3-2 15,-3 3 0-15,0 5 5 0,0 2-5 0,-1 1 10 16,-1 6-10-16,0 0 4 0,-3 3-1 0,0 3 9 16,-3 0-7-16,-4 1 7 0,-2 3-6 0,-3-1 6 15,-3 3-5-15,-1 0-2 0,-4 1 9 16,-3 0-1-16,-2 2-11 0,1 2 7 0,0-2 0 15,-2 2 0-15,4-4-8 0,1 1 5 0,0-1-1 16,1 1 4-16,1-4-5 0,4 1 9 16,1-11 9-16,2 20-9 0,4-9-1 0,2-3 1 15,5 3-2-15,2 0-2 0,2 0 3 0,-1 0 3 0,0 1 0 16,2 0 1-16,-3 0-2 0,2 0 3 16,-3 1-1-16,0 0-4 0,-5 0 1 0,-3 0 2 15,0 1-3-15,-4-3 11 0,-4 1 6 0,-3 1 11 16,-2-1-6-16,-4-1-1 0,-3 1-5 0,-3-3 7 15,-3 2-8-15,2-1-4 0,-3-2 4 0,1-1-56 16,0 0 52-16,4-2-1 0,1 1-10 0,1-4-23 16,3 1-67-16,11-3-155 0,-19 2-172 15,19-2-172-15,0 0-402 0,-4-9-582 0</inkml:trace>
  <inkml:trace contextRef="#ctx0" brushRef="#br0" timeOffset="14562.88">21593 11553 283 0,'16'-2'639'0,"-1"6"-90"0,8 3-97 16,6 5-48-16,7 7-76 0,2 7-9 0,7 8-45 16,-4 3-17-16,2 4-31 0,-8 3-20 0,-1 3-31 15,-9 0-35-15,-10-2-66 0,-6 0 39 0,-7 2-56 16,-10 1 29-16,-8 6-50 0,-13 0 39 15,-7-4-13-15,-9-1-21 0,-2-5-91 0,-3-2-60 16,-1-3-72-16,4-3-65 0,-3-5-79 16,3-1-54-16,6-7-100 0,1-3-466 0,2-2-528 15</inkml:trace>
  <inkml:trace contextRef="#ctx0" brushRef="#br0" timeOffset="15558.45">19115 12808 205 0,'0'0'285'0,"0"0"-39"15,0 0-11-15,-11-2-47 0,11 2 16 0,0 0-36 16,0 0 34-16,-12-3-29 0,12 3 20 0,0 0-23 15,0 0 1-15,-15 1-27 0,15-1 3 0,-12 3-22 16,12-3-1-16,0 0-27 0,-11 4 12 0,11-4-23 16,-9 5 1-16,9-5-16 0,0 0 16 0,-6 6-11 15,6-6 10-15,0 0-8 0,0 0 9 16,0 0-22-16,3 12-7 0,-3-12-8 16,10 5-4-16,-10-5-7 0,16 0-7 0,-16 0-6 15,23 0-5-15,-10 0 1 0,3-2-7 0,3-1 4 16,1 2-7-16,5-1-4 0,2-2-7 0,6-1 3 15,4 1 1-15,8-2 0 0,5 1-9 0,5 0 9 16,5-1-21-16,15 1 20 0,8-1 4 0,7 2-3 16,4-1-4-16,5 1-1 0,6 1 0 0,1 2 2 15,3-1 3-15,3 2-6 0,-2-1 3 0,-4 0-2 16,-2 1 0-16,-2-2 0 0,-7 0 5 0,-1 1-1 16,-4-2 0-16,-7 0-6 0,-6 0 29 0,-13 0 38 15,-5 0 9-15,-7 0 19 0,-12 1 21 0,-6-1 2 16,-3 0-9-16,-8 1-25 0,-3-1-25 15,-9 0-17-15,-11 3-60 0,10-4-76 16,-10 4-86-16,-6-7-97 0,-4 2-82 0,-7 4-151 16,-1-2-622-16,-3 1-750 0</inkml:trace>
  <inkml:trace contextRef="#ctx0" brushRef="#br0" timeOffset="16890.54">19922 13187 106 0,'0'0'597'0,"-3"-13"-123"16,3 13-49-16,-8-15-61 0,8 15-26 16,-7-13-55-16,7 13-4 0,-8-12-29 0,8 12-25 15,-5-9-42-15,5 9-37 0,-5-7-37 0,5 7-22 16,0 0-14-16,0 0-9 0,-13 2-5 0,13-2-3 16,-6 14-7-16,3-4 2 0,1 4-1 0,0 2-2 15,1 1-1-15,0 4-10 0,-1 3-1 0,1 1-5 16,0 3 16-16,-1-3-6 0,2 2 3 15,-1 1-7-15,0 0-4 0,0-2-7 0,1 1-50 16,-2-3 51-16,2-2-50 0,-3-2 48 0,6-1-46 0,-3-2 54 16,0-1-52-16,0-3 49 0,0-1-47 15,0-12 56-15,0 21-48 0,0-21 52 0,0 13-55 16,0-13 46-16,0 0-49 0,2 12 44 0,-2-12-44 16,0 0 44-16,0 0-54 0,0 0 50 15,0-15-19-15,-5 5 2 0,5-1-4 0,-2-2-18 16,0-4 19-16,1-3-8 0,-2-5 7 15,0-1-12-15,1-8 9 0,-1 0 20 0,2 0 23 0,0-1 21 16,2 0-7-16,2 1-16 0,0 2 41 16,4-2-34-16,3 4 18 0,0 1-34 0,2 1 20 15,3 1-35-15,1 4 20 0,1 2-32 0,2 2 21 16,1 2-33-16,-3 3 27 0,2 4-30 0,1 1 24 16,0 2-28-16,-3 4 26 0,1 0-28 0,-3 3 29 15,4 3-25-15,-3 0 25 0,2 4-25 0,-4 1 26 16,3 3-28-16,-4 0 26 0,1 3-26 0,-2 1 29 15,-1 1-7-15,-4-1-3 0,-1 0 2 0,-2 0-1 16,-1 1-1-16,-2-2-3 0,-1 1 1 0,-3 0 0 16,0-1-2-16,-3 1 3 0,0-1-2 15,-5-1-2-15,0-2-5 0,-4 0 9 0,-3 0-1 16,-1-3 0-16,-2 1 1 0,0-2-5 0,-2-1-3 16,2 0-19-16,1-3-20 0,2 0-30 0,1-1-53 15,-1 1-63-15,5-1-73 0,13-2-120 16,-24 0-138-16,24 0-163 0,-16-3-330 0,16 3-618 15</inkml:trace>
  <inkml:trace contextRef="#ctx0" brushRef="#br0" timeOffset="17240">20475 12957 293 0,'0'0'645'0,"-3"-10"-131"0,3 10-80 15,0 0-96-15,-1-11-79 0,1 11 10 0,0 0-7 16,0 0-23-16,-11 5-3 0,11-5-55 0,-9 13 45 16,4-3-69-16,-2 3 34 0,1 1-47 0,-3 4 37 15,1 1-48-15,0 3 8 0,0 0-22 0,0 7-22 16,0-2-20-16,0 3-2 0,0 2 1 0,2-1 0 15,-2 1-17-15,1 1-11 0,1-1-33 16,-1 0 18-16,4 2-21 0,0-2 14 0,2-3-19 16,1-2 16-16,2 3-34 0,1-4-1 0,2-2-54 15,4 0 3-15,-1-4-118 0,2-1-50 0,2-1-122 16,1-5-151-16,3-2-149 0,-2-4-445 0,2-2-715 16</inkml:trace>
  <inkml:trace contextRef="#ctx0" brushRef="#br0" timeOffset="17690.43">20598 13268 448 0,'-7'-13'588'0,"3"4"-83"16,-1 2-105-16,5 7-65 0,-7-12-58 0,7 12-2 16,-8-6-40-16,8 6-29 0,0 0-25 0,-13 5-8 15,13-5-17-15,-7 11-33 0,4-1-17 16,3 1-16-16,0 2-16 0,0 0-13 0,0 3-8 15,2 0-10-15,0 1-10 0,-1-1-5 0,2 0-2 16,-1-1-3-16,-1-1-7 0,2-3-6 0,-3 0-13 16,0-11-12-16,1 17-15 0,-1-17-60 0,0 0-21 15,0 0-15-15,0 0 7 0,0 0 3 16,0 0 24-16,-1-12-2 0,1 0 30 0,0-2 0 16,0-4 24-16,-3-2-2 0,2-4 57 0,-1-1 22 15,0 0 44-15,2-1 25 0,-1 2 32 0,1 2 32 16,3 2-34-16,-1 1 57 0,2 0-50 0,-3 3 30 15,6-1-26-15,-1 2 25 0,2 3-19 16,3 1 27-16,1 1-7 0,3 4-2 0,-1 1 0 16,4 1-14-16,-2 2-14 0,1 2-24 0,1 2 3 15,1 1-18-15,3 3 5 0,0 4-35 0,-2-1-3 16,3 4-16-16,-5 3 5 0,3 3-22 0,-4 0 8 16,-2 1-23-16,-5-1 15 0,-1 0-30 0,-3 1 19 15,-3-2-43-15,-2 2-8 0,-2-2-46 0,-1-2-36 16,-2 3-38-16,1-4-36 0,-5 1-42 0,3-2-4 15,-1 0-49-15,0-3-52 0,-3 2-26 16,2-3-41-16,-3-1 11 0,2-3-10 16,-1 1 10-16,9-7-53 0,-13 7-41 0,13-7-345 15,-11 2-358-15</inkml:trace>
  <inkml:trace contextRef="#ctx0" brushRef="#br0" timeOffset="17872.64">20533 13303 308 0,'0'0'568'16,"-11"-6"-105"-16,11 6-82 0,0 0-2 0,0 0-46 16,11-8-40-16,-11 8-49 0,25 0-22 0,-6 0-40 15,4 0-19-15,7 0-24 0,1 0-13 16,0 0-23-16,8 0-16 0,1-2-19 0,-1-1-8 16,-2-1-24-16,0 0-73 0,-2-2-162 15,-4-3-182-15,-1 1-726 0,-3-4-723 0</inkml:trace>
  <inkml:trace contextRef="#ctx0" brushRef="#br0" timeOffset="18123.09">21092 12872 687 0,'0'0'658'16,"0"0"-105"-16,14-4-81 0,-14 4-60 15,18 7-14-15,-6 2-74 0,3 4 24 0,4 5-33 16,0 2 6-16,6 9-29 0,-2-2 16 16,-2 6-23-16,0 1-5 0,-3 3-16 0,-3 1-25 15,-3 1-19-15,-5 0-62 0,-3-4-5 0,-6 2-40 16,-5 1-45-16,-7 0-60 0,-3-3-57 0,-6-1-79 16,-6 0-92-16,-7 1-52 0,2-5-206 0,-8 1-114 15,3-8-185-15,-1-2-609 0,-5-4-987 0</inkml:trace>
  <inkml:trace contextRef="#ctx0" brushRef="#br0" timeOffset="24207.07">5477 15499 238 0,'0'0'616'0,"-21"3"-117"16,21-3-92-16,-13 0-64 0,13 0-63 0,0 0-60 16,-15 0-43-16,15 0-27 0,0 0-17 0,0 0-16 15,0 0-3-15,10-4-7 0,-10 4-6 0,18-4 10 16,-4 3 13-16,3-2 12 0,2 1 6 0,0 1 4 16,8-2-3-16,1 2-26 0,3-1-10 0,8 1-20 15,1 0-10-15,2 1-22 0,8-2-4 0,1 2-15 16,0 0-13-16,2 0-11 0,-5 2 21 0,-3-2-26 15,-4 0 12-15,1 1-9 0,-5 0 6 16,-5-1-17-16,-3 2-5 0,-2-2-36 16,-6 0-29-16,-1 0-44 0,-4 0-59 0,-2 0-84 15,-14 0-101-15,15 0-112 0,-15 0-95 0,0 0-342 16,0 0-474-16</inkml:trace>
  <inkml:trace contextRef="#ctx0" brushRef="#br0" timeOffset="24490.73">5578 15652 152 0,'-11'3'488'16,"2"0"-73"-16,9-3-52 0,-12 5-14 0,12-5-25 0,0 0-39 15,0 0-50-15,0 0-44 0,15 8-33 16,-4-10-33-16,6 2-20 0,2-1-18 0,7-2-8 15,3 2 7-15,2 0-2 0,9-3-2 0,8 1-9 16,3-1-6-16,-1 1-4 0,1-1-11 0,0 0-8 16,0 0-10-16,-1 2-7 0,-1-2-5 0,-2 3 0 15,-7-2-5-15,-3 1-4 0,-7 0-23 16,-1 0-37-16,-5-1-29 0,-3 3-34 0,-4-3-50 16,0 0-81-16,-6 0-60 0,1 0-21 0,-4-1-69 15,-8 4-366-15,11-9-269 0</inkml:trace>
  <inkml:trace contextRef="#ctx0" brushRef="#br0" timeOffset="24821.76">6036 15237 513 0,'-9'-4'605'0,"2"-3"-69"16,7 7-85-16,-13-10-78 0,13 10-93 0,-5-7-40 15,5 7-37-15,0 0-11 0,8-7-3 0,-8 7-4 16,20 0 3-16,-6 0-18 0,5 3-6 16,4 3-6-16,1 1-21 0,3 2-40 0,4 1 37 15,2 7-19-15,3 2-16 0,-4-1-16 0,1 3-16 16,0 3-12-16,-3 1-6 0,-1 1-22 0,-2 2 10 16,-4 0-20-16,0 2 10 0,-4-1-17 0,-5-4 13 15,0-2-16-15,-5-2 13 0,-2-1-17 0,-2 1 19 16,-3-4-20-16,-2-3 13 0,-2 1-19 0,-3 1 7 15,-2-3-24-15,-3 4-13 0,-1-1 0 0,-1-2 4 16,-2 0-33-16,2-2-36 0,2 1-81 0,-2-3-85 16,1 3-72-16,2-5-112 0,-1 4-109 15,4-1-510-15,2-2-685 0</inkml:trace>
  <inkml:trace contextRef="#ctx0" brushRef="#br0" timeOffset="25489.55">7760 15474 460 0,'-7'-8'594'15,"7"8"-126"-15,0 0-94 0,-12-5-59 16,12 5-48-16,0 0-50 0,-11 7-9 0,11-7-31 16,-6 18-28-16,3-8-16 0,1 5-14 0,2 1-16 15,0 3-14-15,2 0-21 0,-1 5-6 16,3-1-15-16,0 1-7 0,1 1-10 0,-3 0-6 16,2-2-4-16,1 2-11 0,0-3 6 0,-2 1-7 15,0-4 3-15,-3-2-6 0,2-2 9 0,-1-1-7 16,-1-2 8-16,-1 0-15 0,-1-3-9 0,2-9-14 15,-8 12 5-15,8-12-8 0,0 0 12 0,-14 1-10 16,14-1 12-16,-9-13 2 0,2 1 3 0,4-5 1 16,-3-4-1-16,3-4 1 0,0-6 3 0,1-3 1 15,3-2 13-15,0-1 1 0,5-7 20 0,1 3 10 16,4-2-3-16,1 3 0 0,5-1-4 0,4 1 8 16,1 5 0-16,5 2-2 0,0 1-8 0,2 4-4 15,0 3-4-15,3 4-3 0,-8 7 0 16,2 2-9-16,-5 6 0 0,-2 2-4 0,-4 4-4 15,-1 4-1-15,-3 2 2 0,-1 3 6 0,-4 3-2 16,-4 0 0-16,-2 2 0 0,-6 3-4 0,-1 3-1 16,-4 1-7-16,-1 3-33 0,-4 0-10 0,0-1-14 15,1 1-1-15,0-4-8 0,-1 0-21 16,3-2-10-16,0-4-13 0,3-2-34 0,1 0-25 16,0-2-41-16,4-2-61 0,5-8-73 0,-11 11-516 0,11-11-410 15</inkml:trace>
  <inkml:trace contextRef="#ctx0" brushRef="#br0" timeOffset="25788.49">8404 15131 465 0,'0'0'651'0,"2"-13"-69"0,-2 13-55 15,0 0-88-15,0-14-90 0,0 14-70 0,0 0-63 16,0 0-9-16,0 0 11 0,0 0-15 16,0 0-30-16,-14 8-21 0,8 2-35 0,0 5-35 15,1 0 24-15,-2 7-52 0,4 2 26 0,0 1-14 16,-2 7-20-16,5 3-13 0,0 2 5 0,5 4-20 16,0 3 11-16,3 2-20 0,1-5 15 0,3 1-18 15,1 0 12-15,1-4-13 0,1-3 9 0,1 0-16 16,-3-10 1-16,2 2-12 0,0-5-27 0,1-4-27 15,-3-3-67-15,-2-2-114 0,3-2-117 0,-3-4-223 16,-1-5-591-16,-10-2-789 0</inkml:trace>
  <inkml:trace contextRef="#ctx0" brushRef="#br0" timeOffset="26221.18">8697 15465 104 0,'0'0'719'0,"-11"-11"-162"16,11 11-113-16,0 0-41 0,-9-5-33 0,9 5-43 16,-9 5-23-16,9-5-16 0,-12 11-49 0,7-2-32 15,1 0-42-15,-2 2-16 0,-1 1-42 0,4 2-12 16,-1 1-36-16,1 0 6 0,3 3-23 16,-2-3 1-16,2 1-14 0,2 0 2 0,-2-1-12 0,3-2 4 15,-1 0-26-15,0-3-19 0,0 1-14 16,-2-11 10-16,5 16 2 0,-5-16-9 0,5 9-12 0,-5-9-12 15,0 0-5-15,8-6 16 0,-8 6 7 16,5-19 8-16,-3 4 9 0,0-4 1 0,-2-1 10 16,0-5 17-16,0-4 24 0,2 0 6 0,-2 1 11 15,1-5 12-15,0 1 30 0,3 0 7 0,0 7-1 16,0 1 13-16,1-1-5 0,3 4-10 0,0 1-6 16,3 4-7-16,0 0-8 0,3 4 22 0,1 4 12 15,-1 1-15-15,-1 3-13 0,0 3-23 0,3 1 16 16,-3 4 14-16,3 3 7 0,0 1-18 0,2 3-9 15,-5 3-14-15,3 2-18 0,-3 0 0 0,-1 8-3 16,-1-1-4-16,-4 1-9 0,0 0-25 0,-3 1-34 16,-3 1-63-16,1-1-29 0,-4 0-52 15,1-3-67-15,-1 0-80 0,0-3-53 0,-3 0-43 16,3-3-74-16,-1-1-45 0,-3 0-44 0,2-3-287 16,-5-2-435-16</inkml:trace>
  <inkml:trace contextRef="#ctx0" brushRef="#br0" timeOffset="26404.76">8665 15593 554 0,'0'0'657'16,"-5"-10"-130"-16,5 10-91 0,-2-10-92 0,2 10-72 0,12-12-49 16,-1 5-24-16,5 0-33 0,6 0-31 15,3 0-7-15,6-1-31 0,3-1-8 0,1 2-25 0,1 0-6 16,5-2-16-16,-5 2-48 0,-2 0-134 15,-1-1-114-15,-4-1-168 0,-1 1-569 0,-3-3-586 16</inkml:trace>
  <inkml:trace contextRef="#ctx0" brushRef="#br0" timeOffset="26841.13">9198 15266 132 0,'0'0'550'0,"0"0"-120"15,-12-3 1-15,12 3-56 0,0 0-21 0,-7 11-60 16,7-11-3-16,-2 16-21 0,0-6-5 15,4 2-2-15,0 3-30 0,-2 1-13 0,5 2-38 16,-1 2-46-16,3 1-22 0,-2 0-25 0,1-1-1 16,1 2-35-16,-3-1-1 0,4-2-19 0,-4-4 3 15,0 1-15-15,-1-3 3 0,1-1-13 0,0-2 11 16,0-1-12-16,-4-9 11 0,1 11-63 0,-1-11-49 16,0 0-29-16,0 0-25 0,0 0 25 15,-9-8 5-15,4 1-6 0,-3-7 14 0,3 0 26 16,-6-4 3-16,4-1 24 0,-2-4 11 0,0 1 44 15,2 0-4-15,1 1 27 0,-1-3 29 0,3-1 11 16,-1 5 5-16,4-1 11 0,1 2-11 16,4 0-4-16,0-2-6 0,3 1-9 0,1 2-8 15,6 0-4-15,-1 2 1 0,0 0-14 0,6 5 9 0,1-2-3 16,-2 3-7-16,0 6-3 0,-3 2-8 16,4 1-24-16,1 3 23 0,-5 3 10 0,1 2 11 15,-3 2 9-15,-1 5-42 0,-3 2 53 0,-2 2-16 16,-3-1 3-16,-2 4-6 0,0-2-9 0,-2 1-1 15,0 1-17-15,0 1 9 0,0 0-12 0,-2-3 7 16,2 2-10-16,0-1 11 0,-2-1-14 0,2-2 11 16,0 0-20-16,0-4-26 0,2 1-47 0,0-4-31 15,-2 0-55-15,0-10-106 0,5 16-172 16,-5-16-209-16,10 7-357 0,-10-7-623 0</inkml:trace>
  <inkml:trace contextRef="#ctx0" brushRef="#br0" timeOffset="27421.34">9694 15243 172 0,'0'0'695'0,"-7"-9"-117"0,7 9-110 16,-7-7-68-16,7 7-50 0,0 0-7 16,0 0-23-16,-11 6-21 0,11-6-28 0,-2 11-29 15,2-11-11-15,0 18-47 0,0-7-32 0,4 1-23 16,0 1-24-16,1 3-21 0,0-1-27 15,1-1 3-15,0 1-24 0,0 0 5 0,0-1-20 0,0 0 9 16,-2-3-20-16,2 0 7 0,-1-2-35 16,-3-1 7-16,2 0-22 0,-4-8 11 0,6 11-67 15,-6-11-85-15,0 0-26 0,0 0 5 0,0 0 24 16,-10-4 19-16,5-3-9 0,-1 0 23 0,-1-5 13 16,-2 1 34-16,1-5 9 0,0 0 27 0,-3-1 4 15,2-1 43-15,3-1 22 0,-3 1 24 0,5 2 15 16,0-3 37-16,2 1-3 0,0 0 10 0,4 0-21 15,0-2-9-15,2 1-12 0,4 1-6 0,1-1-10 16,4 1-10-16,1 1-3 0,6 0-9 16,-2 0 0-16,5 2-7 0,-6 4 2 0,4 0-4 15,-3 3-6-15,-1 4-1 0,-1 2-2 0,-4 0 1 16,2 4-2-16,-6 2 3 0,1 0-1 0,-5 4 4 16,-2 2-3-16,-2 1 7 0,-2 2-13 0,-2 1 7 15,-3 1-1-15,0 3-3 0,-6-1 2 0,4 1-1 16,0 1 0-16,-1-1 2 0,2-4-3 0,2 0-3 15,-1 0 5-15,5-3 3 0,0-1-2 0,2-10 7 16,4 19-1-16,0-9-2 0,5-2 1 0,0-1 8 16,5 0 9-16,-1 1 3 0,1-1-6 0,1 2 2 15,3-1 4-15,-2 0-3 0,-3 1-2 0,0-1-3 16,-1 2-1-16,-3-1 24 0,-2 2 4 0,-5 0-8 16,0 0-1-16,-4-2-13 0,-3 4 6 15,-5-1-35-15,-2 1 24 0,-1 2-13 0,-3-2 13 16,-2-1-14-16,0 0 12 0,4 0-45 0,0-4-22 15,1 0-39-15,0-1-41 0,2-2-85 16,11-5-176-16,-13 4-192 0,13-4-451 0,0 0-647 16</inkml:trace>
  <inkml:trace contextRef="#ctx0" brushRef="#br0" timeOffset="27654.77">10183 15019 74 0,'0'0'745'0,"5"-11"-189"0,-5 11-67 0,0 0-36 16,11-6-52-16,-11 6-5 0,14 9-38 16,-1-1-1-16,8 9-25 0,1 2-43 0,5 3-36 15,1 5-44-15,-1 2-3 0,-3 0-30 0,-2 5-29 16,-3-3-32-16,-3 4-15 0,-4 2-17 0,-6-4-18 16,-2 1-24-16,-8-1-14 0,-2 1-74 0,-7 1-31 15,-3-1-69-15,0-6-51 0,-2 0-64 0,3-4-71 16,-4-1-57-16,6-7-94 0,-1 0-74 0,1-1-40 15,5-5-275-15,-2-1-430 0</inkml:trace>
  <inkml:trace contextRef="#ctx0" brushRef="#br0" timeOffset="27908.06">10707 15285 818 0,'0'0'686'0,"18"-1"-91"0,-5 0-72 0,1-1-88 16,4 1-72-16,2-2-116 0,1 3-1 0,7-3-98 16,0 2 28-16,0-2-85 0,1-1 13 15,1 1-57-15,0 1 35 0,0-1-18 0,-2 1-24 16,-1 1-61-16,-1 0-73 0,-4-1-89 0,0 2-86 15,-3 0-115-15,0 0-78 0,-2 2-117 0,-4-2-264 16,-2 1-386-16</inkml:trace>
  <inkml:trace contextRef="#ctx0" brushRef="#br0" timeOffset="28089.25">10889 15513 747 0,'-8'8'692'0,"8"-8"-81"0,-4 13-54 16,4-13-83-16,5 7-29 0,-5-7-64 0,14 8-34 15,-3-3-69-15,0-2-21 0,2-1-39 16,0 0-24-16,4-1-36 0,0 1-33 0,0 2-22 16,-1-4-36-16,-2 0-36 0,3 1-87 15,-3 1-68-15,3-2-140 0,-2 0-197 0,1-2-188 16,2 1-660-16,-1-2-912 0</inkml:trace>
  <inkml:trace contextRef="#ctx0" brushRef="#br0" timeOffset="28938.12">11670 15168 636 0,'0'0'596'0,"0"0"-102"15,-3-9-34-15,3 9-91 0,0 0-58 0,0 0-76 16,0 0-42-16,-1-11-39 0,1 11-37 0,0 0 7 16,0 0 35-16,4 12-44 0,-4-12 43 0,5 21 21 15,-1-5-35-15,-1 1-3 0,2 5-19 0,2 3-14 16,-2 4-15-16,0 1 0 0,2 2-28 0,-1 1 0 15,0 0-27-15,-1-2 7 0,0 0-23 0,-2-6 10 16,0 0-26-16,-2-5 23 0,1-2-37 0,0-2 5 16,-2-2 0-16,2 0 12 0,-6-5-28 0,4-9-9 15,-6 10-15-15,6-10 7 0,0 0-24 16,-17-4 19-16,10-3-16 0,-2-4 15 0,1-2-2 16,0-4 10-16,0-4 0 0,1-2 11 0,1-6-1 15,0-3 7-15,4-1 10 0,-1-3-2 0,5-3 2 16,0-3 5-16,5-2 13 0,2 1-15 0,17-32 18 15,-6 42 10-15,-1 1-4 0,4 3 20 16,1 6-10-16,3 1 15 0,-2 7-11 0,2 1 21 16,0 7-19-16,-3 0 4 0,-2 6-20 15,-3 1 8-15,1 3-24 0,-4 2 19 0,-3 1-22 16,-2 5 20-16,0 0-2 0,-8 3 0 0,-2 0-3 16,-3 3-4-16,-4 2 1 0,-4 1-28 15,-3 2 29-15,-4-2-33 0,0 1 30 0,0 0-31 16,0-2-26-16,-2-2-1 0,2-3-22 0,2 0-5 15,1-3-15-15,0-3-13 0,2 3-8 0,1-5-26 16,1-2-56-16,1 0-70 0,9-4-124 0,-14 2-71 16,14-2-126-16,0 0-271 0,-9-6-401 0</inkml:trace>
  <inkml:trace contextRef="#ctx0" brushRef="#br0" timeOffset="29254.65">12254 14791 233 0,'-6'-10'696'16,"3"1"-111"-16,3 9-70 0,-8-11-66 0,8 11-100 16,-5-12-64-16,5 12-65 0,-5-8-47 0,5 8-42 15,0 0-18-15,0 0 17 0,0 0-10 0,0 0 3 16,-11 8-15-16,11-8-19 0,-3 20 14 0,1-5 3 15,0 3-27-15,-1 1 1 0,0 5-28 0,0 2-4 16,-1 7-6-16,0 1-7 0,-1 8-6 0,0 2 3 16,0 2-6-16,-1 0-9 15,0 3 3-15,1 0-16 0,1-1 12 0,2 0-11 16,1 0 8-16,1-10-11 0,3 7-14 0,1-3 17 16,5-7 5-16,1-4-34 0,2-1-53 0,2-7-88 15,4-2-112-15,0-1-147 0,2-5-166 0,2-7-495 16,0 0-703-16</inkml:trace>
  <inkml:trace contextRef="#ctx0" brushRef="#br0" timeOffset="30291.2">12389 15064 665 0,'0'0'586'0,"-5"-9"-70"16,5 9-77-16,0 0-92 0,0 0-84 15,-5-9-52-15,5 9-53 0,0 0-19 0,0 0 8 16,0 0 1-16,-1 13-35 0,1-13-11 0,2 18-102 16,-2-18 167-16,4 20-83 0,-1-9-16 0,0 3-11 15,2-2-9-15,-2 3-6 0,1-2-10 0,0 2-5 16,-1-2-21-16,0-1 16 0,0 0-4 0,1-1 1 16,-3 1-8-16,1-1 1 0,1-1-2 15,-1 0-2-15,0 1-2 0,-2-11 0 0,1 16-3 16,-1-16 0-16,2 14-11 0,-2-14-3 0,1 12 4 15,-1-12 0-15,0 0 4 0,0 0-6 0,-2 13-8 16,2-13-6-16,0 0-3 0,-9-5 0 0,9 5 7 16,-9-11 0-16,3 3 8 0,1-3 1 0,0-2 6 15,-3 0-6-15,2-4 10 0,-1-2 0 16,2 0 5-16,0-1-8 0,1-1 12 0,-1 0-3 0,3 2 6 16,0 0-1-16,0 2 7 0,2-1 2 15,2-1-7-15,1 1-2 0,3 2 1 0,0-2-10 16,4 0-1-16,1 3-1 0,3-2 0 0,2 4-4 0,3 0 2 15,0 1 0-15,0 4 0 0,1 0-2 16,-3 2-5-16,1 2 9 0,0 3-3 0,-5 1-1 16,-1 2 4-16,2 4-2 0,-5 0 4 0,-1 1-6 15,-2 4 5-15,-2-2-4 0,-3 3 3 0,-1 0-2 16,-2 3 5-16,-1-1-4 0,-2 3 1 0,0-3-3 16,0 1 2-16,0 0-6 0,0-1 5 0,1 0-4 15,-2-3 2-15,3 2 2 0,1-5-1 0,2-8 7 16,-3 19 1-16,3-19 3 0,4 16 0 0,2-9 8 15,0 0-8-15,5 0 0 0,0 0 9 0,3 0-8 16,0 0-5-16,3 1 1 0,0 0-6 0,1 1 0 16,-1 1 2-16,-1-1-1 0,-2-1 0 15,-1 3 0-15,-3-4 0 0,0 2 5 16,-5 0-1-16,-1 0 2 0,-4-9-1 0,0 14 2 16,-4-5-2-16,-2-2-3 0,-8 1 3 0,2-2 0 15,-4 1-4-15,-1-1-15 0,-5-1 21 0,1-1-9 16,0-2 11-16,1 2-4 0,-1-3-1 0,3-1-38 15,0 2-62-15,4-4-55 0,-1 1-100 0,3-1-79 16,2-2-150-16,10 4-498 0,-10-9-572 0</inkml:trace>
  <inkml:trace contextRef="#ctx0" brushRef="#br0" timeOffset="30554.56">12826 14737 723 0,'0'0'580'16,"3"-12"-95"-16,-3 12-58 0,0 0-45 0,11-4-34 16,-11 4-16-16,22 11 30 0,-4 0-60 0,7 4 16 15,6 8-38-15,1 2-15 0,3 4-24 0,3 8-12 16,-4 2-35-16,-2 4-26 0,-4 0-26 16,-10-2-21-16,-2 1-15 0,-6 2-16 0,-6 0-15 15,-4 0-14-15,-6 2-13 0,-2-2-29 0,-9 0-34 16,-1-5-17-16,-2-1-40 0,-2-3-23 0,-1-3-45 15,2-4-20-15,-2-3-73 0,2-4-97 0,-1-2-82 16,-2-4-85-16,-1-2-167 0,4-6-480 16,-1-2-759-16</inkml:trace>
  <inkml:trace contextRef="#ctx0" brushRef="#br0" timeOffset="31070.6">13309 15411 370 0,'0'0'822'16,"0"0"-142"-16,0 12-100 0,0-12-104 15,0 0-85-15,0 0-71 0,0 0-71 0,0 0-46 16,0 0-75-16,0 0-73 0,0 0-106 0,0 0-165 16,13-8-134-16,-13 8-219 0,9-5-397 0,-9 5-555 15</inkml:trace>
  <inkml:trace contextRef="#ctx0" brushRef="#br0" timeOffset="31653.77">13622 14911 572 0,'-5'-9'565'15,"5"9"-114"-15,-6-12-88 0,6 12-72 0,0 0-70 16,-3-10-43-16,3 10-32 0,0 0-21 0,0 0-22 15,8 6-6-15,-8-6-6 0,6 13 4 0,-1-3-1 16,0 4-13-16,-1 3-16 0,1 2 4 0,-1 4-24 16,2-1 8-16,-3 4-18 0,2 0 5 0,0 4-8 15,-2-4-2-15,0 2-10 0,-2-2 0 0,0 1-14 16,0-2 13-16,1-2-17 0,-1-3 12 0,-1-1-13 16,0-1 10-16,1-4 1 15,-1-2 4-15,0-12 0 0,0 20 31 0,0-20-17 16,-1 10-1-16,1-10-16 0,0 0 6 0,0 0-13 15,-9-5 6-15,9 5-11 0,-6-16 2 0,2 3 2 16,-2-5-3-16,0-1-4 0,0-3 8 0,-1-6-9 16,1-1 11-16,-3-1-9 0,3-3 6 0,-1 0-14 15,2-1 12-15,0 0-4 0,3 0 29 0,0 0 29 16,2 5 0-16,4 2 5 0,-1 1-15 16,2 2-8-16,1 1-8 0,2 2-6 0,3 1-8 15,1 4 11-15,1 2-6 0,3 0-5 0,0 5-1 16,2 0-4-16,-1 3 27 0,0 4-5 0,1 0 4 15,-1 2-8-15,0 4 8 0,0 1-19 0,0 3 8 16,-1 0-9-16,0 3 11 0,-5 2-16 0,2-1 8 16,-4 1-14-16,-1-1 11 0,-1 4-12 0,-3-3 11 15,-2 1-9-15,0-1 5 0,-2-1-11 0,-3 1 11 16,-1 2-12-16,-2-4 9 0,-2 3-33 0,-1-2 38 16,-2 0-5-16,-1-1 0 0,-2 0-10 0,-1-3-30 15,1 2-29-15,-1-3-22 0,1-3-38 0,-2 0-66 16,2 1-68-16,0-3-122 0,14-2-179 0,-22 0-495 15,22 0-668-15</inkml:trace>
  <inkml:trace contextRef="#ctx0" brushRef="#br0" timeOffset="31987.74">14079 14632 648 0,'0'0'647'0,"0"-22"-80"0,0 22-43 16,-2-15-88-16,2 15-83 0,0 0-73 0,0-16-65 16,0 16-54-16,0 0-37 0,0 0-22 15,0 0-2-15,0 0-2 0,-10 5-7 0,6 7-15 16,0 2 25-16,-2 8-20 0,0 0 2 0,0 7-15 15,0 3 4-15,1 2-22 0,0 8 1 0,0 3-15 16,2 1-3-16,1 1-4 0,-1 1-8 0,3 1 5 16,0 0-4-16,1-1-5 0,2-1-12 0,1-2 9 15,1-2-12-15,4-1 10 0,1-2-21 16,0-4-33-16,3-7-83 0,0-2-43 0,3-5-97 16,0-2-138-16,2-7-172 0,3-2-539 0,-3-5-729 15</inkml:trace>
  <inkml:trace contextRef="#ctx0" brushRef="#br0" timeOffset="32437.51">14361 14950 628 0,'-5'-7'586'0,"0"0"-125"15,5 7-81-15,-8-7-16 0,8 7-56 0,0 0-21 16,0 0-56-16,-15 4-36 0,15-4-26 0,-8 10-14 15,8-10-26-15,-4 19-26 0,3-4-14 0,1-1-16 16,0 3-11-16,1 1-11 0,2 1-9 0,-2-2-9 16,2 3-4-16,-1-1-13 0,2-2 6 0,0-1 2 15,-2 1-12-15,1-6-12 0,-2 2-11 16,2-4 6-16,-3-9-53 0,4 13-60 0,-4-13-25 16,0 0 9-16,0 0-12 0,7-13 21 0,-5 3 8 15,-2-4 38-15,1-3 4 0,-1-3 27 0,0-6 14 16,-1 1 22-16,1-10 29 0,-2 2 16 0,2-3 43 15,-1 1 29-15,1 0 44 0,3 2-7 0,-2 7 18 16,2 1 13-16,0 2 2 0,2 1-57 0,-1 5 16 16,3 2-39-16,0 3 35 0,5-1-36 0,-1 7 31 15,2 0 8-15,-13 6 2 0,29 2 0 16,-8 6 31-16,-1 3-16 0,3 5-25 0,2 2-13 0,0 7-3 16,-2 1-16-16,0 2-14 0,-5 2-17 15,-1 0-11-15,-6-2-13 0,-2 2-5 0,0-3-32 16,-6-2-42-16,-1 1-42 0,-3-2-58 0,-2-1 3 15,-3-1-24-15,1-2-30 0,0-1-63 0,-3-3-59 16,-1 0-26-16,-4-3-60 0,0-3-55 0,0-1-83 16,-4-3-50-16,0-2-306 0,1-4-456 0</inkml:trace>
  <inkml:trace contextRef="#ctx0" brushRef="#br0" timeOffset="32586.95">14291 15023 575 0,'0'0'512'0,"4"-11"-75"0,-4 11-63 16,15-10-61-16,-4 5-73 0,6 1-28 0,1 0-34 16,5-1-20-16,2 3-26 0,3-1-24 0,2-2-22 15,4 0-16-15,0 1-23 0,0 0-75 0,-2-2-128 16,-1 0-176-16,-6-2-586 0,2 0-489 0</inkml:trace>
  <inkml:trace contextRef="#ctx0" brushRef="#br0" timeOffset="32869.85">14847 14472 508 0,'0'0'570'16,"0"0"-89"-16,0 0-48 0,0 0-25 0,0 0-54 16,0 0-8-16,-4 9-17 0,5 1-20 15,0 3-17-15,2 4-14 0,1 3-16 0,2 5-13 16,0 5-18-16,1 1-20 0,2 8-27 0,2 2-19 15,0-1-28-15,-2 4-23 0,2 0-23 0,-2 0-15 16,0 4-22-16,-3-3-8 0,1 1-4 0,-5 0-10 16,-1-2-9-16,-1-6-34 0,-2-1-27 0,-2-1-31 15,0-1-34-15,1-4-20 0,-1-4-39 0,1-3-37 16,1-2-74-16,-1-4-66 0,0-1-40 0,2-2-39 16,0-5-54-16,1-10-93 0,0 15-398 0,0-15-547 15</inkml:trace>
  <inkml:trace contextRef="#ctx0" brushRef="#br0" timeOffset="33457.97">15087 14793 95 0,'-4'-10'693'0,"0"1"-182"15,4 9-85-15,-5-8-41 0,5 8-14 0,0 0-80 16,0 0-9-16,-13 6-52 0,13-6-24 0,-5 19 5 15,4-8-35-15,2 7-33 0,0-1-17 0,2 7-4 16,2-2-28-16,0 3-21 0,3 2-4 0,0 0-13 16,-3-2-13-16,1-3-9 0,0 0-11 15,0-3 1-15,-3-4-43 0,1 0-41 0,-1-4-26 16,-2 2-34-16,-1-13-58 0,-1 12-49 0,1-12 14 16,0 0-12-16,-9 5 49 0,9-5-32 0,-13-9 34 15,7 2 9-15,-3-4 7 0,0 0 33 0,-3-6 24 16,2-1 15-16,1 1 27 0,-2-3 45 0,3-2 40 15,0-2 44-15,1 2 43 0,0 0 24 0,3 0 19 16,2 0-8-16,1 2 8 0,1 0-16 16,2 1-3-16,5-2-35 0,-1 3-3 0,8-2-20 15,-2 4 0-15,5 0-20 0,1 0-11 0,4 2-2 0,-2 1-11 16,0 5 3-16,1-2-15 0,0 5 0 16,-4 2-13-16,0 1 3 0,-5 1-9 0,3 2 9 15,-5 2-9-15,-2 3 8 0,-2 1-8 0,-6-7 4 16,4 17-11-16,-5-6 8 0,-2 3-7 0,-4 1 7 15,1 0-3-15,0 0 1 0,-2 2-8 0,0-2 12 16,1 0-12-16,2 0 9 0,0-1-12 0,1-2 12 16,2 2-8-16,0-4 7 0,1 1-3 0,4 0 20 15,0-3 19-15,5 3 8 0,0-3-10 0,6 2 2 16,-2-2 6-16,6 1-1 0,-2 2-2 0,0-4-16 16,-1 0 2-16,2 3-14 0,-4-2 2 15,0-1-6-15,0 0 8 0,-3 1-31 0,-2-1 35 16,-3 3-11-16,-5-10 4 0,2 16-3 0,-2-16-2 15,-6 18-1-15,-3-9-1 0,-1 2 0 16,-3-3-1-16,-2 2 0 0,-2-2-3 0,-3 1 0 16,4-1-17-16,1-3-24 0,-3 1-25 0,4-2-41 15,-3 1-67-15,5-3-55 0,0-1-117 0,12-1-124 16,-19-1-531-16,19 1-594 0</inkml:trace>
  <inkml:trace contextRef="#ctx0" brushRef="#br0" timeOffset="33704.04">15364 14384 10 0,'11'-4'702'16,"2"2"-132"-16,4 6-71 0,9 3-78 0,4 1-59 15,10 10-32-15,1 3-39 0,5 9-16 0,-1 6-11 16,-6 2-29-16,0 6 0 0,-6 1-18 0,-5 5-22 15,-4 3-18-15,-7-8-13 0,-7 2-17 0,-5 1-23 16,-6 0-16-16,-8-2-40 0,-10 10 6 0,-8-3-55 16,-5-2-70-16,-5-2-131 0,-7-2-202 15,-3-1-231-15,-5-2-736 0,-6-5-952 16</inkml:trace>
  <inkml:trace contextRef="#ctx0" brushRef="#br0" timeOffset="36369.98">1498 16337 39 0,'0'0'586'0,"5"-10"-120"0,-5 10-79 16,4-10-36-16,-4 10-44 0,3-12-60 0,-3 12-60 15,0-12-22-15,0 12-28 0,-2-12-23 0,2 12-18 16,-3-12 18-16,3 12 0 0,-4-11-7 0,4 11 4 16,-7-9-22-16,7 9-16 0,-7-7-21 0,7 7-7 15,-13-5-15-15,13 5-2 0,-26 5-7 0,7 1 1 16,-7 5 3-16,-2 4 33 0,-5 4-4 16,-3 3 14-16,-2 2-33 0,2 2 15 0,-6 6-25 15,8-5 12-15,-7 8-27 0,11-5 15 0,1 1-19 16,2 0 10-16,3 1-4 0,1 0 1 0,5 1 0 15,5-6-2-15,3 0-19 0,-1 0 20 0,4-4-24 16,3-1 24-16,2-3-16 0,2 0 20 0,2-1-19 16,3-3 21-16,1-2-15 0,6-2 13 0,0-1-21 15,3-3 19-15,0-1-20 0,3-3 18 0,2 0-23 16,1-3 27-16,0 0-27 0,5-4 23 0,-1 1-3 16,-1-3-1-16,2 0-7 0,-2 0 1 0,-2-2 4 15,-1-1-1-15,0 1 0 0,-3-3-3 0,-2 3 26 16,-2-4 15-16,-1 1-8 0,-4 1-10 0,-2 1 1 15,-2-2-8-15,0 2-2 0,-5 9-5 0,2-21 4 16,-2 21 15-16,-4-19-1 0,4 19-14 0,-8-15-1 16,8 15-8-16,-11-12 1 0,11 12-2 15,-10-10-3-15,10 10 1 0,-9-9 0 0,9 9-9 16,-8-5 2-16,8 5-4 0,0 0 2 0,0 0 17 16,0 0-7-16,8-8-2 0,-8 8-2 0,18 0 8 15,-18 0-9-15,23 3 4 0,-10 0-1 0,2 0-2 16,-2 1 14-16,1 4 6 0,1 1-6 0,-2 3-8 15,1 2 33-15,-4 2-11 0,-2 2 7 0,0 1-10 16,-5 2-10-16,-1-1 9 0,-4 1-11 0,-1 3-2 16,1 1 1-16,-5-1-31 0,0 0 33 0,1-2-21 15,-2 1 16-15,3-3-20 0,-1-3 23 0,1-2-45 16,1 0 1-16,0-5-50 0,1 0-42 0,3-10-133 16,-1 11-167-16,1-11-161 0,0 0-512 15,0 0-713-15</inkml:trace>
  <inkml:trace contextRef="#ctx0" brushRef="#br0" timeOffset="37951.85">1581 16768 405 0,'0'0'599'15,"-14"0"-93"-15,14 0-62 0,-11 2-67 0,11-2-90 16,0 0-58-16,-15 1-49 0,15-1-31 0,0 0-29 15,0 0-18-15,0 0-22 0,0 0-15 0,0 0-10 16,18-4-12-16,-10-1-9 0,5 1-4 0,1 0-10 16,-1-3 1-16,2 1-10 0,-2 0 4 0,1-3-5 15,-1 2 3-15,-1-1-4 0,0 1 4 0,-4 0-8 16,-2-3 1-16,0 4 2 0,-6 6 9 0,3-13 7 16,-3 13 7-16,-5-12-5 0,5 12 13 15,-13-10-8-15,4 7 13 0,-2-1-13 0,-2 2 14 16,0 2-19-16,-1 0 12 0,1 2-22 0,-1 1 8 15,1 0-20-15,1 1 21 0,-1 3-22 0,3-1 17 16,-2 5-3-16,6-3-6 0,1 3 0 0,2-1 5 16,3 4-4-16,1-3-2 0,5 4 0 0,1-1-3 15,5 3 6-15,-1-3 0 0,6 1-17 16,-2-3 18-16,3 0-26 0,-1-1 22 0,2-4-12 16,-2-1 22-16,0-1-24 0,2-4 19 0,-2-1-4 15,1 0-2-15,-3-2 0 0,2-3-5 0,-3-1 1 16,0-1 3-16,-2-2-3 0,-2-1 2 0,1-2-5 15,-2 0 17-15,-1-1 34 0,-2 1-7 0,1 0 50 16,-2 3 6-16,-1-2 0 0,-4 11-13 0,5-18-16 16,-5 18-15-16,2-14-9 0,-2 14-13 0,3-11-12 15,-3 11-9-15,0 0-1 0,0 0 8 0,0 0 4 16,0 0 15-16,0 0-2 0,0 0-10 0,0 0 3 16,0 0 6-16,2 13-15 0,-2-13 10 15,9 17-19-15,-4-9 6 0,1 2-12 0,0-3 14 16,-1 1-29-16,3 1 6 0,-2-1-31 0,1-2 1 15,-1 1-31-15,-6-7-9 0,13 9 10 0,-13-9 14 16,11 4 19-16,-11-4-6 0,13-1 18 0,-4-4-4 16,-1-2 13-16,-1-2-9 0,-2-3 2 0,4 1 3 15,-2-5 2-15,-2 2 0 0,1 0 2 16,-1 0 1-16,2 1 28 0,-4 4 6 0,1-1-2 0,-4 10-13 16,5-16-5-16,-5 16-3 0,0 0 6 15,6-9 7-15,-6 9-1 0,0 0-24 0,6 6 15 16,-6-6-5-16,8 10 9 0,-3-3 3 0,1 1-1 15,3 2 11-15,1-1-16 0,2 1 14 0,-1-3-15 16,5 3 15-16,-1-4-21 0,3-2 22 0,1-1-18 16,-1-1 13-16,1-3-14 0,0-2-11 0,3-2-24 15,0-2 13-15,-1-3-18 0,-3-1 2 0,1-2-3 16,-2 0 6-16,-2 0 7 0,-2-2 3 0,-1-1 5 16,-3 3 3-16,-3 1 1 0,-3 0 1 0,-1 2 11 15,-2 10 0-15,-4-16 1 0,-2 9-3 0,-2 2 3 16,-3 0 11-16,1 3 1 0,-2 0 0 0,-2 1-1 15,2 2 2-15,-1 3-1 0,2 0-1 0,0 0-7 16,1 2-2-16,3 2 1 0,2 0 6 0,5-8 5 16,-3 17 12-16,6-7-6 0,3-2 1 0,3 1-3 15,4 2 10-15,0-3-15 0,5-2 10 16,-3 0-25-16,4-1 21 0,2-3-25 0,-3 1 7 16,2-3-19-16,-1-1-6 0,0-2-11 0,-1-3 7 15,2 0-2-15,-3-1-1 0,0-5-2 0,-3 5 6 16,-1-6 9-16,-2 1-6 0,-2 1 17 0,-1-1-10 15,-2 1 2-15,1 2 3 0,-2 0 51 0,-1 0 6 16,-4 9 10-16,7-13 0 0,-7 13-8 0,7-12-6 16,-7 12-12-16,6-8-10 0,-6 8-1 0,0 0 30 15,12-5 2-15,-12 5-5 0,11 3-5 0,-11-3-2 16,18 9-10-16,-6-3-10 0,2 1 0 0,-2 0-28 16,2-1 27-16,0 5-2 0,2-4-8 15,0 2-2-15,0 0-23 0,-3-1-30 0,-1 0-20 16,2-1-40-16,-2 0-31 0,-1 0-19 0,-2-3-7 15,-1 0 15-15,0 2 32 0,-8-6 25 0,15 6 21 16,-15-6 14-16,13 3 11 0,-13-3 11 16,14 0 9-16,-14 0 5 0,13-4 15 0,-13 4 10 15,15-11 10-15,-7 5 37 0,-1-1 10 0,1 0 10 16,2-1 29-16,-1-2-7 0,0 1-4 0,0-1 4 16,-1 1 19-16,-2 0 7 0,1 2-10 15,0-2-21-15,-2 0-3 0,0 3-20 0,-5 6-16 16,8-14-5-16,-8 14-9 0,7-12-5 0,-7 12-13 15,2-12-2-15,-2 12-5 0,0 0-8 0,-4-12-3 16,4 12-11-16,0 0-6 0,-11-2 2 0,11 2-8 16,-14 6-10-16,6-1-3 0,2 1 0 0,-1 2 3 15,-2 0-5-15,4 1-8 0,-1 1 12 0,2-2 5 16,0 3 10-16,4-11-6 0,-4 18-2 0,4-18 12 16,-2 13 12-16,2-13-7 0,3 13 7 0,-3-13 2 15,6 7 0-15,-6-7 2 0,0 0 2 0,11-1-1 16,-11 1 2-16,9-6-3 0,-9 6 0 0,10-11-3 15,-10 11 2-15,9-12-2 0,-9 12 8 0,7-12 20 16,-7 12 2-16,7-8-1 0,-7 8-10 0,5-8-8 16,-5 8-9-16,0 0 4 0,0 0-6 0,8-6-1 15,-8 6-2-15,0 0 7 0,4 11-4 16,-4-11 2-16,5 10 1 0,-5-10 0 0,9 14-3 16,-4-7 2-16,0-1 3 0,3 0 17 0,2-1-15 15,-1-2 15-15,3-1-19 0,1-2-10 0,2-2-41 16,0 0-15-16,2-4-3 0,-1 0-6 0,2-4 9 15,0-1-3-15,-4-1 15 0,1-3 7 0,-2 1 9 16,-1-5 14-16,-3 0 1 0,-3-3 5 0,-2 1 7 16,-2-2-6-16,0 3 22 0,-4 0 40 0,-1-4 29 15,-1 3-4-15,-1 2 57 0,-1 2-12 16,0 2 34-16,0 1 11 0,1 1 11 0,1 5-8 0,1-3-21 16,-1 4-25-16,4 7-25 0,-5-12 11 15,5 12 20-15,0 0-9 0,0 0 11 0,-5 11-14 16,6-1-14-16,4 5-9 0,3 5-13 0,4 5 4 15,0 3-27-15,1 4-10 0,3 2-6 0,-2-1-41 16,2 1-104-16,-2-1-133 0,-2-5-92 0,2-1-72 16,-1-1-118-16,1-1-94 0,-1-2-96 0,-1-5-765 15,2-2-1100-15</inkml:trace>
  <inkml:trace contextRef="#ctx0" brushRef="#br0" timeOffset="39402.01">3603 16409 275 0,'0'-13'591'0,"0"13"-85"0,-1-13-74 16,1 13-64-16,0 0-67 0,-2-15-67 0,2 15-55 16,0 0-32-16,0 0 9 0,0 0-16 0,0 0-11 15,-9 8-14-15,7 2-25 0,1 1 18 0,-1 1-28 16,2 3 4-16,0 2-22 0,3 2 36 0,-3 1-37 16,5 2 9-16,-1 0-13 0,0 0-12 15,-2-3-9-15,4 1-1 0,-3-4-8 0,4 0-26 16,-4-4-50-16,1-1-100 0,0-3-141 0,-4-8-173 15,8 11-173-15,-8-11-257 0,0 0-453 0</inkml:trace>
  <inkml:trace contextRef="#ctx0" brushRef="#br0" timeOffset="39552.24">3626 16226 514 0,'-9'-14'632'16,"0"6"-136"-16,3-3-98 0,1 4-83 15,-1 0-77-15,6 7-109 0,-5-14-164 0,5 14-171 16,0 0-211-16,9-11-234 0,-9 11-161 0</inkml:trace>
  <inkml:trace contextRef="#ctx0" brushRef="#br0" timeOffset="40201.06">3871 16376 137 0,'0'0'722'0,"-15"0"-114"0,15 0-104 0,0 0-108 16,-11-6-71-16,11 6-57 0,0 0-41 15,1-15-49-15,-1 15-25 0,10-13-35 16,-1 5 6-16,0 3-28 0,1-1-5 0,4 3-15 16,-2 0-16-16,2 3-11 0,-1 0-10 0,-1 1-10 15,1 4-3-15,-1 1 7 0,-1 2-12 0,-1 1-20 16,-2 3 20-16,-1 0-21 0,-4 2 19 0,1 2-7 15,-3 1-17-15,-2 0 16 0,-3 3-19 0,1-1 18 16,0 3-5-16,0 0-1 0,1 0-1 0,0-1-5 16,2-1 2-16,3 4-4 0,1-2 6 0,1 0 4 15,4 1 29-15,2 4 9 0,1-3-31 0,1 0 0 16,-2 0-9-16,6-1 1 0,-2 1 29 16,0-4-6-16,1 3-9 0,-1-2-23 0,-3-3 20 0,0 1-19 15,-3 0 19-15,-1-1-16 0,0 0 13 16,-4-4-22-16,-1 3 22 0,-1-4-21 0,-2 0 24 15,-5 1-35-15,1 0 33 0,-3-1-22 0,-2-1 18 16,-2-2-23-16,-1 1 29 0,0-4-23 0,-2 0 24 16,-1-1-21-16,0-3 21 0,2-1-25 0,-1-2 24 15,3-3-22-15,-1 0 19 0,1-2-19 0,2-4 21 16,1-1-27-16,3-2 26 0,0-2-8 0,3-3-3 16,2-2-2-16,6-2 1 0,-1-3 2 0,4-4 5 15,4-5-5-15,3 0-8 0,3-2-6 16,1 1-12-16,0-2-5 0,6 1-12 0,-3 0-14 15,1-1 26-15,1 4-14 0,-2-2 27 0,-1 3-9 16,-1 1 21-16,-5 6 3 0,-3 0-2 0,-4 5 1 16,0 0 2-16,-4 5 1 0,-2 0 8 0,-3 2 1 15,-3 1 1-15,-1 1-7 0,-1 2 9 0,-4 1 1 16,-1-2-1-16,0 4-7 0,-2 1-3 0,1 3 1 16,11 1-2-16,-23 1 1 0,11 5-4 0,1 1 4 15,2 2 6-15,2 4 39 0,3 2 10 0,4 1-1 16,3 1-6-16,5 6-7 0,6-1 5 0,4 1-12 15,6 2 18-15,3-2-23 0,2-3 8 0,3-2-22 16,-1-6 13-16,-1-1-15 0,1-3-31 0,1-2-87 16,-5-4-116-16,-3 0-164 0,-2-2-251 0,-3-2-557 15,-2 1-799-15</inkml:trace>
  <inkml:trace contextRef="#ctx0" brushRef="#br0" timeOffset="41117.55">5765 16585 271 0,'-9'-8'591'0,"3"2"-82"16,0 0-72-16,6 6-71 0,-10-10-81 0,10 10-66 16,-7-6-48-16,7 6-9 0,0 0-28 0,0 0-7 15,1 13-16-15,2-3-2 0,2 4 5 16,-2 2-6-16,3 5-17 0,-1 1-5 0,0 1-10 0,-1 5-12 15,1 2-9-15,-1 2-23 0,0-1 2 0,0 1-11 16,-2-2 16-16,1-2-27 0,-1-2 18 0,0-2-27 16,-1-1 19-16,0-4-28 0,0-3 25 0,-1-1-21 15,2-1 18-15,-2-14-15 0,1 20 33 0,-1-20-30 16,-3 12 21-16,3-12-40 0,0 0 30 0,0 0-19 16,-9-5 16-16,9 5-27 0,-5-16 12 15,3 5-29-15,-2-5 13 0,1-3 1 0,2-1-2 16,-1-5 9-16,0-1 0 0,1-3 4 0,0-3-1 15,1-3-14-15,0 0 15 0,0-3-12 0,1-2 19 16,-1 1-13-16,1 0 16 0,-1 1-15 0,3 1 14 16,-2 1-2-16,2 3-5 0,-1 2 3 0,3 6-3 15,0 0 0-15,1 2 1 0,0 3-5 0,7 2 3 16,-2 4 3-16,3 2 6 0,2 5-4 0,-1 0 1 16,3 2-2-16,1 5 2 0,-1 1-7 15,1 3 8-15,3 3-11 0,-2 0 11 0,-1 5-3 16,1 1 8-16,-4 0-9 0,-2 3 13 0,-1 0-13 15,-3 2 9-15,-4-1-12 0,-4 0 10 0,-2-1-11 16,-4 2 13-16,-5 1-9 0,-2-1 26 0,-7 1-2 16,-4-2 4-16,-1-1-7 0,-3 1 13 0,1-3-4 15,-2 0-7-15,0-4-1 0,4 0-5 0,1-2-6 16,0 0-1-16,5-2 5 0,2-1-40 0,3-2-95 16,12-3-121-16,-13 5-137 0,13-5-181 0,0 0-380 15,14 5-524-15</inkml:trace>
  <inkml:trace contextRef="#ctx0" brushRef="#br0" timeOffset="41419.67">6254 16368 423 0,'-7'-10'668'15,"1"1"-117"-15,6 9-84 0,-9-13-87 0,9 13-69 16,-6-12-72-16,6 12-43 0,-7-6-43 0,7 6-26 16,0 0-23-16,-11 3-1 0,3 3 1 0,2 4 25 15,-2 2-36-15,0 7 19 0,-2 2-33 0,1 8 4 16,0 1 13-16,0 9-20 0,0 3-12 16,3 3 8-16,1 4-25 0,3 1-13 0,1 0-3 15,5 0-1-15,1 1-26 0,3-2 23 0,3-2-28 16,2-2 26-16,2-4-30 0,2 1-2 0,3-9-82 15,1 0-94-15,2-5-130 0,1-4-151 0,-1-6-160 16,3-4-359-16,-2-4-575 0</inkml:trace>
  <inkml:trace contextRef="#ctx0" brushRef="#br0" timeOffset="41886.73">6496 16697 104 0,'-12'-11'715'0,"0"1"-141"0,3 2-90 0,0 1-80 16,-1 2-87-16,1 1-63 0,9 4-10 0,-17 0-52 15,7 4-2-15,1 1-38 0,2 2-14 0,-1 1-22 16,2 3-11-16,0 2 5 0,3 3-12 0,1-2-14 16,1 4-17-16,1-1-17 0,0 1-6 0,1-2-9 15,1 2-8-15,0-4-19 0,-1 0 15 0,2-3-21 16,-2 1 25-16,-1-12-2 0,3 17-8 0,-3-17-36 15,5 7-32-15,-5-7-26 0,0 0 16 0,10-7 7 16,-10 7-16-16,5-17-12 0,-3 4 17 0,-1-3 13 16,1 0 4-16,1-5 13 0,-3-2 3 0,1-2 10 15,1-3-3-15,-1 1 8 0,0-2 2 16,0 2 36-16,2-1 0 0,1 0 21 0,-1 4 32 16,1 0 13-16,2 3-1 0,0 2 13 0,0 4-15 15,4 2-22-15,-1 2 34 0,4 3 8 16,0 2-6-16,1 1-14 0,0 4-6 0,0 2 28 0,3 2 6 15,0 4 2-15,2 1-10 0,1 3-10 0,1 3-20 16,-1 3-11-16,-1 0-15 0,-5 4 5 0,-1 2-17 16,0 1 1-16,-5-2-25 0,-3 3 22 0,0-2-55 15,-1 2-29-15,-4 0-37 0,1-1-3 16,-1-3-44-16,-1-2-19 0,-2 0 7 0,-1-2-30 0,4 1-49 16,-2-3-19-16,-1-3-22 0,1 0-44 15,2-12-68-15,-7 17-87 0,7-17-35 0,-8 11-309 16,8-11-340-16</inkml:trace>
  <inkml:trace contextRef="#ctx0" brushRef="#br0" timeOffset="42051.42">6468 16760 549 0,'-6'-6'628'0,"6"6"-105"0,-8-11-82 0,8 11-74 0,3-10-77 15,-3 10-31-15,13-15-53 0,-1 8-26 0,4 0-23 16,5-1-4-16,4-1-29 0,5 1-27 15,1 0-26-15,1-1-18 0,0 3 4 0,0 1-62 16,-4 0-160-16,-2 1-195 0,-1 1-193 0,-3 1-409 16,-2 1-547-16</inkml:trace>
  <inkml:trace contextRef="#ctx0" brushRef="#br0" timeOffset="42635.64">6918 16552 539 0,'0'0'614'0,"0"0"-89"0,-5-6-96 15,5 6-99-15,0 0-77 0,0 0-42 0,0 0 28 16,0 0-43-16,-8 9-3 0,8-9-40 0,-2 16 7 16,2-16-24-16,-3 21-12 0,2-8-17 0,1 0-16 15,0 5-12-15,1-2-1 0,1 2-16 0,-1-1-7 16,4 2-4-16,-4-1-14 0,3-1-8 0,0-2-1 16,-2 0-3-16,2-3-1 0,-1-2-3 15,-1 1 3-15,-2-11-3 0,5 14-3 0,-5-14-8 16,0 0-36-16,6 7-9 0,-6-7-1 0,0 0-14 15,3-10-6-15,-3 10 12 0,-2-16 11 0,2 16 1 16,-1-22 9-16,-1 5 0 0,0 0 8 0,0-2-21 16,2-1 26-16,0-3-15 0,1-2 25 0,2 0-20 15,0 0 21-15,4-4-16 0,1 3 19 0,3 0-20 16,1 2 18-16,1 2-16 0,4 2 16 0,-3 4-4 16,3 3 9-16,-2 2 2 0,1 3 5 15,-2 3-2-15,0 3-13 0,0 0 21 0,3 4-23 16,-4 2 22-16,0 3-21 0,1 0 16 0,-3 2-21 15,1 2 21-15,-2 2-4 0,-1 3 26 0,1 0-1 16,-1 1-8-16,-1 0-3 0,-3-1-21 0,2-1 15 16,-3 1-7-16,1 0 2 0,1-1-1 0,-4-1-6 15,3 2 4-15,-3-5-7 0,0 0 13 0,1-1-12 16,-3-10 10-16,3 16-9 0,-3-16-12 0,4 15-21 16,-4-15-24-16,3 10-30 0,-3-10-34 0,0 0-65 15,2 14-93-15,-2-14-61 0,0 0-125 0,0 0-530 16,6 10-587-16</inkml:trace>
  <inkml:trace contextRef="#ctx0" brushRef="#br0" timeOffset="43267.83">7436 16479 212 0,'-8'-6'638'16,"8"6"-84"-16,-8-11-87 0,8 11-74 16,-7-7-91-16,7 7-69 0,0 0-41 0,0 0-21 0,0 0 14 15,0 0-45-15,0 0-5 0,0 0-26 0,3 15 5 16,0-6-29-16,3 1 9 0,-2 2 4 0,6 1-16 16,-4 3-16-16,1 1-16 0,1-1-12 15,1 2-4-15,-1-1-8 0,-2-3-1 0,-1 1 3 16,0-2-10-16,0-2-5 0,-2-1 4 0,2-3 7 15,-5-7-7-15,4 13 1 0,-4-13-40 0,0 0-5 16,0 0-6-16,0 0 12 0,0 0 4 0,0 0 0 16,-9-2 4-16,9 2 1 0,-9-17-2 0,5 6-10 15,0-3 19-15,1-2-16 0,1-1 23 0,0-2-19 16,0-1 19-16,2-5-16 0,2 0 16 16,0 2-5-16,3-1 2 0,1-1-3 0,4 4 0 15,-1-1 2-15,2 3-1 0,2 2 4 16,0 1-7-16,3 4 6 0,0-1-1 0,0 5 5 15,-3 1-4-15,1 3 4 0,-1 1 2 0,-13 3-2 16,18 0 0-16,-18 0-2 0,14 3-3 0,-14-3-11 16,9 9 19-16,-9-9-16 0,4 14 19 0,-4-14-21 15,3 16 19-15,-3-16-16 0,-1 19 18 0,1-19-19 16,-4 21 18-16,4-8-20 0,0-3 16 0,0 5-17 16,2-3 19-16,1 1-16 0,1 0 23 0,1 1-21 15,3 0 28-15,0-2-22 0,3 0 21 0,-1 0-19 16,3-4 25-16,0 4 3 0,0-4-2 0,1 2-8 15,-1-2 1-15,1 0-5 0,-3 1-9 0,1 1 4 16,0-2-2-16,-3 1-4 0,-2 1 9 0,-2-2-8 16,1 3 3-16,-6-11-21 0,0 17 19 0,-6-8 0 15,2 0 7-15,-6 1-9 0,-1 1 8 16,-5-1-4-16,-2 1 1 0,0-1-12 0,-5 1 11 16,4-3-10-16,-2 0 8 0,0-1-11 0,4 0-3 15,1-1-54-15,1-2-57 0,3 0-106 16,3-1-185-16,9-3-189 0,-13 0-391 0,13 0-585 15</inkml:trace>
  <inkml:trace contextRef="#ctx0" brushRef="#br0" timeOffset="43871.26">8146 16498 86 0,'0'0'614'0,"-12"0"-145"0,12 0-82 0,0 0-74 16,-15 0-31-16,15 0-13 0,-6 6-32 0,6-6-18 15,-9 10-31-15,9-10-26 0,-3 16-26 0,1-6-8 16,2 1-28-16,0 1-13 0,2 1-31 0,0 3 17 16,-2 1-16-16,3-2-10 0,-1 3-3 0,0-4-9 15,1 1-5-15,1-2-7 0,-4 0-7 0,2-4-3 16,-2-9 7-16,3 19 2 0,-3-19-2 0,4 12-4 15,-4-12-6-15,0 0-24 0,0 0-6 0,0 0 2 16,0 0 3-16,-7-11 6 0,7 11-10 0,-1-20 3 16,1 7 0-16,1-4 9 0,1-1-4 15,3-6 8-15,-3-2-7 0,7-6 8 0,0-5-5 16,2 0 3-16,3-2 1 0,1 1 0 0,4 2 1 16,-4 3-1-16,8 4 2 0,-3 4 2 0,0 4-1 15,0 4 13-15,-2 5 4 0,0 6 7 0,-2 2 26 16,-3 5 23-16,1 4 2 0,-3 3 10 0,-2 4-8 15,-2 3 4-15,0 4 5 0,-3 2-8 0,1-1-11 16,-3 5-10-16,-2-1-13 0,2 1-7 0,-1 0-7 16,-1 0-5-16,1-5 10 15,-1-1-22-15,0 0 10 0,0-2-12 0,0-3 4 16,3 1-52-16,-3-3-22 0,0-1-44 0,0-11-40 0,2 19-60 16,-2-19-102-16,6 16-97 0,-1-9-118 15,-5-7-486-15,12 9-608 0</inkml:trace>
  <inkml:trace contextRef="#ctx0" brushRef="#br0" timeOffset="44219.41">8907 16323 274 0,'0'0'590'0,"2"-19"-114"0,-2 19-66 0,0-21-42 15,0 21-33-15,0-20-49 0,0 20-42 0,-4-17-16 16,0 8-26-16,-3 2-36 0,7 7-25 0,-16-9-25 16,16 9-14-16,-22-1 15 0,8 4-11 0,-1 3-15 15,-1 2-12-15,-2 4-2 0,-2 3-3 0,-1 5 3 16,4 1-8-16,-2 1-7 0,4 2-5 0,-1 2-8 16,3-1-4-16,1 2-4 0,3 0 3 0,5-3 12 15,0 1 3-15,4-5 8 0,2 3-29 16,4 0 31-16,1-3-20 0,5-2 12 0,4 2-18 15,6-4 6-15,3-3-23 0,-1-1 10 0,7-2-17 16,0-3-2-16,2-1-7 0,0-2 13 0,-3-2-31 16,-4-1-6-16,3-1-46 0,-6 1-16 0,-1-2-49 15,-4 0-57-15,0-1-74 0,-5 1-87 16,-13 1-87-16,16-6-122 0,-16 6-543 0,0 0-711 16</inkml:trace>
  <inkml:trace contextRef="#ctx0" brushRef="#br0" timeOffset="44767.24">9283 16368 525 0,'-7'-10'692'0,"7"10"-148"16,0 0-94-16,0 0-98 0,0-12-74 15,0 12-32-15,0 0-34 0,0 0 5 0,9 12-32 16,-9-12-27-16,5 18-42 0,-5-7 21 0,4 6-1 16,-4-2-17-16,3 3-29 0,0 0-15 0,-2 1-8 15,1 2-20-15,2-2-8 0,-2 3-6 16,-2-3-7-16,5 0 10 0,-2-2-21 0,-3-2 9 15,2-1-12-15,0-3 9 0,0 1-5 0,-2-1 13 16,0-11-16-16,0 11 1 0,0-11-48 0,0 0-3 16,0 0-10-16,0 0-1 0,0 0 4 0,-12-7-6 15,8-3 14-15,2-1 8 0,-2-2 12 0,0-3 1 16,3-2 5-16,-1-6 0 0,2-2 0 0,0-2 0 16,2-3 0-16,2-1-8 0,3 2 13 0,3-2-2 15,3 6 2-15,5-6-3 0,2 7 1 0,2 4-23 16,1 2 23-16,4 4 11 0,3 3-4 0,-1 1 6 15,-3 6 11-15,-1 2 8 0,0 3 8 0,-1 5 0 16,-4 3 31-16,1 1 1 0,-3 5 10 0,-3 1 11 16,-1 2 1-16,-4 3-11 0,-3 1-8 0,-2 1-7 15,-3 2-7-15,2 1-14 0,-4 0-17 16,-1 0 1-16,1 0-5 0,-3 0-2 0,1-3 4 16,2-2 9-16,0 0-46 0,0-3-28 0,0 0-51 15,0-3-37-15,2-2-39 0,1-1-84 0,0 0-128 16,-3-11-162-16,6 14-624 0,-6-14-780 0</inkml:trace>
  <inkml:trace contextRef="#ctx0" brushRef="#br0" timeOffset="45019.51">10002 16356 2 0,'0'0'739'0,"0"0"-178"15,-3-10-77-15,3 10-63 0,0 0-72 0,0 0-48 16,0 0-4-16,0 0-65 0,-4 10 12 0,4-10-27 16,4 15-10-16,-1-5-18 0,1 3-35 0,2 1-19 15,-1 1-21-15,5-1-16 0,-2 3-17 0,-3-1-16 16,3 1-8-16,0-2-16 0,-2 0-6 0,-1-2 4 16,1 0-18-16,-2-2 13 0,-1 0-32 15,0-2-31-15,-3-9-82 0,2 14-87 0,-2-14-58 16,-5 13-48-16,5-13-89 0,0 0-94 0,-7 9-112 15,7-9-265-15,0 0-413 0</inkml:trace>
  <inkml:trace contextRef="#ctx0" brushRef="#br0" timeOffset="45300.67">9896 16234 272 0,'7'-14'610'0,"4"-1"-89"0,0 1-75 0,7 2-64 16,3 1-57-16,1 2-53 0,2 2-23 0,1 3-40 15,2 2-8-15,1 2-20 0,-1 1-10 0,-2 4-3 16,1 1-37-16,-4 2 8 0,3 5-2 0,-2 1-27 16,-6-1-13-16,-3 5-21 0,-3 1-9 0,-3 1-4 15,-3 2-11-15,-1 1-8 0,-2-1-11 16,-2 4-6-16,-3-2-2 0,-2 0-4 0,-1 1-6 16,-1-2-2-16,-2 2 0 0,0-4-7 0,0-1-17 15,2-1 19-15,0-2 13 0,-2-3-13 0,3-2 17 16,-3-1-20-16,2 0 16 0,0-3-20 0,0-1-20 15,-1-1-62-15,8-6-83 0,-15 6-111 0,15-6-84 16,-15 1-163-16,15-1-652 0,-16 0-785 0</inkml:trace>
  <inkml:trace contextRef="#ctx0" brushRef="#br0" timeOffset="45600.99">10399 15965 621 0,'0'0'634'16,"13"-9"-120"-16,-1 8-61 0,7 0-75 0,4 2-55 16,3 0-30-16,5 8-50 0,2-1-10 0,3 4-36 15,0 3 8-15,0 5-36 0,-5 3-11 0,0 1-26 16,-5 7 31-16,-4 1-34 0,-3 3-5 15,-6 2-14-15,-8 3 3 0,-1-6-1 0,-9 8-26 16,-2 1-19-16,-7-2-11 0,-3 3-11 0,-35 52 29 16,20-50-78-16,-1 0-73 0,-3-5-54 15,0 0-72-15,5-10-68 0,1-1-52 0,0-2-49 16,4-4-85-16,4-4-51 0,0-1-517 0,8-6-635 16</inkml:trace>
  <inkml:trace contextRef="#ctx0" brushRef="#br0" timeOffset="47549.96">11161 16346 207 0,'0'0'331'0,"0"0"-51"0,0 0-42 16,0 0 10-16,0 0-37 0,0 0 0 0,-9-4-21 16,9 4-10-16,0 0-28 0,0 0-8 0,0 0-17 0,0 0-5 15,0 0-11-15,0 0 4 0,0 0 1 16,-6-6 3-16,6 6-1 0,0 0-3 0,0 0-1 16,0 0-17-16,0 0 1 0,0 0-18 0,0 0-1 0,0 0-24 15,0 0-2-15,0 0-19 0,0 0 2 16,0 0-18-16,5-7-8 0,-5 7 6 0,0 0 0 15,10-6-12-15,-10 6 7 0,10-3-10 0,-10 3 11 16,14-3-12-16,-2-1 16 0,-1 2-15 0,2 0 4 16,3-2-6-16,4 1 10 0,3-2-9 0,1 1 6 15,3 1-7-15,1-2 10 0,0 1-11 0,0 2 11 16,-2-1-14-16,-2 1 8 0,-4 1-12 16,1 0 12-16,-6 1-9 0,1 0 7 15,-2 0-7-15,0 1 8 0,-14-1-11 0,22 1 17 0,-22-1-8 16,17 1 9-16,-17-1-15 0,14 2 13 0,-14-2-33 15,13 2-53-15,-13-2-62 0,0 0-67 16,12 2-75-16,-12-2-123 0,0 0-85 0,0 0-294 16,0 0-307-16</inkml:trace>
  <inkml:trace contextRef="#ctx0" brushRef="#br0" timeOffset="47966.8">11266 16504 39 0,'-7'5'390'0,"7"-5"-66"0,0 0-23 16,-7 9-34-16,7-9-14 0,0 0-23 0,0 0 0 0,-3 8-8 15,3-8-12-15,0 0-27 0,0 0-21 0,0 0-12 16,0 0-18-16,3 10 6 0,-3-10-4 16,0 0-16-16,0 0-5 0,11 1-9 0,-11-1-24 0,0 0-7 15,17 0-19-15,-17 0 2 0,18-3-24 16,-18 3 16-16,23-3-11 0,-11 1 28 0,5 0-26 16,1 0 14-16,1 0-30 0,2-1 31 0,5 1-22 15,1-1 18-15,3 2-25 0,-2-1 15 0,0 1-2 16,0-1-2-16,0 1-25 0,-1-1 0 0,-5 2 19 15,-1-1-4-15,0 0-3 0,-3 1 5 0,-3-2 30 16,-2 1 12-16,1-1 12 0,-14 2 5 0,20-1 2 16,-20 1-5-16,17 0-19 0,-17 0-13 0,10-5-14 15,-10 5-25-15,0 0-47 0,0 0-109 0,0 0-134 16,0 0-137-16,0 0-180 0,0 0-616 0,0 0-819 16</inkml:trace>
  <inkml:trace contextRef="#ctx0" brushRef="#br0" timeOffset="49017.58">12433 16071 200 0,'-8'-16'587'0,"2"0"-104"15,0 0-78-15,4 1-79 0,2-1-55 0,2-1-62 16,2 1-46-16,4 1-26 0,0-2-11 0,3 2-19 16,2-1-12-16,0 1-7 0,2 2-9 0,3 1-11 15,0 2-3-15,0-2-1 0,1 4 1 0,1 0 6 16,-1 1-5-16,-1 1-6 0,-1 3 12 0,-1-1-13 15,0 0-8-15,-1 3-9 0,-2 1-9 0,2 0-7 16,-3 3-5-16,-1-1-4 0,1 4-4 0,-3-1-13 16,0 7 9-16,0-2 5 0,-4 2-5 0,0 1 0 15,-1 4-1-15,-2 0-3 16,0 1 7-16,-1 3-5 0,0-1 4 0,0 2-3 0,-1 0-2 16,0 0-4-16,-1 2 3 0,0-2-2 15,0-2-8-15,-1-1 10 0,1 0-10 0,-2-2 20 16,-1 1 22-16,1-3 28 0,-1-1 5 0,-1 1 4 15,-3-2-8-15,2-1-11 0,-3-2-6 0,0 1-8 16,-4-1-8-16,1-1-10 0,0 0-4 0,0-1 1 16,-2 0-8-16,4 1-5 0,0-2-3 0,1-1-1 15,0 2 0-15,9-8-8 0,-14 11 1 0,10-4 11 16,4-7 2-16,-8 10-7 0,8-10 5 0,0 0 7 16,3 16-13-16,-3-16 7 0,7 12 0 0,0-6-2 15,-1 0-42-15,-6-6-60 0,15 11-86 16,-8-6-89-16,-1 1-75 0,1 1-81 0,-1 0-69 15,-1 0-435-15,0 0-504 0</inkml:trace>
  <inkml:trace contextRef="#ctx0" brushRef="#br0" timeOffset="49365.74">12755 16689 207 0,'0'0'614'0,"0"0"-89"16,0 0-64-16,-6 8-47 0,6-8-49 0,0 0-22 16,0 0-26-16,-11-1-26 0,11 1-40 0,0 0-24 15,0 0-41-15,-14-2-44 0,14 2-28 16,0 0-26-16,0 0-24 0,0 0-13 0,-12-1-10 16,12 1-21-16,0 0 21 0,-10 7-16 0,10-7 6 15,0 0-16-15,-6 11 6 0,6-11-13 0,0 0 2 16,-3 12-13-16,3-12 16 0,0 0-9 0,0 0 14 15,0 13-16-15,0-13 20 0,0 0-14 16,0 0 8-16,10 4-9 0,-10-4 10 0,0 0-16 16,12-7 14-16,-12 7-25 0,6-9 5 0,-6 9 11 0,6-12-3 15,-6 12 1-15,2-14-1 0,-2 14-1 0,-1-17-6 16,1 17-10-16,-5-13-25 0,5 13-66 16,-7-12-89-16,7 12-72 0,-9-5-84 0,9 5-114 15,0 0-650-15,-14 5-730 0</inkml:trace>
  <inkml:trace contextRef="#ctx0" brushRef="#br0" timeOffset="55549.29">4507 8120 128 0,'0'0'148'0,"-17"0"-34"15,17 0-28-15,-14-1-18 0,14 1-12 0,-12-1-12 16,12 1-9-16,0 0-6 0,-15-3-5 0,15 3-4 15,0 0-1-15,-15-4-6 0,15 4-4 0,-12-3 0 16,12 3-2-16,-15-1-5 0,15 1 1 0,-18-1 6 16,18 1 22-16,-23 1 18 0,10 0 23 0,2 1 12 15,-1-1 8-15,12-1 2 0,-19 2-21 16,19-2 15-16,-14 0-28 0,14 0 35 16,-13 3-5-16,13-3 29 0,0 0-24 0,-11 2 40 15,11-2-34-15,0 0 12 0,0 0-12 0,0 0 16 16,-7 6-16-16,7-6 17 0,0 0-15 0,0 0 6 15,0 0-17-15,0 0 8 0,9 5-17 0,-9-5 7 16,0 0-21-16,13 0 7 0,-13 0-19 0,17 0 3 16,-17 0-24-16,25-1 7 0,-9 1-19 15,3-2 8-15,0 1-14 0,3 1 5 0,1-1-17 16,3 1 11-16,2 0-11 0,3-2 8 0,1 0-12 0,5 2 12 16,3-2-14-16,1 2 11 0,1-2-11 15,7-1 8-15,2 1-10 0,2-1 15 0,1 2-11 16,1-1 15-16,3 0-9 0,0-1 14 0,5 2-10 15,-2-1 8-15,1-1-10 0,-1 2 8 0,-2-1-12 16,-2 1 10-16,1-1-14 0,-3 0 14 0,-3 2-15 16,2-1 7-16,-3-2-8 0,-1 1 9 0,0 1-11 15,1-2 8-15,-3 2-7 0,-6 0 7 0,-1-1-9 16,0-2 11-16,0 4-11 0,-1-2 13 0,-2 0-14 16,0-1 10-16,2 3-10 0,-3-1 8 15,0-1-8-15,-1 1 7 0,-4 0-6 0,0 1 10 16,0-2-7-16,0 2 1 0,-2-1 5 0,0 1-10 15,2 0 12-15,-3-2-16 0,1 2 17 0,-1 0-14 16,-1-1 8-16,-1 2-7 0,1-1 7 0,-4 0-8 16,-1 0 8-16,2 0-8 0,-2 0 10 0,3 0-10 15,1 0 17-15,1 0-16 0,0 0 7 0,-1 0-7 16,3-1 10-16,-2 1-14 0,0-1 13 16,1 1-5-16,-1 0 5 0,2-2-9 0,-3 2 11 15,1 0-12-15,0 0 11 0,0 0-11 0,-2 0 7 16,3 2-7-16,0-2 1 0,0 0 0 0,0 1 10 15,1 0-10-15,0-1 12 0,1 2-12 0,2-1 10 16,1 1-10-16,3-1 11 0,0 0-8 0,2 1 6 16,-2-1-10-16,1-1 12 0,2 2-9 15,-3-2 10-15,1 1-14 0,-2 1 9 0,-4-2-9 16,-1 0 9-16,0 2-8 0,-2-2 11 0,-1 0-10 16,1 1 9-16,-2 2-9 0,2-3 2 0,-2 2 1 15,0-1 3-15,0 0 1 0,1-1-4 0,1 0 2 16,-3 0-1-16,1 3 7 0,-2-3-11 0,2 1 7 15,0 0-5-15,0-1 9 0,0 1-12 0,1 0 10 16,-1-1-8-16,1 2 9 0,1-1-10 16,0-1 10-16,-2 2-10 0,2-2 10 0,-2 2 4 15,-2-1 36-15,-3 1 3 0,1-1 4 0,-1 0 2 16,-2 1 2-16,1-2 20 0,-1 0 8 0,0 2 10 16,-2-2-7-16,1 1-58 0,2-1 41 15,-2-1-57-15,-1 1 43 0,-1 0-56 0,1-2 45 16,2 2-53-16,-1 0 47 0,1 0-55 0,-2 0 52 15,2 0-53-15,-2-2 47 0,2 2-51 0,-1 0 49 16,-4-1-52-16,-1 1 46 0,-1 0-49 0,0 0 55 16,-13 0-41-16,23 0 71 0,-23 0-38 0,16-1 37 15,-16 1-38-15,13 0 31 0,-13 0-48 0,14 0 53 16,-14 0-33-16,0 0 29 0,15-2-31 0,-15 2 25 16,0 0-36-16,0 0 24 0,16 0-32 0,-16 0 19 15,0 0-30-15,0 0 28 0,0 0-27 0,12 0 24 16,-12 0-30-16,0 0 21 0,0 0-63 15,0 0 0-15,0 0-117 0,0 0-39 0,0 0-145 16,0 0-185-16,0 0-718 0,-7-8-867 0</inkml:trace>
  <inkml:trace contextRef="#ctx0" brushRef="#br0" timeOffset="58247.82">7798 11355 141 0,'-7'-5'256'15,"7"5"-68"-15,0 0-23 0,0 0-36 16,0 0 13-16,0 0-33 0,0 0 11 0,0 0-36 16,0 0 20-16,0 0-20 0,0 0 44 0,0 0-8 15,0 0-8-15,9 6-1 0,-9-6-2 0,18 1 7 16,-5 0-10-16,2-1-14 0,0 0-1 0,5 0-9 15,1 0-6-15,0 0-9 0,0 0-4 16,2 0-6-16,2 0-2 0,0 0-10 0,2-1-15 16,1 1-13-16,-1 0 1 0,2 0-1 0,0 0-3 15,1-1-4-15,3 1 4 0,3-1-3 0,0 1 3 16,5-2-5-16,-1 2 6 0,2 0 8 0,8-2 12 16,2 1-4-16,-1-1-7 0,3 1-1 0,1 1-3 15,1-1-3-15,-1 1-4 0,-1 0 1 0,2 1-3 16,-4 0-1-16,-1 1 1 0,2 1 4 15,-4-3-6-15,-4 2-1 0,2 0-3 0,2 0-2 16,-1 1-1-16,-8-1 0 0,10 1 1 0,-8-1-1 16,8-1 1-16,-3 1-1 0,-2-2-1 0,-3 0 4 15,2 2-2-15,0-2 0 0,0 1-3 0,-2-1 1 16,0 0 1-16,3 1-2 0,-4-1 1 0,0 2 0 16,1 0 2-16,-4-2 4 0,4 1-1 0,-4 0 6 15,3 0 2-15,-3-1 0 0,0 3 0 0,-2-2 2 16,3 1-4-16,-2-1 0 0,2 0-3 0,-1 1-5 15,3-2 0-15,1 1 1 0,8 1-2 16,0-2 0-16,2 1-3 0,3-2 5 0,5 1-8 0,3 0 6 16,0 0-3-16,13-2-2 0,2 1 2 15,-3-1-1-15,2 1 0 0,-1-2 3 0,-11 2-3 16,-2-1 0-16,0 0 2 0,0 1-2 0,1 0 2 16,-3-1 5-16,-1 0 0 0,3 1-7 0,-3 0 2 15,0-1 1-15,-2 2-1 0,3 0 1 0,-2 0 2 16,-1-2-1-16,1 2 1 0,1-1-1 0,2 1-2 15,-1-1 0-15,0 0 0 0,2-1-1 0,1 1 0 16,0-1-1-16,1-1 1 0,-1 3-2 16,-1-2 4-16,-1 2-3 0,-1-1 0 15,1 0 0-15,-3 1 1 0,-1 0 5 0,-2 0 2 16,1 0 1-16,-2 1 0 0,-3-1 1 0,1 1-1 16,-2-1 0-16,-1-1-2 0,-5 1 1 0,5 0-1 15,0-1 2-15,0 1-3 0,-1-2-2 0,2 2 2 16,-3-2-4-16,2-1 1 0,1 1 0 0,-3 0-1 15,1 0-1-15,0-1 2 0,0 0 0 0,0 0 4 16,0-1 7-16,1 1 11 0,-2 2 2 0,2-1-8 16,1 0 2-16,-2 1-8 0,2 0 0 0,0 0-4 15,-1 1 3-15,1-1-5 0,0 1-1 0,0-3-2 16,0 1-3-16,-1 2 5 0,3-2 0 0,-1-1-3 16,2 2 1-16,-3-2-1 0,3 1 3 0,-2-1-4 15,0-1 0-15,1 1-1 0,0 1 0 0,1-2-1 16,-1 1 0-16,0-1 1 0,-2 0-1 15,-2 2-4-15,1-1 6 0,-3 2 3 16,-5-2 7-16,6 0-2 0,-7 1 2 0,0 1 6 16,9-2-1-16,-8 2-2 0,7-1 2 0,-7 2 4 15,8-3-12-15,-1 0 2 0,0 2-5 0,1-1 5 16,3 1-13-16,-1-1 6 0,-1 1-2 0,3 0 1 16,-3-2-1-16,1 0 0 0,-2 2-1 0,-1-1 0 15,-7 0 1-15,1 2 6 0,-2-3 31 0,0 2 5 16,0-1 11-16,-3 0 1 0,1 0 0 0,-3-1 7 15,-2 2-5-15,-4-1-6 0,-2-1-2 16,-3 1-6-16,-3 0-7 0,-4 0-7 0,2-1-4 16,-2 1-2-16,-5 1-10 0,-1 0-1 0,0 0 8 0,-12 1-8 15,18-2-12-15,-18 2-41 0,15-1-66 16,-15 1-58-16,9-3-87 0,-9 3-28 0,0 0-67 16,0 0-1-16,0 0-26 0,-9-10-14 15,9 10-379-15,-17-7-282 0</inkml:trace>
  <inkml:trace contextRef="#ctx0" brushRef="#br0" timeOffset="59930.61">12932 7826 722 0,'0'0'886'0,"0"0"-194"0,0 0-66 16,0 0-87-16,12-1-5 0,-12 1-49 0,0 0-54 15,0 0-40-15,0 0-70 0,0 0-50 16,0 0-41-16,0 0-44 0,0 0-43 0,11-1-28 15,-11 1-22-15,0 0-24 0,0 0-31 0,0 0-100 16,0 0-102-16,13-2-134 0,-13 2-128 0,0 0-229 16,8-4-258-16,-8 4-437 0,7-7-953 0</inkml:trace>
  <inkml:trace contextRef="#ctx0" brushRef="#br0" timeOffset="60670.42">16567 7835 836 0,'0'0'831'0,"0"0"-134"16,0 0-65-16,-13 0-73 0,13 0-51 0,0 0-58 15,-14-4-64-15,14 4-63 0,-9-7-69 0,9 7-43 16,-8-5-48-16,8 5-29 0,0 0-58 0,-11-6-73 15,11 6-104-15,0 0-102 0,0 0-72 0,0 0-137 16,0 0-178-16,10-7-834 0,-10 7-1033 16</inkml:trace>
  <inkml:trace contextRef="#ctx0" brushRef="#br0" timeOffset="91940.31">4167 2971 389 0,'0'0'421'0,"0"0"-24"0,0 0-39 0,-4-8-37 15,4 8-36-15,0 0-55 0,0 0-42 16,0 0-39-16,0 0-29 0,0 0-28 0,-4-11-21 16,4 11-16-16,0 0-7 0,0 0 23 0,0 0 3 15,0 0-3-15,-6 10-19 0,6-10-14 0,0 0-2 16,0 0-8-16,-4 9-6 0,4-9 1 0,0 0-3 16,-5 12-6-16,5-12 0 0,-4 9-1 0,4-9 1 15,-9 11-1-15,9-11-7 0,-13 12 8 0,7-6-5 16,-3 0 0-16,0 0 0 0,0-1-1 0,-1 1 0 15,-1-4 2-15,1 0 2 0,10-2-2 16,-19 2 10-16,19-2 25 0,-18-2 7 0,18 2-9 16,-17-10-12-16,10 5-30 0,-1-3 25 0,3-2-5 15,0 2-1-15,1-3-5 0,2 2-16 0,-1-2 12 16,2 0-14-16,1 11 10 0,1-21-13 0,2 9 9 16,-3 12-8-16,6-16 7 0,-1 7-14 15,3 2 7-15,-2 1-6 0,3 1 8 0,-9 5-13 16,18-3 12-16,-7 5-2 0,1-1 12 0,2 4-2 15,0 2-3-15,3 3 0 0,-2 3 3 0,3 7 7 16,-3 1 9-16,1 3 1 0,-4 4-5 0,2 7 3 16,-5 2-8-16,-2-2 3 0,-6 1-6 0,-1 2 6 15,-6 6-1-15,-2-1 6 0,-4 0-1 16,-4-1-1-16,-2 0-6 0,-1-4-2 0,-4 0-3 16,0-6-3-16,0 0 9 0,-3-2-7 0,1-2-7 15,-1-2 26-15,6-5 13 0,0-4 10 0,0 0 11 16,6-4-3-16,-3-1 6 0,6-2 22 0,-2-2-8 15,3-3-22-15,1-1 0 0,-1 1-11 0,10-5-26 16,-16 0-48-16,16 0-43 0,-14-10-81 16,9 3-138-16,1-4-84 0,4-2-109 0,3-3-96 15,2-4-299-15,3 0-442 0</inkml:trace>
  <inkml:trace contextRef="#ctx0" brushRef="#br0" timeOffset="92373.46">4402 2973 97 0,'2'-9'629'0,"-2"9"-93"15,3-16-64-15,-3 16-27 0,0-13-75 0,0 13-55 16,0 0-73-16,-1-15-48 0,1 15-51 0,0 0-29 16,0 0-27-16,0 0-9 0,0 0-14 0,-4 12-14 15,4-12-9-15,1 20-17 0,2-2 11 0,-1 3-13 16,2 3 2-16,4 6 1 0,-3 2 1 15,0 1-1-15,0 3-8 0,-1 0-1 0,1 5 1 0,-1-4-3 16,-3 1 6-16,2-2-5 0,-3-1-4 16,1-2-5-16,-1-4-10 0,0-1-14 0,1-5-14 15,-1 2-2-15,1-6 8 0,2-3-5 0,0-1 16 16,0-1-7-16,3-1 15 0,2-4-10 0,0-1 12 16,1-3 4-16,-9-5-3 0,20 3-14 15,-20-3-3-15,21-5-5 0,-11 2-14 0,-1-3 3 16,-1 0 6-16,-2-2-23 0,1-2 5 0,-5 2 8 15,-2 8 3-15,0-20-3 0,-4 9 6 0,-3-1 5 16,-1 1 5-16,-2 0 9 0,-3-1 19 0,1 1 10 16,1 2 20-16,0-1 5 0,0 2 26 0,2-1 11 15,2 4 0-15,-1-3-9 0,8 8-15 0,-8-12-14 16,8 12-7-16,5-15-8 0,4 7-8 16,5-1-2-16,3 0-13 0,5-1-60 0,5-2-59 15,2 0-68-15,7-2-107 0,1-2-170 0,5-2-433 16,-2 1-462-16</inkml:trace>
  <inkml:trace contextRef="#ctx0" brushRef="#br0" timeOffset="92623.95">5364 2973 10 0,'0'0'581'15,"-9"5"-97"-15,9-5-92 0,-9 7-17 0,9-7-45 16,-11 13-63-16,6-4-38 0,0 3-25 0,-1-2-36 16,1 6-17-16,-1 0-26 0,2 5-19 0,0 1-20 15,2 3-15-15,0 0-9 0,1 3-14 0,0-1-2 16,2 0-9-16,-1 2-4 0,0-2-4 0,0 0-22 16,1-1-71-16,-1-2-63 0,-1-2-64 0,2-4-73 15,-1-1-92-15,0-3-48 0,2-3-368 0,-2-11-290 16</inkml:trace>
  <inkml:trace contextRef="#ctx0" brushRef="#br0" timeOffset="93644.04">5184 3265 54 0,'0'0'495'0,"0"0"-51"0,0 0-42 16,0 0-32-16,0 0-29 0,0 0-49 0,7 13-59 15,3-7-37-15,2 1-37 0,4 0-25 0,4 1-25 16,1-2-17-16,2-1-18 0,2-2-10 0,-3-2-13 15,2-1-18-15,3-1-36 0,-1-2-52 0,0-4-57 16,2-1-19-16,-1-3 24 0,-2-2 6 0,-2-2 21 16,-4-2 19-16,-5 0 28 0,-3-1 17 0,-2 1 35 15,-2-4 46-15,-3 5 22 0,-2 0 0 0,-2 3 15 16,-1 0 7-16,-4 0-3 0,1 0-9 16,-4 4-3-16,-1-1-31 0,0 4-5 0,0 3 18 15,9 3-25-15,-15-3 2 0,15 3-17 0,-17 9 4 16,10-2-7-16,0 2-5 0,2 4-6 0,3 4 3 15,0-1-7-15,2 3 1 0,6 2 2 0,-1 1 1 16,2 1-5-16,2 2-5 0,2 1 4 0,1-1-6 16,-2-2-50-16,1-4-10 15,-1-3-3-15,0 2 9 0,0-7 8 0,2 0 5 0,-1-3-23 16,2 0 7-16,-4-5 8 0,3 0 9 0,-12-3 8 16,20 2 16-16,-20-2 11 0,13-5 16 0,-13 5 39 15,10-5 37-15,-10 5 12 0,6-7-12 16,-6 7-10-16,0 0-11 0,0 0 0 0,4-11 1 15,-4 11-24-15,0 0-9 0,0 0-22 0,0 0-1 16,0 0-7-16,0 0 6 0,9-5-20 0,-9 5 20 16,15 3-12-16,-15-3 17 0,25 2-6 0,-9-1 8 15,3 0-18-15,1 1 18 0,1-4-26 0,1 1-29 16,4-2-44-16,-3 0-38 0,1-3-14 0,-2 0 17 16,-2 0 1-16,-1-3 4 0,-1 1 15 0,-4 0 23 15,-1-1 15-15,-4 2 27 0,-3 0 31 0,-6 7 17 16,6-11 22-16,-6 11 33 0,0 0 21 0,-7-11 11 15,7 11-12-15,-11-2 9 0,11 2-17 0,-16 0 9 16,16 0-31-16,-14 2 1 0,14-2-28 16,-14 5 1-16,14-5-17 0,-9 6 10 0,9-6-15 15,-5 10 10-15,5-10-17 0,3 11 15 0,3-5-18 16,2 3 17-16,6-3-15 0,1-2 11 0,3 0-15 16,0 1 9-16,4-3-55 0,1-2-29 0,0-2-44 15,1 0-34-15,3-3-13 0,-2-1 4 0,1-2 1 16,-3 0-11-16,0-1 20 0,-3-1 33 0,-1 2 40 15,-4-1 31-15,-1 2 42 0,-4 0 50 0,-1 0 30 16,0 3 9-16,-9 4 7 0,10-10-14 0,-10 10 7 16,4-8 1-16,-4 8 4 0,0 0-30 15,4-8-4-15,-4 8-29 0,0 0 1 0,0 0-19 0,0 0 10 16,0 0-10-16,10 5 3 16,-10-5-10-16,10 13 6 0,-5-3-9 0,2-1 8 15,-1 3-13-15,3 1 11 0,-4 3-8 0,1-1 14 16,-2-1-39-16,-1 4-62 0,-3 1-72 0,0-2-44 15,-1-1-16-15,-3 1-7 0,0-2-11 0,-1-1 10 16,-2-2 17-16,-3 0 37 0,3-2 50 0,-4-3 19 16,1-1 44-16,0-1 41 0,10-5 61 15,-17 3 35-15,17-3 38 0,-14-2 2 0,14 2 1 16,-8-8-23-16,8 8-15 0,-1-15-13 0,5 6-12 16,1-1-10-16,3 1-8 0,5-3-8 0,1 0-10 0,3 1 0 15,3-2-7-15,4 0 3 0,0 0-4 16,3 0-4-16,-1 0-5 0,-2 1-2 0,2 0 1 15,-6 2-5-15,-2-1 4 0,0 2 4 0,-5 0 4 16,1 2 31-16,-4-1 28 0,-3 1-7 0,2 0-6 16,-9 7-10-16,8-10-9 0,-8 10-7 0,0 0 2 15,-1-12-2-15,1 12-8 0,0 0-18 0,-12-4 1 16,12 4-10-16,-10 6 11 0,10-6-6 0,-8 12 7 16,6-2-6-16,1 1 11 0,3 0-5 0,3 3 7 15,4 2-3-15,5 0 11 0,6 3-9 0,3-3 9 16,2 0-90-16,5-4-185 0,3-2-285 0,0-3-706 15,4-2-850-15</inkml:trace>
  <inkml:trace contextRef="#ctx0" brushRef="#br0" timeOffset="94289.24">7355 3188 160 0,'0'0'676'0,"-9"10"-148"0,9-10-73 0,-4 9-61 16,4-9-77-16,0 0-46 0,4 12-46 0,-4-12-41 15,14 10-37-15,-6-5-23 0,6-1-25 0,0 0-16 16,3-1-17-16,1-2-10 0,1-1-9 0,0 0-12 16,-1 0-2-16,1-2-6 0,-1-3-1 15,0 1-5-15,-2-2 3 0,-2-2-8 0,-1 1 2 16,0 0 29-16,-7-4-14 0,1 3-10 0,-7 8-9 15,1-15 0-15,-1 15-10 0,-5-16 6 0,5 16-8 16,-13-9 8-16,1 5 1 0,12 4 0 0,-24 0-7 16,12 2 5-16,-1 2-5 0,-1 3 7 15,4 1-7-15,-1 2 4 0,5 3-2 0,1-1 7 0,4 1 8 16,5 1-1-16,4 4-4 0,4 0 8 16,2-3-3-16,6 2-3 0,3-3 0 0,4-2-2 0,3-4-4 15,5 1-1-15,0-6-7 0,-1-2-35 16,5-2-30-16,-1-4-32 0,3-3-1 0,-1-1-41 15,-5-6 20-15,-3-1 22 0,-5 1 21 0,-5-1 19 16,-3 4 55-16,-6-1 47 0,-3 0 4 0,-1 1 13 16,-3 3 10-16,-2 0-11 0,-4 9-6 0,-6-14-11 15,6 14 2-15,-13-8-11 0,13 8-12 0,-13 0-4 16,6 6-2-16,4 0-5 0,-4 4 43 0,2 5 9 16,3 0-2-16,2 2 25 0,2 1 20 15,2 2-4-15,0 1 17 0,3 0-32 0,0-5-2 16,0-2-30-16,-1 1 18 0,3-5 17 0,1 1 21 15,2-5-25-15,3 0-1 0,-1-5-30 16,4-2-6-16,-1-5-15 0,3-2 4 0,-1-3-24 16,1-4-1-16,0-4-46 0,-5-3-1 0,2-2-18 15,-7 0 17-15,4-2 5 0,-5 6 3 0,-4-1 2 16,-1 5 3-16,3 1 2 0,-4 0-6 0,1 4-31 16,-4 11-49-16,6-14 12 0,-6 14 19 0,0 0 2 15,11-4-36-15,-11 4-25 0,10 8-40 0,-2-1-34 16,1 1-72-16,3 3-62 0,1 1-56 0,4 0-28 15,0 1-22-15,1 0-32 0,-2 1-251 0,4-1-233 16</inkml:trace>
  <inkml:trace contextRef="#ctx0" brushRef="#br0" timeOffset="94790">8555 3323 806 0,'0'0'494'0,"9"9"-24"0,-9-9 23 0,0 0-12 0,0 0-1 16,4 9-59-16,-4-9-6 0,0 0-79 16,0 0-55-16,0 0-24 0,-6-10-10 0,6 10-63 15,-5-11-22-15,5 11-42 0,-6-14-11 0,6 14-37 16,-7-17-6-16,2 7-9 0,5 10-12 0,-7-15-13 15,7 15-8-15,-6-12-12 0,6 12-16 0,-5-11-16 16,5 11-72-16,0 0-31 0,-6-6 25 0,6 6 35 16,0 0 3-16,-6 11 20 0,6-11-7 15,4 17 23-15,0-7-11 0,2 4 17 0,1 0-4 16,4 1 11-16,1 0-13 0,-1-2 11 0,3 0-10 16,1-1 18-16,1-1-18 0,-1-3 6 0,2-1-57 15,0-4 50-15,1 0-20 0,-2-2-4 0,4-4-9 16,-4-1 13-16,0-3-5 0,0-4 15 0,-1-3-5 15,-4 1 23-15,-3 1 20 0,0-3 21 0,-6 1-14 16,0 0 9-16,-6 0-18 0,-4-1 10 0,0 1-16 16,-3 3 6-16,-2 0-15 0,1 4 3 0,1 3-12 15,1 2 11-15,0 4-7 0,1 2 13 16,0 2-6-16,0 3 12 0,2 1-5 0,3 4 4 16,1-2 3-16,2 3 44 0,2-2-7 0,2 2 8 15,2-3-15-15,1 3 9 0,1-5-11 0,2-1 17 16,2-1-19-16,0-2 10 0,3-1-15 0,4-2-4 15,-3-3-9-15,2-1 14 0,0-3-29 16,3-2 12-16,-6-1-22 0,2 0 1 0,-1-3 0 16,-3 2 12-16,-1 0-31 0,-3 0 35 0,2 2-18 15,-10 6 8-15,9-11-15 0,-9 11 11 0,0 0-5 16,6-9 0-16,-6 9-10 0,0 0 13 0,0 0-11 16,0 0 21-16,7 9-7 0,-7-9 15 0,5 8-10 15,-5-8 21-15,11 10 3 0,-3-5 15 0,1-1-18 16,1 1 12-16,3-2-17 0,1-3 4 0,-1 0-65 15,5-2-111-15,-2-2-161 0,4-6-212 0,-2 1-224 16,2-8-295-16,-1-1-670 0</inkml:trace>
  <inkml:trace contextRef="#ctx0" brushRef="#br0" timeOffset="95122.23">9186 2939 625 0,'-7'-18'685'0,"3"4"-72"0,-1 1 5 0,1 1-80 15,0 3-103-15,-2-1-92 0,6 10-84 0,-4-13-62 16,4 13 4-16,0 0 22 0,0 0 2 0,-2 14 11 15,6 3-17-15,4 4 3 0,0 9-26 0,3 4-35 16,1 3-24-16,3 2-25 0,-1 1-21 0,0-2-26 16,4-1-13-16,-5-2-26 0,0-7-62 15,-1 0-52-15,-1-5-2 0,0-3-23 0,-2-2 3 16,0-4-26-16,0-2-1 0,2-3-21 0,-2-7 4 16,-9-2-13-16,16 0 32 0,-7-2 13 0,0-6 18 0,-3-2 16 15,2-2 23-15,-2-1 19 0,-3 0 48 0,1 2 55 16,-2 0 38-16,2 2-17 15,-4 9-7-15,8-15-31 0,-8 15-6 0,8-10 2 16,-8 10 28-16,12 0 6 0,-12 0 27 0,22 10-3 16,-9 0 54-16,1 2-16 0,1 2 30 0,-3 0-38 15,-1 3-2-15,0-1-36 0,-3-3-4 0,-2 1-30 16,-2 0-27-16,-2-3-26 0,-2-11-30 0,-8 19-102 16,-2-10-85-16,-5-2-103 0,-3-4-123 0,-2-1-103 15,-3-3-177-15,-6-3-534 0,-7-6-865 0</inkml:trace>
  <inkml:trace contextRef="#ctx0" brushRef="#br0" timeOffset="95257.13">9078 3091 341 0,'7'-14'718'0,"-1"4"-96"0,6 0-66 0,-1 1-65 16,5 3-42-16,2-3-60 0,5 5-78 0,4 1-48 16,2 0-61-16,4 3-34 0,4 0-50 0,2 4-118 15,0 0-150-15,-5 1-218 0,1 0-244 0,-3-1-481 16,-5-1-711-16</inkml:trace>
  <inkml:trace contextRef="#ctx0" brushRef="#br0" timeOffset="95955.7">10397 3249 363 0,'0'0'738'0,"-12"8"-118"0,12-8-33 15,-13 5-70-15,13-5-45 0,-16 3-69 0,16-3-51 16,-13 2-79-16,13-2-58 0,-16 4-66 0,16-4-15 16,-15 6-39-16,15-6-5 0,-16 8-30 15,8-2-1-15,0 1-23 0,-1 2 6 0,1 3-19 16,0-3 0-16,1 2-43 0,1 1-17 0,1 0-30 16,0-2-1-16,1 1-18 0,0-1-5 0,2-2 4 15,2-8 14-15,-3 16 13 0,3-16 24 0,1 11 0 16,-1-11 17-16,0 0 0 0,13 3 6 0,-13-3-1 15,14-8 24-15,-6 2 55 0,0 1 32 0,-2-3 31 16,3 2 20-16,-5-1 58 0,-4 7 12 0,11-10 18 16,-11 10-34-16,10-9 1 0,-10 9-23 0,7-9-31 15,-7 9-30-15,6-5-33 0,-6 5-24 0,0 0-47 16,7-7-71-16,-7 7 22 0,0 0-5 0,7 7 23 16,-7-7-14-16,4 8 24 0,2-1-12 0,-1 1 9 15,1-2-23-15,3 4 4 0,1-3-49 0,3 1-16 16,1-3-44-16,-1 0-18 0,5-2-26 0,0-2 12 15,3-4 3-15,3-1 30 0,-1-3-9 0,5-4 1 16,1-5 11-16,0-3 27 0,1-3 18 0,-5 0 21 16,-4 2 47-16,-4 1 41 0,-1 4 84 15,-2-2 10-15,-3 4 10 0,-1 3-24 0,-2 0-8 16,-1 2-44-16,1 1-2 0,-8 7-32 0,7-6 10 16,-7 6-17-16,6 9 12 0,-6-9 31 0,3 17 16 15,1-3 17-15,-1 3 1 0,2-1-19 0,-1 5 14 16,1 0-27-16,1 0 6 0,1-3-23 0,2 0 5 15,-1 0-12-15,1-2 14 0,1-4-7 0,-1-2-17 16,4-2-52-16,3-3-56 0,1-3-14 0,-2-2-27 16,2-2 7-16,2-3-30 0,1-5-1 0,-3 0 0 15,2-3 21-15,-2-4 21 16,-1 0 23-16,-3 0 19 0,-1-1-1 0,-5 0 72 0,-3 2 27 16,0 2 22-16,-3 0 2 0,-2 1 24 15,0 2-33-15,-2 0 14 0,3 11-19 0,-4-15 2 16,4 15 5-16,-11-4 38 0,11 4 14 0,-12 5 13 15,6 3 15-15,2 2 34 0,1 3-12 0,5 5 19 16,-1-1-12-16,4 3-26 0,3-1-20 16,1 0-20-16,4-1-15 0,6 1-12 0,1-3-63 0,3-2-135 15,1-6-194-15,-2-1-333 0,-1-3-1049 16,7-6-1391-16</inkml:trace>
  <inkml:trace contextRef="#ctx0" brushRef="#br0" timeOffset="96255.02">11796 3164 864 0,'0'0'741'0,"0"0"-60"0,0 0-85 15,0 0-60-15,10-2-31 0,-10 2-80 0,0 0-98 16,0 0-68-16,0 0-62 0,0 0-51 0,5-9-52 15,-5 9-8-15,0 0-17 0,-5 11-25 16,5-11 6-16,-3 21-22 0,1-6 10 16,1 4-23-16,0 0 3 0,1 0-5 0,2 3 13 15,1-1-22-15,-1-2 15 0,2-2-11 0,-1-2 14 16,0 0-15-16,0-4 15 0,0 0-15 0,2-3-3 16,-5-8-64-16,7 11-40 0,-7-11-86 0,0 0-91 15,17-3-57-15,-17 3-91 0,8-9-165 0,-4 0-633 16,-3-1-832-16</inkml:trace>
  <inkml:trace contextRef="#ctx0" brushRef="#br0" timeOffset="96421.28">11834 2859 270 0,'2'-18'822'0,"-2"18"-202"0,0-15-107 0,0 15-117 16,3-12-88-16,-3 12-65 0,3-12-67 0,-3 12-101 15,0 0-125-15,10-3-107 0,-10 3-123 0,14 8-80 16,-6 1-455-16,2 2-345 0</inkml:trace>
  <inkml:trace contextRef="#ctx0" brushRef="#br0" timeOffset="96955.62">11993 3142 275 0,'-5'10'546'0,"1"-2"-68"0,4-8-57 0,-9 13-48 16,4-5-48-16,0-1-53 0,-2 0-39 15,2 2-35-15,-1 0-25 0,1 1-6 0,0 2-5 16,1-1-31-16,-1 2-23 0,2-1-20 0,1 1-20 16,0-1-7-16,4 1-9 0,-1-1 0 0,4 1-3 15,3-3-6-15,-1 1-7 0,4-3-1 0,0-1-6 16,1-1-5-16,-1-5-5 0,3-1 0 0,-1-1-8 16,3-5-2-16,-3-1-1 0,1-1 1 0,-2-2 11 15,-3 3 1-15,1-3-8 0,-4 2-3 0,1 1-8 16,-7 7-5-16,8-12-10 0,-8 12-1 0,0 0-2 15,6-9 1-15,-6 9 4 0,0 0 2 16,0 0 3-16,2 10 5 0,-2-10 4 0,7 14 0 0,-1-7 13 16,2 1 11-16,3 0-3 0,2 1-1 0,2-2-2 15,5 1 3-15,0-2-8 0,0-4-18 16,1 1-30-16,1-3-22 0,-2-1-12 0,-2-2-3 16,1-1-15-16,-5-2 2 0,0-2 1 0,-3 0 16 15,-4-2 9-15,-3-1 15 0,-4 11 0 0,0-21 12 16,-5 10 12-16,-1 1 11 0,-4 0 4 15,-1 3-4-15,2 0 0 0,0 4-1 0,9 3 1 16,-18-2 4-16,18 2 7 0,-15 8-3 0,7-1 17 16,3 2 41-16,3 0 14 0,2-9 5 0,1 22 45 15,3-10 26-15,3 0-6 0,1-1 23 0,1-2-24 16,4 0 5-16,0-2-35 0,1-4-2 16,0 0-34-16,1-5-5 0,3 0-23 0,0-4-4 15,-2-5-37-15,0-2-25 0,-2-3-23 0,-4-3 9 16,-1-3-31-16,-5-3 2 0,-4-3 4 0,-4-7-23 15,-7-7 15-15,-5-2 19 0,-2 5-2 0,-1-1 14 16,0 5-2-16,2 4 7 0,5 6-13 0,2 6-61 16,0 2-100-16,3 4-84 0,3 5 10 0,4 8-9 15,0 0-41-15,0 0-104 0,0 0-481 16,13 5-477-16</inkml:trace>
  <inkml:trace contextRef="#ctx0" brushRef="#br0" timeOffset="97672.12">12657 3270 223 0,'0'0'802'15,"-5"8"-108"-15,5-8-29 0,0 0-113 16,0 0-90-16,0 0-105 0,0 0-66 0,0 0-67 16,7-8-38-16,-7 8-57 0,11-15-16 0,-6 6-31 15,3-1-5-15,-2-2-34 0,2-1-6 0,-2 0-13 16,-2 3-10-16,0-1-11 0,-1 1-8 15,-3 10-2-15,0-19-7 0,0 19 0 0,-4-13-6 16,4 13 3-16,-9-8-6 0,9 8-2 0,0 0 6 16,-18 2-7-16,11 4 9 0,7-6-2 0,-8 18 20 15,5-6-7-15,3 1 9 0,1 3-5 0,3 1 28 16,1 4 20-16,3-4 11 0,1 0-7 0,4-1 7 16,-1-2-19-16,5-1 16 0,0-5-26 0,4-2 9 15,0-3-69-15,-1-3-55 0,6-3-78 0,-2-3-32 16,3-5-33-16,-3-1-36 0,-2-5 5 0,0-3-2 15,-6-3-12-15,-4-4 16 0,-6-3 20 0,-4-2 47 16,-4-1 67-16,-6-6 63 0,-2 2 81 0,1 5 19 16,0 4 42-16,0 1 31 0,-2 7 14 15,5 2-12-15,-2 2-42 0,0 3 5 0,2 2-15 0,0 5 27 16,6 6 12-16,-11-2 29 0,11 2 12 16,-9 15 41-16,8 2 4 0,2 7 2 0,4 9-11 15,2 7-46-15,1 6-10 0,-1 1-37 16,2 0-1-16,-1 2-27 0,-1-1 1 0,-1-1-20 15,-3-4 7-15,-1-5-52 0,-1-1-28 0,-2-5-86 16,-1-6-73-16,0-1-12 0,1-6-16 0,-2-2 16 16,0-3-56-16,0-3-65 0,3-11-78 0,-8 13 19 15,8-13 40-15,0 0 29 0,-15 0 94 16,15 0 52-16,-8-12 113 0,4 5 36 0,1-5 55 16,1-1-2-16,-1-6 58 0,3-1 7 0,2-7 41 0,0-5 31 15,2-1 24-15,3-8 14 0,0-2 5 16,5 3-4-16,0 1 19 0,6 2-33 0,0 2-44 15,5 6-24-15,5 3-24 0,2 3-11 0,2 5-10 16,-2 6-11-16,2 2-12 0,3 6-9 0,-4 4 4 16,-1 0-21-16,0 2-1 0,0 5-12 0,-6 1 3 15,-4 1-6-15,-4 3 1 0,-7 0 4 0,-5-4-3 16,-4 4-3-16,-5 1 2 0,-5-1-26 0,-9 0-65 16,-6 0-61-16,-3 0-35 0,-5-3-10 0,1 1 2 15,1-2-1-15,2 0 1 0,7-2 13 0,2-1 32 16,3 0 44-16,3-2 31 0,14-3-31 15,-19 3-13-15,19-3-30 0,0 0-103 0,0 0-80 16,0 0-230-16,13-13-58 0</inkml:trace>
  <inkml:trace contextRef="#ctx0" brushRef="#br0" timeOffset="98473.47">13303 3083 34 0,'0'0'538'15,"14"5"-126"-15,-5-1-23 0,1 0-52 0,4 2-35 16,0-1-34-16,4 2-40 0,1-1-24 0,3 0-31 16,-2-3-30-16,-2 1-12 0,3-2-18 0,-3 0-4 15,1-4-12-15,-1 1-13 0,-3-2-6 0,0-4-23 16,-2 0 1-16,-1-2-22 0,-4 2-2 16,-2-3-14-16,-2 1 4 0,-4 9-15 0,-3-19 10 15,-1 8-12-15,-5 3 13 0,-1 0-14 16,-3 0 10-16,-1 3-9 0,0 1 9 0,0 4-8 15,0 0 15-15,-1 2 6 0,1 3 6 0,1 2-13 16,1 4 8-16,2 2 34 0,5 1-6 16,1 3-2-16,0 0 10 0,7 2 9 0,1-1-18 15,2 3-4-15,0-3-10 0,3-1 2 0,3-1-12 16,-1-1 7-16,2-5-10 0,0-1-3 0,0-5-35 16,2 1-34-16,-15-5-2 0,24 0 3 0,-12-5-15 0,-1-1 12 15,1-2 1-15,-4-1 6 0,-2-3-5 16,-2 2 0-16,-3-3-2 0,-2 1 14 0,-2-1-3 15,-3 1 9-15,-1 1-10 0,1 4 13 0,-4 1-9 16,2 1 14-16,8 5-5 0,-15-1 12 0,15 1-8 16,-18 6 14-16,11 0-4 0,7-6 26 0,-10 15 2 15,7-5 16-15,3-10 14 0,0 22-4 0,2-12 1 16,3 1-21-16,1-1 10 0,1 0-5 0,2-2 0 16,4-2-18-16,-2-1-54 0,1-3-64 15,2-1-78-15,0-2-81 0,2-2-67 0,0-3-37 16,-1 1 12-16,-2-2 18 0,1 0 61 0,-4 0 51 15,-1 1 63-15,-1-3 4 0,-8 9 70 0,10-12 30 16,-10 12 43-16,6-10-14 0,-6 10 39 16,0 0 27-16,9-7 48 0,-9 7 15 0,0 0 79 15,0 0 28-15,17-2 9 0,-17 2 19 0,16 3-19 16,-5 0-15-16,0-3-12 0,2 3-34 0,0-2-22 16,2-1-25-16,0 0-20 0,1 0-15 0,0-2-15 15,1 0-7-15,-3-2-14 0,-1-1-35 0,-3 0-10 16,-2-1-5-16,-3-1-4 0,-5 7 3 0,1-13 0 15,-1 13 2-15,-8-12-2 0,8 12-9 0,-14-7 12 16,14 7-1-16,-14-1 12 0,14 1 4 0,-13 3 20 16,13-3 5-16,-11 10 10 0,11-10 29 15,-4 16 11-15,6-5 3 0,1 0 6 16,4 1 11-16,-1 0-6 0,3 0-3 0,0-2 13 16,2-1 11-16,1-1-26 0,2-3-11 0,0 1-22 15,0-6 3-15,-1 0-21 0,0-3-6 0,1-3-24 16,-3-3-8-16,-2-2-27 0,-1-4-14 0,-4-2-11 15,-4-3 32-15,-7-9-16 0,-5-5 24 0,-4-5 1 16,-5 3 7-16,-2-4 18 0,1 6 14 0,0 2 11 16,2 4 13-16,5 6-10 0,3 4-8 0,2 2-7 15,2 4-27-15,1 2-20 0,7 10-76 16,-3-13-119-16,3 13-157 0,11-5-163 0,1 7-529 16,4 2-684-16</inkml:trace>
  <inkml:trace contextRef="#ctx0" brushRef="#br0" timeOffset="99208.54">14261 3148 50 0,'-7'5'793'0,"7"-5"-104"0,-11 7-35 0,11-7-47 16,0 0-14-16,-10 7-86 0,10-7-74 0,0 0-109 15,0 0-62-15,13-3-53 0,-13 3-42 0,15-5-36 16,-6 2-25-16,1-3-15 0,1-2-31 0,1-1-60 15,0-1-37-15,-2-1-1 0,0-3 1 16,-2 1-25-16,0 1-2 0,-3-1-21 0,-4 1-16 0,-1 12 31 16,-4-22-2-16,-1 13 18 0,-3 1-3 15,-2 2 14-15,10 6-1 0,-19-3 11 16,19 3-3-16,-22 3 12 0,13 3 2 0,-1 4 3 16,3 2 19-16,1 3-13 0,4 3 1 0,3 1 0 15,2 5 21-15,2-2-3 0,4 0 8 0,0 0-1 16,4-1 11-16,-1-2-14 0,2-5 21 0,2-2-21 15,-1-2 17-15,0-2-11 0,1-6-8 0,-1-1-44 16,0-4-12-16,1-2-18 0,-3-2 3 0,-2-3-21 16,-1-2-20-16,-2-2 16 0,-3-1 11 0,-2-2 25 15,-1 0 9-15,-1 3 19 0,1 1 3 16,-2 13 17-16,0-23-15 0,0 23 2 0,0-16-10 0,0 16 9 16,-4-11-5-16,4 11 16 0,0 0-1 15,0 0 41-15,-8 11-4 0,8-11-1 0,0 16 14 16,3-5 31-16,-2 2-5 0,3 1-17 15,1 0-3-15,0-3-10 0,-1 1 9 0,0-2-9 16,1-3 34-16,0 1-1 0,-5-8-5 0,15 7-21 16,-15-7-2-16,17 2-21 0,-17-2-10 0,18-6-34 15,-8 2-12-15,-1-4-20 0,0 1-3 16,-3 1 3-16,1-4 8 0,-2 3 8 0,-1-1 7 0,2 1 4 16,-6 7-2-16,6-11 2 0,-6 11-4 15,8-8 3-15,-8 8 6 0,0 0 6 0,13-3 4 16,-13 3 21-16,13 5 30 0,-4 0-1 0,1-1 5 15,0 1-7-15,0 0-1 0,3 0 1 0,-2-3 22 16,1 2-18-16,2-4 6 0,-1 0-20 0,3-5-43 16,-1-1-29-16,-1-2-43 0,0-5 7 15,-3-4-6-15,-2-1 14 0,-2-2 13 0,-2-4 15 16,-2 1 16-16,0-4 7 0,-2 1 26 0,2-2 54 16,-1 1 37-16,2 2 25 0,-1 2 14 0,-1 2 16 15,1 3 19-15,-1 2-8 0,1 2-20 0,1 2-44 16,0 3-21-16,-4 9-5 0,12-7-22 0,-12 7 42 15,17 9-15-15,-6 2 17 0,-1 6-28 16,0 2 24-16,-1 3-19 0,-3 9-11 0,2-2-6 16,-4 3-15-16,0 1-45 0,-3 1-72 0,-1-7-92 15,-1 0-78-15,-2-2-161 0,-2-2-96 0,0 0-111 16,-3-3-687-16,0-6-908 0</inkml:trace>
  <inkml:trace contextRef="#ctx0" brushRef="#br0" timeOffset="99343">14834 3077 707 0,'8'-7'675'0,"3"0"-57"0,6 2-40 0,3-1-76 16,3 2-61-16,3 0-77 0,2-1-67 0,2 4-54 15,4-2-58-15,0-1-87 0,2 0-130 0,-2 0-192 16,2 1-270-16,-8 0-228 0,-1-4-288 16,-4 1-615-16</inkml:trace>
  <inkml:trace contextRef="#ctx0" brushRef="#br0" timeOffset="100405.97">17591 3003 52 0,'-16'-7'296'0,"1"1"-76"0,1-1 1 16,-2 1-33-16,4 0 7 0,-4 1-24 15,6 1 47-15,1-1 5 0,-1 0 34 0,10 5 21 0,-15-6-17 16,15 6 0-16,-12-4-16 0,12 4-18 15,-10-4-20-15,10 4-30 0,0 0-30 0,-12-6-43 16,12 6 6-16,0 0-28 0,0 0-13 0,-9 4 26 16,9-4-1-16,0 0-30 0,-2 16-5 0,-1-4-12 15,3 1 9-15,0 4-19 0,0 1 3 0,0 3-7 16,0 4 12-16,3 2-31 0,-3 1 20 0,1-1-21 16,-1 2 12-16,1-4-14 0,1 0 9 0,0 0-8 15,-1-5 8-15,1-2-18 0,-1 0-14 0,0-4-24 16,1-1 24-16,-2-13 1 0,1 23 23 15,-1-23-16-15,0 13 5 0,0-13-17 0,0 0 5 0,0 0 3 16,0 0 0-16,-10-6-10 16,10 6 1-16,-8-15 5 0,6 4-11 0,-1-1 7 0,0-5 4 15,1-1 6-15,2-1-7 0,0-2-6 16,0-4 6-16,4-6 11 0,1 0-11 0,1 0 5 16,2-1 0-16,1 1-1 0,5-5 3 0,-1 3 1 15,2 1 6-15,-1 5 6 0,1 2-5 0,2 1 4 16,2 2 6-16,-2 3-2 0,-1 3 10 0,-4 3-10 15,-1 2-9-15,1 2-10 0,1 2 9 0,3 4 31 16,3 5 30-16,4 1-11 0,0 4-11 0,-1 2 1 16,-4 1-18-16,0 2 4 0,-5 3-16 0,-6-2 6 15,0 1-10-15,-4 1 13 0,-4-3-23 16,-3 3-32-16,-4-1-11 0,-4 0-31 0,-4-1-21 16,-1-1-20-16,-4-1 4 0,2-1 7 15,-3-2 20-15,1-1-5 0,0 0 9 0,6-1-3 16,-2-1 0-16,5 0-4 0,1-2-28 0,1 1-14 15,10-4-119-15,-10 4-179 0,10-4-490 0,0 0-491 16</inkml:trace>
  <inkml:trace contextRef="#ctx0" brushRef="#br0" timeOffset="100687.89">18068 2891 465 0,'-4'-10'646'0,"1"0"-58"16,-2 1-61-16,5 9-80 0,-8-16-46 0,8 16-68 15,-8-13-71-15,8 13-65 0,-7-10-45 0,7 10-30 16,-12-3-19-16,12 3-21 0,-13 4-18 0,6 3-14 16,-3 1-8-16,1 4 1 0,0 6-10 0,-2 1 0 15,0 7 1-15,3 6-3 0,-1 6-9 0,3 3 9 16,2 1-15-16,0 3 13 0,2-3-14 0,0-2 13 15,4-2-14-15,-1-3 5 0,3 1-9 16,1-1-11-16,1-4-69 0,4-4-93 0,2 1-137 16,3-4-229-16,1-5-659 0,4-2-799 0</inkml:trace>
  <inkml:trace contextRef="#ctx0" brushRef="#br0" timeOffset="101171.25">18310 3246 270 0,'2'-10'458'0,"1"-2"-35"0,1-2-52 0,0-1-13 16,1-1-4-16,0 0-55 0,1-1-2 15,1-1-22-15,-2 2 1 0,-1 0 51 16,0-1-44-16,0 2-4 0,-2 3-53 0,2 2-17 15,-4 10-61-15,1-19-24 0,-1 19-46 0,-5-13-5 16,5 13-28-16,-10-3 4 0,10 3-24 0,-18 6 5 16,6 2 1-16,1 7-18 0,-1 1 8 0,1 3-14 15,1 6-1-15,-1 0-4 0,2 2 16 16,3-4-11-16,0 0 7 0,2-1-22 0,0-3-13 16,2-2-30-16,0 0-3 0,1-4-8 0,2-3 17 15,1 1-32-15,-2-11-21 0,7 13-16 0,-7-13 20 16,0 0 7-16,17-2-11 0,-11-3 8 0,2-6 22 15,-1-3 14-15,0-5 11 0,-1-2 7 0,3-3 7 16,-4 0 13-16,2-2 52 0,-2 2 42 0,-1 1 25 16,-1 2-4-16,1-1-12 0,1 5 25 0,-1 2-8 15,-1-1 6-15,-1 5-38 0,1 0-17 16,1 2-17-16,1 2-2 0,-5 7-25 0,15-6 15 16,-15 6-27-16,24 6 23 0,-9 2 3 0,2 4 0 15,3 5-16-15,1 3 14 0,2 6-16 0,-3 1 2 16,1 1-5-16,-3 2 12 0,-5-4-27 0,-2 0-33 15,1 1-71-15,-4-2-89 0,-2-2-71 16,-2-2-117-16,-2-3-133 0,-2 0-114 0,0-4-346 16,-2-1-581-16</inkml:trace>
  <inkml:trace contextRef="#ctx0" brushRef="#br0" timeOffset="101338.33">18259 3219 60 0,'-3'-15'718'0,"3"15"-130"0,9-12-100 16,1 6-91-16,5-1-80 0,1 1-56 0,6 2-46 16,3-2-39-16,4 2-29 0,-1 2-31 0,6-1-32 15,1 1-5-15,-6 0-97 0,1 0-194 0,-2-1-252 16,-3-2-462-16,1 0-499 0</inkml:trace>
  <inkml:trace contextRef="#ctx0" brushRef="#br0" timeOffset="101770.84">18992 2973 514 0,'0'0'543'0,"-10"9"-71"16,5-2-60-16,0 2-45 0,0 1-80 0,1 2-47 15,-1 4-25-15,1 2-14 0,0 4-36 0,2 0-28 16,-1 1-17-16,2 1-28 0,1-2-15 0,0-1-15 15,1-2-8-15,1 0-11 0,0-3 0 0,-1-1-4 16,3-1-6-16,-3-1-8 0,-1-13-11 0,5 17-53 16,-5-17-53-16,0 0-38 0,7 6-30 0,-7-6 0 15,4-11-4-15,-4 11-3 0,0-23 34 0,0 5-9 16,-2-1 30-16,0-4 19 0,2-2 21 0,0-3 23 16,-1 2 71-16,2-1 54 0,-1 2 30 15,4 0 16-15,1 3 17 0,4-1-22 0,-1 3-23 16,6 2 2-16,3-1-14 0,0 6-5 0,2 3-4 15,4 1-17-15,-1 5 4 0,-2 1-8 0,2 3-6 16,-3 1-9-16,0 3-13 0,-2 4-5 16,-2 1 1-16,-2 2-13 0,-4 3 12 0,-2-1-9 15,-5 2 9-15,-3 2-7 0,-2 1 1 0,-3 2 2 16,-2 1-5-16,-3 4-3 0,0-1 1 0,2-2-2 16,1-1-6-16,0-1-19 0,0-1-17 0,3-3-21 15,1 0-10-15,2-1-36 0,2-3-68 0,2-2-111 16,5 0-132-16,0-3-508 0,1-1-492 0</inkml:trace>
  <inkml:trace contextRef="#ctx0" brushRef="#br0" timeOffset="102304.34">19482 2995 34 0,'0'0'597'0,"0"0"-119"0,0 0-50 15,0 0-58-15,-9 8-54 0,9-8-40 0,-4 20-69 16,3-7-5-16,0 5-37 0,1 1-25 0,0 2-26 16,0 0-17-16,1 2-15 0,0-1-19 15,0-1-11-15,2-1-8 0,-2-2-9 16,2-2 1-16,-2-3-6 0,-1-1 3 0,1-1 4 16,-1-11-2-16,0 13-25 0,0-13-64 0,0 0-43 15,0 0-7-15,-9-5 6 0,9 5-6 0,-10-19-18 16,4 5-4-16,-4-5 15 0,2-1 18 0,-2-5 25 15,2-1 28-15,-1 3 39 0,4-2 52 0,1 3 1 16,2 2 15-16,3 0 14 0,0 1-12 0,4 0-13 16,5 2-9-16,3 2-4 0,3 2-2 0,3 2-5 15,4 4-3-15,1 0-10 0,2 4-1 0,1 1-4 16,-3 1-6-16,-3 2-5 0,-1 1-4 0,0 1 0 16,-3 1 0-16,-5 0-1 0,-1 2 4 15,-2-1 0-15,-9-5-1 0,6 10-1 0,-6-10-14 16,-3 14 14-16,3-14 1 0,-7 15 0 0,1-7-4 15,0 1-2-15,1-1-1 0,0 2 0 16,1 0 3-16,2 0 1 0,2-10 2 0,-2 20 1 16,4-8-1-16,3 3 3 0,1 0 4 0,2-2-2 15,1 1-2-15,-2 0 2 0,1 1-4 0,-1-2-1 16,-2 1 0-16,1 0 2 0,-5-3 6 0,-2 2-3 16,-5-1 5-16,-3-1 21 0,-2 1 2 0,-5-2 0 15,-2 0 2-15,-4-1-4 0,-2-3-6 0,0 0-4 16,2 1-5-16,0-1-7 0,4-3-5 0,3 0-20 15,1 2-25-15,14-5-33 0,-17 4-106 16,17-4-103-16,0 0-128 0,0 0-522 0,12 4-504 16</inkml:trace>
  <inkml:trace contextRef="#ctx0" brushRef="#br0" timeOffset="102507.31">19909 2891 261 0,'0'0'670'0,"-3"-21"-144"0,3 21-119 0,3-12-80 16,-3 12-52-16,0 0-19 0,0 0-29 0,20 11 0 16,-6 3-19-16,6 8-17 0,4 9-21 15,1 4-16-15,6 11-16 0,-3 0-14 0,-1-1-29 16,-10-5-3-16,-1 0-32 0,-8-1-3 16,-4-7-18-16,-5-4-83 0,-7 1-104 0,-6-3-112 15,-2-4-112-15,-12 0-103 0,0-3-86 0,3-4-274 16,-2-3-373-16</inkml:trace>
  <inkml:trace contextRef="#ctx0" brushRef="#br0" timeOffset="102703.59">20319 3260 224 0,'6'-11'755'0,"-6"11"-163"15,14-8-75-15,1 3-75 0,2 1-83 0,8-1-62 0,3 2-59 16,6 0-46-16,3 2-39 0,-1 0-31 16,0 1-29-16,-4-2-70 0,-4 2-113 0,-5 0-138 15,-2-1-133-15,-4 1-94 0,-17 0-448 0,16 1-466 16</inkml:trace>
  <inkml:trace contextRef="#ctx0" brushRef="#br0" timeOffset="102853.84">20359 3391 665 0,'0'0'735'16,"-8"10"-88"-16,8-10-30 0,8 6-89 16,-8-6-30-16,23 8-82 0,-2-6-52 0,3 2-91 0,4-1-53 15,10 0-57-15,2 1-22 0,-2-1-61 0,0-3-93 16,1 1-129-16,-9-1-174 0,-3-1-227 16,0-1-263-16,-8-2-297 0,-4 0-720 0</inkml:trace>
  <inkml:trace contextRef="#ctx0" brushRef="#br0" timeOffset="103670.46">21423 2842 420 0,'0'0'468'0,"0"0"-28"15,-5 8-63-15,5-8-44 0,0 0-45 0,-5 8-52 16,5-8 4-16,-3 11-36 0,3-11-27 0,-3 16 55 16,0-7-30-16,-1 5-14 0,0 4 33 0,0 0-29 15,-1 3-24-15,-1 3-31 0,2 1 15 0,0 6-39 16,-1 1-10-16,1-2-34 0,2 3 1 0,-3-2-27 15,0-4 10-15,3-1-26 0,0-1 9 0,0-1-36 16,0-5-8-16,1-1-26 0,-1-1 10 0,2-3-3 16,-1-4 25-16,1-10-4 0,-1 19 16 0,1-19-23 15,0 0-3-15,0 0-10 0,0 0 5 0,0 0-15 16,0 0 10-16,-2-22-17 0,0 5 7 16,2-5-2-16,-2-5 6 0,4-1-17 15,-2 0 45-15,2-6 1 0,0 0 10 0,3 2-8 16,1 0 8-16,8-5 1 0,1 5-5 0,6 2 3 15,1 4 4-15,6 2 2 0,1 3 10 0,5 4 1 16,-1 4 0-16,-1 1 7 0,1 5-4 0,-1 1-3 16,-5 2-8-16,0 3-15 0,-5 2 8 0,-2 3 12 15,-2 0-18-15,-4 4 12 0,-5 0-16 0,-2 1 3 16,-7-9-36-16,0 21-32 0,-8-8-36 0,-5-1-44 16,-5 1-33-16,-4 1-35 0,-9 5-24 0,-4-3-5 15,2-1 27-15,5-1 26 0,-2-3 8 0,11 0-26 16,-1 1-18-16,3-4 38 0,3 1 20 0,5 0 40 15,3-2-65-15,6-7-85 0,0 0-281 16,6 14-74-16</inkml:trace>
  <inkml:trace contextRef="#ctx0" brushRef="#br0" timeOffset="103903.48">22067 2761 174 0,'-14'-10'569'0,"4"1"-80"16,-4 1-92-16,1 3-52 0,0 2-7 16,1 2-69-16,-2 2-43 0,-2 1-29 0,3 4-23 15,-5 5-19-15,5 2 36 0,1 5-26 0,1 2-25 16,3 5-24-16,5 7-10 0,1 3-22 16,4 0 2-16,2 7-26 0,1 0-13 0,4-1-9 15,3 0-5-15,-1-1 0 0,3-2 1 0,3-4-8 16,1-3 4-16,-3-6-61 0,4-1-80 0,-2-5-142 15,2-2-156-15,1-6-160 0,0-1-416 0,0-6-578 16</inkml:trace>
  <inkml:trace contextRef="#ctx0" brushRef="#br0" timeOffset="104287.31">22267 2994 95 0,'-4'-16'676'16,"4"16"-152"-16,-3-9-113 0,3 9-42 0,0 0-42 15,0 0-47-15,0 0-10 0,0 0-49 0,-11 4-27 16,6 5-20-16,1 1-20 0,2 2-18 0,-4 3-20 16,5 2-24-16,-3-1-18 0,4 3-14 0,-3 1-8 15,1-3-5-15,2 2-6 0,0-2-16 0,0-2-38 16,0-1-47-16,0-2-39 0,0-12-6 0,2 19-51 16,-2-19-79-16,3 9-44 0,-3-9 2 15,0 0 38-15,11-9 2 0,-11 9 56 0,8-22 5 16,-4 7 44-16,2-7 39 0,-2-2 28 0,1-3-3 15,1-6 51-15,-1 0 18 0,0 1 71 16,1 1 65-16,-3 1 58 0,3 5 9 0,-2 1 9 16,1 2-2-16,2 3-40 0,0 3-28 0,1 3-19 0,1 4-12 15,3 1-17-15,1 5 26 0,1 3-12 16,4 5 38-16,2 4-10 0,5 7 6 0,4 6-3 16,-2 3-27-16,2 2-5 0,-2 3-30 0,-2 2-1 15,-1-3-30-15,-5 3 5 0,0-3-18 0,-5-4-27 16,-5-4-82-16,0 0-108 0,-5-5-81 0,-2-1-104 15,-4-3-156-15,-2-4-564 0,-5-2-706 16</inkml:trace>
  <inkml:trace contextRef="#ctx0" brushRef="#br0" timeOffset="104438.3">22240 3042 550 0,'16'2'631'0,"7"0"-108"0,3 0-75 0,13 0-96 15,1 0-80-15,2 0-49 0,3-2-55 0,-4-2-87 16,1 1-148-16,6-2-165 0,-10-1-139 0,3-5-443 16,-10 1-349-16</inkml:trace>
  <inkml:trace contextRef="#ctx0" brushRef="#br0" timeOffset="104639.25">22727 2751 360 0,'0'0'604'0,"16"-2"-75"16,-16 2-75-16,22 5-46 0,-6 2-63 0,5 2 29 16,5 6-18-16,3 5-31 0,3 2-22 0,-1 2-47 15,-4 1-51-15,0 3-38 0,-4 0-6 16,-5 0-29-16,-5-3-10 0,-4 3-29 0,-4-3-13 16,-5-2-14-16,-5-1 13 0,-3 0-30 0,-6 1-4 15,-2-3-69-15,-7 1-74 0,1-4-141 0,-2-2-132 16,-3 0-95-16,0-2-181 0,4-4-504 0,4 2-765 15</inkml:trace>
  <inkml:trace contextRef="#ctx0" brushRef="#br0" timeOffset="104820.53">23201 3344 345 0,'0'0'652'0,"0"0"-87"0,-10-10-107 16,10 10-96-16,-3-9-130 0,3 9-126 0,-4-11-180 16,4 11-189-16,1-12-494 0,-1 12-268 0</inkml:trace>
  <inkml:trace contextRef="#ctx0" brushRef="#br0" timeOffset="105242.08">23487 2938 212 0,'0'0'547'15,"-14"1"-101"-15,14-1-46 0,-7 9-43 0,7-9-64 16,-2 17-21-16,6-3-36 0,1 5-34 16,4 2-31-16,0 4-31 0,0 0-28 0,3-2-19 15,-1 2-19-15,-2-5-10 0,-3-3-13 0,3-1-10 16,-4-2-3-16,2-3-4 0,-3-1 5 0,-4-10-8 15,6 14-65-15,-6-14-61 0,0 0 1 0,0 0 10 16,-10-8 16-16,3-1 8 0,-2-2 7 16,-2-5 14-16,-1-2 13 0,-1-4 14 0,1-3 31 15,0 0 24-15,0-2 0 0,5-2 25 0,0 1 3 16,6 0-5-16,1 1 2 0,4-5-20 0,5 1-3 16,5-3-11-16,3 1-3 0,4 5-12 0,4 3 2 15,1 0-9-15,3 6 5 0,-2 4-9 0,2 3 16 16,3 3 9-16,-1 3 22 0,-6 2-23 0,2 2 8 15,-3 2-26-15,-6 3 9 0,3 2-15 16,-5 3 8-16,-3 0-14 0,-5 1 15 0,-5 2-27 16,-3 2 28-16,-3 3-3 0,-7-2 4 0,-4 4-24 15,-3 0-55-15,-6 0-56 0,-3-3-15 0,-3 6-32 16,4-5-14-16,0-1-6 0,2 1-9 16,0 0-23-16,6-4-38 0,2 1-35 0,3-3-8 15,3 1-377-15,4-3-181 0</inkml:trace>
  <inkml:trace contextRef="#ctx0" brushRef="#br0" timeOffset="105485.77">24066 2651 337 0,'0'0'489'16,"-9"-13"-65"-16,9 13-57 0,-9-3-16 0,9 3-56 15,-16 6-51-15,8 1-26 0,-1 5-36 0,0 5-36 16,1 6-14-16,0 4-19 0,1 6-11 0,3 9-16 16,1 2-18-16,1 2 2 0,-1 0-17 0,3 0-5 15,3-2-5-15,-1-1-5 0,3-7-9 0,1-3-23 16,1-3-70-16,3-4-77 0,-1-3-76 16,2-7-133-16,-3-5-141 0,6-2-323 0,-3-4-349 15</inkml:trace>
  <inkml:trace contextRef="#ctx0" brushRef="#br0" timeOffset="106019.49">24127 2920 182 0,'-5'-10'502'15,"5"10"-130"-15,-2-14-2 0,2 14-42 0,0 0-16 16,0 0-44-16,0 0-40 0,-4 11-25 0,5 1-28 16,2 1-22-16,-1 6-27 0,6 1-20 0,-4 4-27 15,0-2-8-15,2-1-11 0,-4-5-10 0,3 0-12 16,2-1-4-16,-4-2-20 0,-1-3-5 0,-2-10-71 15,8 12-123-15,-8-12-51 0,0 0 3 0,9-5-7 16,-9 5 29-16,5-17-17 16,-4 5 51-16,3-4 10 0,-4 0 53 0,0-5 17 15,0-3 20-15,-2-2 23 0,-1-2 31 0,0 2 35 16,-1-1 45-16,2 2 89 0,-2 1 29 0,4 5 15 16,0 1-17-16,0 4-40 0,0 1-24 0,6 1-4 15,1 4-12-15,2 2 11 0,0 1 8 0,2 4-24 16,3-1-12-16,-1 4-3 0,5-1-7 0,-1 4-10 15,-2-2-9-15,-2 1-9 0,-1 2-12 0,-3-2-1 16,0 2-4-16,-1 0-5 0,-3 1-2 0,-5-7-2 16,1 13-11-16,-1-13-8 0,-6 12-6 0,6-12-6 15,-13 11-2-15,5-5-6 0,1-1 4 16,7-5 1-16,-14 8-4 0,14-8-12 0,-12 9 18 16,12-9 5-16,-9 8 8 0,9-8 6 15,0 0 0-15,0 0 25 0,5 15 12 0,2-10 8 16,-7-5 4-16,19 7 0 0,-8-4 9 0,-3 1 1 15,5-1 0-15,-13-3-8 0,15 5-11 0,-15-5-11 16,14 4-13-16,-14-4-6 0,12 4-5 0,-12-4 4 16,6 9-1-16,-6-9-3 0,0 15 3 0,0-15 1 15,-6 17 12-15,-1-8 7 0,-1 4-1 0,-3-2-3 16,2 1-1-16,-2 0-3 0,-1-3-1 16,2 2-4-16,-3-2-3 0,2 0 2 0,-1 0-31 15,3-4-58-15,0 1-44 0,0-1-43 16,-2-2-64-16,11-3-123 0,-10 3-172 0,10-3-291 15,0 0-346-15</inkml:trace>
  <inkml:trace contextRef="#ctx0" brushRef="#br0" timeOffset="106238.41">24635 2626 363 0,'20'6'489'0,"1"3"-61"0,4 7-33 0,4 8-13 16,2 4-61-16,4 12-50 0,-3 2-6 15,-3 4-41-15,-9-5-35 0,-4 2-35 0,-6 1-24 16,-9-7-19-16,-6 5-17 0,-9-6-13 0,-8-1-28 16,-4-5-153-16,-7-4-163 0,-6-3-242 0,-6-6-459 15,-5-4-553-15</inkml:trace>
  <inkml:trace contextRef="#ctx0" brushRef="#br0" timeOffset="107537.22">5924 4596 58 0,'-3'-16'708'0,"3"16"-146"0,-2-13-85 16,2 13-19-16,-3-10-87 0,3 10-53 0,-1-10-68 0,1 10-55 15,0 0-53-15,-1-11-32 0,1 11-32 16,0 0-4-16,0 0-25 0,0 0-3 0,2 19-11 16,0-8 5-16,-2 5-18 0,0 3-3 15,0 2-8-15,-2 5 9 0,1 1-9 0,0 5 7 0,-2-1-10 16,-1 2 7-16,2-1-9 0,-1-1 6 0,-1-6-5 15,2-2 5-15,-2-1-11 0,1-4-16 0,1 0-25 16,1-4 19-16,-2-1 7 0,2-2 9 0,1-11 7 16,-3 16-10-16,3-16-35 0,0 0 1 0,-9 4-5 15,9-4 19-15,-9-9-9 0,9 9 18 16,-6-19-12-16,2 3 8 0,1-2-5 0,2-1 25 0,1-6-1 16,1-1 7-16,3-5-12 0,4-1 13 15,5-5-6-15,2 1 23 0,4 0-12 0,5 1 21 16,3 0-12-16,8-3 18 0,-2 9 7 15,-1 1 2-15,4 3 7 0,-2 3 5 0,1 1 0 16,-2 5 4-16,-5 3-5 0,0 0-3 0,-5 5-23 16,0 4-5-16,-6 2-9 0,-1 2-2 0,-4 2-6 15,-2 2 5-15,-1 2-1 0,-4 1 0 0,-5-7 3 16,-1 19-7-16,-4-8-10 0,-8 3-44 16,0 2-35-16,-6-2-20 0,-2 4-4 0,-5-3-6 15,3 1-7-15,-4-2 11 0,2 2-4 0,0-3 6 16,6-2-45-16,0-1 5 0,6-1-73 0,-1-1-13 15,3-2-50-15,2 0-15 0,9-6-110 0,-9 8-155 16,9-8-77-16</inkml:trace>
  <inkml:trace contextRef="#ctx0" brushRef="#br0" timeOffset="107802.97">6605 4361 171 0,'-6'-8'613'0,"6"8"-148"0,0 0-94 16,-7-8-25-16,7 8-27 0,0 0-34 0,-11 3-33 15,11-3-54-15,-13 12-24 0,6-3-46 0,1 3-14 16,1 1-31-16,1 3 1 0,0 2-19 0,1 5-5 16,1 2 0-16,0 2-17 0,2 1-1 15,2 5-8-15,0 2-6 0,1 1-5 0,1-1 4 16,0-1-10-16,0-2 4 0,0-2-27 0,2-1-43 15,-1-5-108-15,2-2-78 0,0-3-121 0,2-1-112 16,0-6-398-16,3-3-419 0</inkml:trace>
  <inkml:trace contextRef="#ctx0" brushRef="#br0" timeOffset="108185.62">6854 4603 797 0,'0'0'649'0,"0"-13"-118"0,0 13-73 16,0 0-92-16,-1-14-63 0,1 14-56 0,0 0-49 16,0 0-46-16,0-15-24 0,0 15-6 0,0 0-12 15,0 0-20-15,0 0-15 0,-3 15-8 0,3-15-14 16,-5 15-11-16,5-15-7 0,-2 22-3 16,-2-11-9-16,3 1 2 0,-2 0-6 0,2 0 1 0,-2 1-49 15,2-2-54-15,1-1-61 0,0-10-35 16,-4 17-26-16,4-17 29 0,-2 12-31 0,2-12-31 15,0 0-56-15,0 0 40 0,0 0 41 0,0 0 44 16,-2-19 32-16,4 7 71 0,0-4 25 0,-1-1 93 16,3-7 12-16,0 0 88 0,0-1 3 0,0 0 20 15,1 0 21-15,1 0 4 0,-1 3 6 0,0 0 0 16,2 2-37-16,-1 1-36 0,3 2-27 16,0 4-29-16,4 3-9 0,1 3 19 0,-1 4 15 15,5 3 21-15,3 3-11 0,0 5 13 0,4 4-20 16,2 4-14-16,1 5-4 0,-1 2-29 0,-4 2 16 15,-4-1-37-15,-2 1 14 0,-6 0-49 16,-3-3-76-16,-3-1-137 0,-5-1-115 0,-1-1-144 16,-3 2-158-16,-5-3-436 0,-2-1-682 0</inkml:trace>
  <inkml:trace contextRef="#ctx0" brushRef="#br0" timeOffset="108339.12">6862 4648 474 0,'15'-5'573'0,"3"1"-106"0,4-1-64 16,1-3-76-16,8-1-63 0,3 1-71 0,6-5-29 15,-1 1-103-15,1 0-112 0,1-3-172 0,-4 0-126 0,-1-2-383 16,-4 1-238-16</inkml:trace>
  <inkml:trace contextRef="#ctx0" brushRef="#br0" timeOffset="108701.4">7465 4343 244 0,'0'0'470'0,"0"0"-51"0,0 0-60 16,5 14-4-16,-5-14-41 0,5 16-23 0,-1-7-41 0,-1 3-16 15,1 1-19-15,2 1-30 0,-2 1-36 0,1 3-12 16,0-1-20-16,-2 1-19 0,0-3-18 0,0 1-13 16,1 0-6-16,-4-4-30 0,2 0-46 15,-2-12-15-15,2 19-21 0,-2-19-2 0,1 13-40 16,-1-13 8-16,0 0-30 0,0 0-8 0,0 0-2 15,0 0 28-15,-9-7-7 0,5-2 33 0,2-6-11 16,-1 1 35-16,3-5-21 0,-4-5 44 0,3 1 26 16,1-3 13-16,-1 1 50 0,2 2 45 0,0-2 15 15,3 3-18-15,0 1-18 0,3 3 0 0,0 0-24 16,6 3 0-16,-4 5-7 0,7-1-9 0,-2 5-10 16,4 4-5-16,2 2-5 0,0 1-4 0,1 3-5 15,-1 3-3-15,-1 2-5 0,0 2-5 0,-4 2 6 16,-3 0-8-16,-1 4 9 0,-5-3-8 0,-3 2 10 15,-3-2-10-15,-3 3-18 0,-1-1-39 16,-4 3-29-16,-2-2-22 0,1 1-25 0,-2-2-73 16,1-2-51-16,4 0-71 0,1 0-10 0,2-2-67 0,5-2-264 15,-2-10-172-15</inkml:trace>
  <inkml:trace contextRef="#ctx0" brushRef="#br0" timeOffset="109218.66">8011 4436 93 0,'0'0'624'0,"-4"-12"-98"0,4 12-69 15,-6-13-49-15,6 13-74 0,-5-7-80 0,5 7-47 16,0 0-19-16,0 0-33 0,0 0 2 0,-12 3-35 16,12-3 7-16,-2 14-24 0,2-14-15 0,2 22-22 15,-2-8-8-15,3 1-10 0,0 1-8 0,0-1-6 16,2-1-34-16,-5-2-36 0,3 0-55 0,-2-2-39 15,1 0-40-15,-2-10 8 0,3 16-38 0,-3-16-57 16,0 0-97-16,0 0-1 0,0 0 37 0,0 0 80 16,0 0 52-16,-11-6 56 0,5-4 32 0,0-1 49 15,1-3 50-15,-1 0 72 0,-1-5 48 0,3 0 27 16,0-2 22-16,1 1 7 0,1 1-11 16,7 0 18-16,-3-2-27 0,4 1-13 0,4 1-16 0,3 2-11 15,1 2-7-15,4 1-4 0,1 1-15 16,0 5-12-16,0-1-11 0,-1 4-17 0,1 2-13 15,-3 3-8-15,-1 0-7 0,-2 0-4 0,-1 5 0 16,-1 0-9-16,-2 1 4 0,-5 1-15 0,-4-7 12 16,3 18-21-16,-3-18 12 0,-5 19-10 0,-1-6 9 15,1-2-17-15,1 1 13 0,-3 0-13 0,2-2 10 16,3 2-12-16,-2-2 18 0,3 2-14 0,2-1 14 16,3 0-8-16,1 1 14 0,4 0-14 0,-1-1 3 15,1 1-4-15,1 1 4 0,1-1 13 0,-3 0-15 16,1 0 17-16,1-1-12 0,-4 4 23 0,1-5-15 15,-3 1 19-15,-4-1-6 0,-2 1 12 16,-2 0-11-16,-3-1 5 0,-5 1-11 16,0-2 4-16,-2-1-14 0,-4 1 7 0,1 0-42 15,0-2-12-15,4-2-40 0,-1 1-4 0,2-4-38 16,2 3-42-16,10-5-170 0,0 0-122 0,0 0-337 16,0 0-318-16</inkml:trace>
  <inkml:trace contextRef="#ctx0" brushRef="#br0" timeOffset="109602.49">8564 4357 618 0,'0'0'501'15,"-5"-9"-35"-15,5 9-33 0,-13-2-47 0,13 2-63 16,-14 2-49-16,14-2-29 0,-15 11-39 16,5-4 7-16,2 3-23 0,1 2-25 0,1 0-27 15,0 2-26-15,1 2-15 0,1 0-60 0,3 1 41 16,0-1-59-16,1 0 50 0,1-1-16 0,0-2-12 15,2 0-4-15,-2-2-18 0,2-1-10 0,-3-10-36 16,8 10-75-16,-8-10-51 0,11 2-35 0,-11-2-21 16,12-9 33-16,-4 0 0 0,-2-4 45 0,-2-2 10 15,3-5 41-15,0-1 20 0,-2-4 46 0,2 2 34 16,-1-7 15-16,1-1 34 0,-1 1 26 0,4 1 18 16,-3 0-19-16,1 4 11 0,2 1-9 15,-1 5-16-15,1 2-21 0,5 1-9 0,-4 3-13 16,5 6-4-16,-1 2-8 0,3 3-2 15,0 5 2-15,4 3-9 0,3 6 8 0,2 1 20 16,-1 7 5-16,0 4-15 0,0-2-8 0,-3 3-4 16,-8 0 1-16,-1-1-5 0,-3-1 3 0,-6 1-24 15,-3-2-64-15,-2-1-54 0,-2-2-47 0,-3 1-52 16,-2-1-26-16,3-1-79 0,-2-5-46 0,-2 2-58 16,4-1-385-16,0-5-349 0</inkml:trace>
  <inkml:trace contextRef="#ctx0" brushRef="#br0" timeOffset="109869.42">9285 4313 123 0,'-9'-8'657'0,"9"8"-115"15,-11-10-76-15,11 10-58 0,-9-9-76 16,9 9-71-16,0 0-11 0,-16 0-57 0,16 0-5 0,-13 10-35 15,8-1-10-15,-2 3-32 0,3 3-18 0,1 3-20 16,1-1-18-16,4 8 8 0,3-1-19 16,4 3 1-16,0 0-8 0,2 0-4 0,5-4-3 0,1 1-1 15,2-2-4-15,4-4-2 0,-1-1-1 0,4-4-3 16,1-3-7-16,-1-3-74 0,-1-4-121 16,-4-2-166-16,4-4-152 0,-4-3-539 15,3-4-654-15</inkml:trace>
  <inkml:trace contextRef="#ctx0" brushRef="#br0" timeOffset="110069.05">9583 4100 425 0,'19'-5'650'0,"-6"6"-115"16,9 7-90-16,6 2-59 0,7 8-64 0,1 2-42 15,5 4-26-15,1 7-42 0,-1 3-8 0,-10-4-17 16,-1 2-31-16,-3 1-9 0,-7 1-69 0,-5 1 38 15,-5-4-64-15,-10-4 36 0,-7 3-16 0,-4 0-26 16,-8 2-55-16,-3-1-78 0,-5-1-90 0,-4-1-119 16,1-2-101-16,-5-2-169 0,3-5-411 0,-1 1-568 15</inkml:trace>
  <inkml:trace contextRef="#ctx0" brushRef="#br0" timeOffset="110269.81">10172 4464 338 0,'24'-4'571'0,"4"1"-54"16,9-1-55-16,5 4-71 0,7-2-65 0,2 2-71 16,3 1-42-16,-3 0-45 0,-1 0-25 15,-8 0-38-15,-2-1-32 0,-2 2-59 0,-9-2-123 16,-5 0-103-16,-4 0-142 0,-5 0-556 0,-15 0-480 0</inkml:trace>
  <inkml:trace contextRef="#ctx0" brushRef="#br0" timeOffset="110402.63">10347 4621 256 0,'-17'13'657'16,"5"-5"-48"-16,5 3-38 0,3-4-29 0,4-7-38 16,9 15-36-16,5-8-62 0,8-1-68 0,5-2-84 15,7-1-48-15,6-1-34 0,0-1-45 0,3-1-53 16,-2-1-99-16,-3-1-47 0,-1-1-97 0,-5 2-131 15,-5-2-149-15,-2 0-194 0,-5-1-460 0,-6 1-719 16</inkml:trace>
  <inkml:trace contextRef="#ctx0" brushRef="#br0" timeOffset="111218.65">11640 4417 438 0,'0'0'524'0,"-9"-12"-41"0,9 12-31 15,-10-14-34-15,10 14-45 0,-6-10-35 0,6 10-57 16,-6-10-56-16,6 10-50 0,-5-7-45 0,5 7-38 15,0 0-17-15,0 0-19 0,0 0-13 0,0 0-10 16,3 21-3-16,2-8-10 0,-2 3 2 16,2 5 2-16,-2 1-3 0,0 0-1 0,-2 2 2 15,2 1-11-15,-2 0-11 0,-1-1 14 0,0-4-1 16,0-1 0-16,-1 0 1 0,-1-1-2 16,0-4-6-16,-1-2-33 0,0 0-16 0,-1-3-58 15,-1-2-24-15,5-7-35 0,-12 7 16 0,12-7 11 16,-14-3-5-16,5-1 11 0,1-2 38 0,0-3 11 15,0-4 48-15,0 0 6 0,3-3 26 0,1-6-2 16,2-1 52-16,2-3 10 0,2-2-4 0,3-6 16 16,4-4 9-16,5-1-9 0,3-1-13 0,3 1-12 15,10-5-12-15,-3 9-9 0,5-5-3 0,5 4-5 16,-3 8-3-16,1 2-2 0,2 4-3 0,0 3 5 16,-1 2 4-16,-4 7-6 0,-2 2-3 0,-4 5-1 15,-4 3-7-15,-2 2 4 0,-1 2-2 0,-5 5 0 16,-2 1 2-16,-3 5 0 0,-6-2-1 0,-4 1-21 15,-4 3-29-15,-5 0-29 0,-7 5-25 0,-2-1-8 16,-8 3-13-16,-1-4-6 0,-4 1-3 16,2 0 6-16,-1-3 8 0,4-1 13 0,4-4-3 0,0 0 0 15,4-2-12-15,5-2-17 0,0-1-6 16,4-2-4-16,2-1-68 0,8-5-123 0,0 0-181 16,0 0-12-16</inkml:trace>
  <inkml:trace contextRef="#ctx0" brushRef="#br0" timeOffset="111486.37">12289 4109 503 0,'0'0'511'15,"0"0"-76"-15,-7-5-37 0,7 5-41 0,0 0-69 16,-16 3-32-16,16-3-29 0,-11 7-36 0,4 0-32 15,1 1-29-15,-2 0-20 0,1 4-6 0,0 2-13 16,0 1-13-16,-1 3-8 0,2 3-18 0,-1 4 1 16,2 2-13-16,0 3 1 0,1 0-17 0,-1 4-2 15,4 1 4-15,0-1-1 0,1-1-5 0,1 0 3 16,4 0-12-16,0-3-35 0,1 1-44 0,2-5-65 16,2 1-101-16,3-5-156 0,-1-3-669 15,3-5-677-15</inkml:trace>
  <inkml:trace contextRef="#ctx0" brushRef="#br0" timeOffset="111870.06">12521 4392 2 0,'-8'-11'754'0,"3"1"-128"16,0 2-73-16,1-1-88 0,4 9-116 15,-8-12-81-15,8 12-48 0,0 0 7 0,-11-3-8 0,11 3-47 16,-9 9 12-16,5-1-31 0,-1 3-20 0,1 1-22 15,-2 3-3-15,1 1-16 0,-1 1-14 0,1 2-59 16,0 0 44-16,1-2-15 0,-2-1-15 16,2-1-39-16,0-2-32 0,2-1-30 0,-2-2-7 15,4-10 3-15,-1 16-44 0,1-16-94 0,0 0-30 16,5 8-3-16,-5-8 15 0,10-9-3 0,-2 3 45 16,-1-6-9-16,1-1 60 0,1-5 29 0,1-3 45 15,0-4 40-15,2 0 62 0,-3-2 20 16,1 0 73-16,0 1 24 0,0-1 1 0,1 1 28 0,-2 6-16 15,1-1-9-15,-1 2-15 0,1 4-13 0,1 0-24 16,0 4-11-16,0 2 6 0,1 2-8 0,4 5 14 16,0 3 6-16,0 5 11 0,5 3-13 0,3 5 24 15,2 4-33-15,0 4-4 0,0 3-21 0,0 0-30 16,-5 0-1-16,-2-2-1 0,-4 0-33 16,-3 0-78-16,-2-2-49 0,-2-2-202 0,-5-3-41 15,-2 1-132-15,-3-3-222 0,-4 0-367 0,0-3-691 16</inkml:trace>
  <inkml:trace contextRef="#ctx0" brushRef="#br0" timeOffset="112034.27">12531 4474 353 0,'0'0'670'0,"0"0"-77"16,9-8-75-16,2 3-63 0,3 1-77 0,4 0-64 15,8-2-63-15,6 1-48 0,3-1-41 16,10 2-36-16,0-2-66 0,0-1-93 0,-7 2-151 15,5-2-128-15,-8-2-140 0,-3 0-518 0,-3-2-561 16</inkml:trace>
  <inkml:trace contextRef="#ctx0" brushRef="#br0" timeOffset="112251.99">13015 3936 148 0,'0'0'657'0,"12"-8"-74"0,-12 8-101 0,24 6-37 15,-6 2-33-15,10 5-43 0,5 8-12 0,3 4-47 16,6 8-17-16,-1 0-32 0,-1 3-38 16,-8-5-43-16,-7 1-37 0,0 2-31 0,-5-2-17 15,-6 3-18-15,-5-7-10 0,-7-3-37 0,-4-2 6 16,-8 3-77-16,-4-3-25 0,-7-1-158 0,-5 0-44 16,-5 1-73-16,-1-4-149 0,-3-4-136 0,1-1-382 15,2-4-607-15</inkml:trace>
  <inkml:trace contextRef="#ctx0" brushRef="#br0" timeOffset="112418.32">13560 4659 201 0,'0'0'867'0,"0"0"-160"16,0 0-115-16,0 0-124 0,0 0-90 0,-2-12-129 15,2 12-28-15,0 0-152 0,0-16-160 0,0 16-203 16,2-14-245-16,-2 14-350 0,9-14-449 0</inkml:trace>
  <inkml:trace contextRef="#ctx0" brushRef="#br0" timeOffset="112851.37">13943 4203 592 0,'-18'1'483'15,"18"-1"-56"-15,-10 6-33 0,10-6-42 0,-9 13-65 16,9-13-56-16,-3 21-26 0,3-6-23 0,3 0-44 16,-1 3-13-16,4 3-36 0,0 0-2 0,1 1-26 15,1-3-1-15,0 1-21 0,-2-2-3 0,1-2-1 16,-2-2-3-16,1 0-8 0,-2-4-6 0,0-1-8 15,-4-9-54-15,4 10-65 0,-4-10-3 16,0 0-16-16,0 0 19 0,-8-8-21 0,3 1 15 16,-4-5 5-16,1-1 21 0,-2-5 16 0,-1-3 22 15,-2-2 23-15,3-4 63 0,-2-1 37 0,2 0 5 16,2-2 25-16,1-2 12 0,4 2 8 0,3 3-7 16,0 2-10-16,8-4-30 0,1 1-1 0,4 3-19 15,4 1 2-15,4 4-14 0,7-2 4 16,3 4-14-16,-3 4 10 0,1 4 4 0,1 2-2 0,-4 2-5 15,0 4-9-15,-3 1-8 0,-4 2-2 0,-1 3-4 16,-3 4 4-16,-2 0-14 0,-5 3 9 0,-4 2 2 16,-7-1 0-16,-7 5-14 0,-5 0-44 0,-6 1-50 15,-10 2-65-15,-2 2-58 0,-5-2-43 16,3 0-60-16,0-1-12 0,1 0 13 16,4 0-47-16,4-3-339 0,9-4-208 0</inkml:trace>
  <inkml:trace contextRef="#ctx0" brushRef="#br0" timeOffset="113135.4">14338 3910 283 0,'0'0'487'0,"-10"-3"-95"15,10 3 27-15,-9 5-77 0,9-5-9 0,-11 16-66 16,6-5-39-16,-1 7-26 0,0 3-29 0,4 4-29 16,0 3-17-16,3 7-26 0,0 2-23 0,3 6 1 15,1 0-23-15,4 2 1 0,-1-2-18 0,1 0 0 16,1-3-7-16,-1-2-3 0,5 0-3 16,-1-4 3-16,-2-6-9 0,3-3-27 0,-3-6-105 15,0-1-83-15,3-4-136 0,-1-4-83 0,1-2-85 16,0-4-270-16,-2-2-285 0</inkml:trace>
  <inkml:trace contextRef="#ctx0" brushRef="#br0" timeOffset="113669.75">14504 4280 19 0,'-8'-13'548'0,"3"3"-129"0,5 10-80 16,-10-15-56-16,10 15 62 0,-8-6-39 0,8 6-46 0,0 0-33 15,-10 8-44-15,10-8-24 0,-4 15-10 0,3-5-35 16,1 3-3-16,3 3-23 0,-1 0-2 0,2 1-27 15,1-2 2-15,-1 0-17 0,1 0 2 16,-1-2-13-16,1-2 4 0,-1-2 0 0,0-1-5 0,-4-8-86 16,9 7-35-16,-9-7-50 0,0 0-7 15,14-7 0-15,-14 7 7 0,7-17 18 0,-4 5 18 0,0-3 17 16,-2-4 9-16,-1 0 14 0,1-2 16 16,-2-5 5-16,0-1 17 0,-1 2 20 0,0-2 16 15,-1 2 52-15,0 1 37 0,2 4 12 16,0 3 1-16,0 1-21 0,1 1-34 0,1 5 2 15,1 1-13-15,-2 9-6 0,10-11 0 0,-10 11-10 16,15-2 0-16,-6 6-5 0,2 1-4 0,2 2 0 16,0 2-2-16,0 1-5 0,-2 2-1 0,-1-2-3 15,2 2-1-15,-5 0-10 0,0 1-26 0,-2-1-18 16,-2-2 0-16,-2 0 1 0,0 2 8 16,-3-3 6-16,-2 1 7 0,-1-2 4 0,-1 1 4 15,0-2 3-15,-1 0 0 0,1 2 0 0,6-9 4 16,-10 10 3-16,10-10 7 0,-9 11 24 0,9-11 14 15,-5 8 5-15,5-8 34 0,0 0-3 0,9 10-12 16,-9-10-12-16,17 7-7 0,-6-5-5 0,-1 2 8 16,2-3-10-16,1 3-16 0,-3-2-3 0,0 2-6 15,0 0-4-15,-2 1-4 0,-2 1-7 0,1 1 7 16,-7-7-3-16,6 15 11 0,-6-15-4 0,-4 16 25 16,1-5 1-16,-5-3-3 0,-1 3-6 0,-3-3-3 15,0 2-6-15,-6 1 4 0,1-3-22 0,1-1 16 16,0-1-47-16,2 0-27 0,1 0-43 0,2-3-12 15,-1 1-49-15,12-4-40 0,-16 4-138 16,16-4-81-16,0 0-453 0,-14-3-430 16</inkml:trace>
  <inkml:trace contextRef="#ctx0" brushRef="#br0" timeOffset="113921.31">14873 3960 456 0,'0'0'494'0,"0"0"-70"0,0 0-6 0,0 0-51 15,0 0-48-15,21 7-63 0,-10 10-18 0,6 4-34 16,2 9-14-16,3 4 0 0,1 4-26 16,0 7-24-16,0-5-26 0,-4 2-20 0,-3 0-17 15,-4-2-11-15,-4 1-58 0,-8-6 56 0,-1 0-10 16,-6-2-10-16,-7 2-10 0,-4-5-89 0,-6-1-73 15,-4-1-99-15,-4-5-42 0,-1 0-100 0,-3-3-57 16,0-2-497-16,0-5-494 0</inkml:trace>
  <inkml:trace contextRef="#ctx0" brushRef="#br0" timeOffset="114135.25">15120 4595 385 0,'0'0'669'0,"0"0"-75"0,0 0-70 16,0 0-63-16,-6 6-61 0,6-6-68 0,0 0-67 16,0 0-100-16,0 0 14 0,0 0-88 0,0 0-89 15,0 0-195-15,0 0-252 0,0 0-626 0,13-6-686 16</inkml:trace>
  <inkml:trace contextRef="#ctx0" brushRef="#br0" timeOffset="114570.74">15408 4219 480 0,'0'0'502'0,"-12"1"-59"0,12-1-32 0,-9 8-66 16,9-8-64-16,-5 14-53 0,3-2-23 0,4 1-39 16,-1 4-17-16,2 1-38 0,1 4-10 15,1 0-31-15,0 1-5 0,0 0-13 0,1-2-10 0,0 0 5 16,-1-4-19-16,-1-2 5 0,-1-2-10 16,0-1 10-16,-3-12-22 0,4 15-48 0,-4-15-59 15,0 0-40-15,0 0 20 0,0 0-9 0,-8-6 35 16,4-4 1-16,-2-2 29 0,-1-3 7 0,-1-6 12 15,1 0 11-15,-1-6 24 0,0-1 15 0,3-4 34 16,1-1 19-16,2-1 6 0,4-2 12 0,3-5-3 16,5-1-19-16,3 4 13 0,3 1-11 0,2 4 4 15,4 3-26-15,0 4 2 0,-2 5-11 16,1 3 4-16,-2 5-15 0,-1 2 7 0,-2 6-12 16,0-1 6-16,-2 5-10 0,-4 4 16 15,-1 2-4-15,0 6 19 0,-5 0 7 0,-4 4-7 16,-4 1-3-16,-6 5-3 0,-5 3-4 0,-6 2-9 15,-5 2 3-15,-2-3-2 0,0 1-14 0,0-1 4 16,-2-3-14-16,2-1-18 0,5-3-48 0,2-1-24 16,4-4-42-16,2 1-43 0,4-3-40 0,5-3-89 15,1 1-175-15,5-9-348 0,4 8-368 0</inkml:trace>
  <inkml:trace contextRef="#ctx0" brushRef="#br0" timeOffset="114885.85">16015 3920 536 0,'-3'-11'647'0,"2"0"-77"16,-3 1-31-16,1 0-101 0,0 2-88 0,3 8-76 15,-12-13-64-15,4 8-41 0,8 5-28 16,-20 2-24-16,7 4-5 0,-3 5 0 0,-3 9-16 0,2 3-11 16,-1 8-6-16,0 6-19 0,4 2 3 15,3 3-22-15,0 2 5 0,5 0-12 0,1 0-4 0,1-1-1 16,4-5 2-16,1 0-46 0,4-2 54 16,0-1-56-16,3-4 26 0,1-1-48 0,4-4-89 15,-2-1-98-15,6-5-157 0,0-2-139 0,1-5-581 16,2-1-720-16</inkml:trace>
  <inkml:trace contextRef="#ctx0" brushRef="#br0" timeOffset="115150.21">16195 4107 152 0,'-12'-11'608'0,"4"3"-86"0,0-1-89 0,1 3-80 15,1 0-79-15,6 6-53 0,-13-5-20 0,13 5-17 16,-11 2-16-16,3 4-13 0,2 3-21 0,-1 4-13 16,2 4-15-16,3 1-10 0,0 4-18 0,2 5-4 15,3 0-15-15,3 2-6 0,1 0-13 0,3 0 3 16,1-3-9-16,2-1-5 0,5-2 0 0,2-1-1 16,1-3-5-16,3-3-1 0,3-3 3 0,0-2-7 15,-3-5-6-15,2-3-56 0,-4-2-50 0,-1-3-54 16,3-3-68-16,-3-3-83 0,-1-3-148 0,-3-4-507 15,-4-3-538-15</inkml:trace>
  <inkml:trace contextRef="#ctx0" brushRef="#br0" timeOffset="115384.63">16618 3789 146 0,'22'3'589'0,"8"6"-33"0,6 7-93 0,0 5-37 16,0 5-76-16,2 8-39 0,-2 6-34 0,-4 4-5 15,-4 0-37-15,-9-3-42 0,-6 1-11 16,-3 0-30-16,-6 0-14 0,-8-4-25 0,-7 2-16 16,-10-4-60-16,-7-2-26 0,-15 3-151 15,-5-4-158-15,-4-4-174 0,1-4-669 0,-8-4-755 16</inkml:trace>
  <inkml:trace contextRef="#ctx0" brushRef="#br0" timeOffset="118421.19">14504 8007 85 0,'0'0'279'0,"0"0"-64"16,0 0-62-16,-4-12-24 0,4 12-37 0,0 0 4 15,-6-9-15-15,6 9 39 0,0 0-39 0,-9-8 11 16,9 8-24-16,0 0 43 0,-6-9-22 0,6 9 30 16,0 0-35-16,0 0 32 0,-6-8-27 0,6 8 25 15,0 0-9-15,0 0 6 0,0 0-13 16,-5-8 7-16,5 8-16 0,0 0 18 0,0 0-7 15,0 0 5-15,-14-3-14 0,14 3 9 0,0 0-18 16,-16-1 22-16,16 1-16 0,-14 0 1 0,14 0-5 16,0 0-8-16,-16 0-15 0,16 0-5 0,0 0-12 15,-15 0-8-15,15 0-5 0,0 0 2 16,0 0-15-16,-13 0-6 0,13 0-2 0,0 0 4 16,0 0 12-16,0 0 2 0,-10 3 10 0,10-3 15 15,0 0 32-15,0 0-1 0,11 5-17 0,3-4-4 16,3-1-10-16,7 0-11 0,7 0-10 0,6-1-4 15,4 0-7-15,2 0-4 0,0 1-2 0,0-3-3 16,-1 3-1-16,-3-2-9 0,-1 1 3 16,-5 1 9-16,-5 0-10 0,-2 0 0 0,-4 0-6 15,-2 0 3-15,-2-2 2 0,-4 2-1 0,0 0 1 16,-14 0 2-16,19 0-4 0,-19 0-4 0,0 0 3 16,0 0-2-16,0 0-8 0,0 0-14 0,-18 4-15 15,5-3-11-15,-4 0 6 0,-3 2 3 16,-4 1 4-16,-3-1 10 0,-5 2 3 0,-1-1 7 15,-3 2 1-15,-1 0-3 0,2 1 8 16,-3 1-1-16,3-3 5 0,0 2 1 0,1 1 3 0,4-3 0 16,6 0 1-16,4 0 8 0,3-3 11 15,4 1 8-15,13-3 7 0,0 0 11 0,0 0 0 0,0 0-7 16,0 0 11-16,27-4 5 0,-5 1 4 16,4-3 1-16,8 2 8 0,2-2-2 0,2 0-10 15,0 2-7-15,1-2-8 0,-2 0-7 0,-3 3-43 16,-6 0 32-16,-2-1-32 0,-7 1 37 0,0 1-55 15,-1-1-16-15,-6 2-104 0,-12 1-130 0,11-3-114 16,-11 3-190-16,0 0-554 0,0 0-752 0</inkml:trace>
  <inkml:trace contextRef="#ctx0" brushRef="#br0" timeOffset="120219.28">15448 8004 215 0,'0'0'210'0,"0"0"-22"0,-17 0-21 15,17 0 24-15,0 0-24 0,-18 0 16 0,18 0-41 16,-13 2 21-16,13-2-51 0,-12 1 25 0,12-1-33 16,-11 2 26-16,11-2-20 0,-10 2 8 0,10-2-22 15,0 0 20-15,-13 4-22 0,13-4 13 16,0 0-22-16,-11 3 12 0,11-3-20 0,0 0 19 15,-12 4-12-15,12-4 16 0,0 0-25 0,-14 2 19 16,14-2-9-16,0 0-9 0,-15 2-9 0,15-2-7 16,0 0-11-16,-9 3-6 0,9-3-7 0,0 0-11 15,0 0-1-15,-9 5 0 0,9-5 10 0,0 0-4 16,12 7 2-16,-12-7-7 0,23 3-2 0,-7-1-6 16,3 1-1-16,0-1-5 0,2 0 1 0,0-1-4 15,0 1 2-15,2 0-5 0,2 0-2 16,2-1 7-16,-1-1-8 0,-1 0 4 15,2 0 4-15,1 0 7 0,-1 0 5 0,0-1-1 0,0-1-4 16,1 1 5-16,0-2-6 0,1 0-4 0,-2 2-1 16,1-2-2-16,2 0-2 0,-3 0 2 15,-1-3 2-15,-1 3 1 0,-4-3 33 0,-3 2 9 16,0-2-7-16,-4-1-4 0,-1-1-12 0,-3 0-8 16,-2 0-4-16,-2-2-1 0,-1 0-8 0,-2-2-48 15,-1 2 56-15,1-2-49 0,-2-1 50 16,2-2-43-16,-2 1 44 0,2-1-43 0,-1-2 45 0,0 1-51 15,0 0 53-15,0 1-49 0,-1-1 49 16,0 3-51-16,-1-1 53 0,0 0-51 0,0 1 46 16,-1 1-43-16,0-1 50 0,-2 2-37 15,2 0 43-15,-2 0-48 0,3 11 44 0,-4-22-41 16,4 22 49-16,-2-20-52 0,-1 10 49 0,2-2-53 16,-2 4 32-16,1-5-30 0,-1 1 47 0,-2-1-49 15,0 0 45-15,0-2-6 0,-3 1-3 0,0 0-4 16,-2-2-5-16,-1 1-3 0,-1-2-9 0,-1 2 9 15,2-2-6-15,-3 3-3 0,1-3 8 0,0 0 5 16,1 1-10-16,-1 0 2 0,0-1-2 0,3 2 4 16,-2-2-4-16,2 1 0 0,1 1 0 0,0-1-3 15,-2 3-9-15,4-1 3 0,-2 2 8 0,-2 0-9 16,-2-2-12-16,-1 3 4 0,1-1-1 16,-3 1-13-16,0 3 24 0,0 1-4 0,-2 1 4 15,1 0 0-15,-1 1 4 0,-1 2 1 0,0-1 3 16,0 3-5-16,0-2 2 0,2 2 2 15,-2 1-1-15,0-1 0 0,2 1 2 0,-1 1-7 16,1-1 7-16,-2 2-5 0,3 0 5 0,-3 2 2 16,1-1-4-16,0 0-4 0,1 4 1 0,2-1 1 15,-2 3 3-15,3 3-1 0,0 1-1 0,3 0 4 16,0 2-2-16,1 3-2 0,1-3 5 0,3 4 7 16,-1 1-9-16,0 1 0 0,0 0 0 0,1 2-42 15,1-1 50-15,0 1-46 0,-4 0 52 0,4 5-47 16,-3-1 51-16,0 2-46 0,1 0 59 0,0 1-56 15,2-2 49-15,0 3-48 0,1-1 50 0,0-2-5 16,3 0-3-16,-3-2-4 0,4 1 0 16,0 1-3-16,3-1-6 0,-2 1 4 0,0-2 5 15,3-1-4-15,0 2-53 0,2-4 59 16,4 4-52-16,-2-5 56 0,4 0-45 0,-1-3 55 16,5 2-53-16,-2-2 51 0,5 1-45 0,-1-3 47 15,0-1-48-15,1-3 50 0,1 2-55 0,3-2 52 16,-1-2-49-16,2 0 49 0,-1-2-51 0,2 0 54 15,-1-3-55-15,2-1 39 0,0 1-29 16,2-1 44-16,-2-2-33 0,1 0 25 0,-1-2-47 0,-1-1 48 16,-1-1-46-16,2-1 48 0,-2 0-44 15,2-2 81-15,-2-1-32 0,-1-2 52 0,-1-2-34 16,3-2 20-16,-1-3-43 0,-1-3 24 0,0-2-35 16,-2-1 29-16,3-5-45 0,-1-2 36 0,-2 0-39 15,0-2 38-15,0 1-51 0,-4 6 42 0,-2-2 4 16,0 5 37-16,0-3-26 0,-4 4 17 15,0 1-22-15,-2 1 22 0,0 0-17 0,-1 1 6 16,-1 1 14-16,-2-3 2 0,1 4-16 0,-1-3-5 16,-1-1-7-16,-2 3 2 0,2-4-14 0,-3 0 0 15,2 1-10-15,-3 0 7 0,-3-2-16 0,1-1-6 16,-1-2 7-16,-1 0 6 0,0 0-10 0,-1-1 10 16,0 2-14-16,1-3 10 0,-2 2-14 0,1 0 21 15,0 2-32-15,0-3 28 0,-1 3-15 0,0 1 12 16,-3-2-13-16,2 0 11 0,-4 4-7 15,0-2 3-15,1-1-10 0,-3 1 16 0,-1 2-17 16,1 1 15-16,-4-1-15 0,5 3 15 0,-4-2-13 16,2 1 13-16,-1 2-11 0,1-2 15 0,-1 2-18 15,2-1 17-15,-1 2-16 0,0-2 8 0,1 1-10 16,-1 1 14-16,0 1-18 0,-2 0 15 0,3 1-14 16,-4 0 14-16,0 2-14 0,-2 0 11 0,-1 2-12 15,-1-1 16-15,-2 4-18 0,0-2 18 16,5 3-16-16,-2-2 17 0,-1 2-18 0,3 1 27 15,0 1-28-15,-1 0 19 0,1 0-17 0,-1 0 13 16,0 1-30-16,0 4 15 0,-4-2-33 16,1 2 24-16,-2 1-39 0,0 1 6 0,-1 1-81 15,-1 2-34-15,1 1-69 0,1 2-19 0,5-1-38 16,3 2-38-16,4 3-80 0,3-1-91 0,1 1-476 16,5 0-578-16</inkml:trace>
  <inkml:trace contextRef="#ctx0" brushRef="#br0" timeOffset="122665.55">15249 7121 204 0,'0'0'180'0,"0"0"-49"0,-6-11-28 16,6 11-23-16,0 0-19 0,-5-8-11 0,5 8-14 16,0 0-27-16,0 0-18 0,-4-10-14 15,4 10-7-15,0 0-4 0,0 0 2 0,0 0-6 16,0 0-6-16,5-7 1 0,-5 7 3 0,0 0 9 15,7-6 4-15,-7 6 8 0,0 0 2 0,0 0 11 16,8-5 25-16,-8 5 25 0,0 0 18 16,0 0 22-16,0 0-9 0,3-11 16 0,-3 11 1 15,0 0 23-15,-5-9-12 0,5 9 21 0,0 0-27 16,-7-9 29-16,7 9-19 0,0 0 40 0,-6-7-40 0,6 7 6 16,0 0-8-16,0 0-43 0,0 0-5 15,0 0-5-15,0 0 14 0,0 0 31 0,0 0-14 16,0 0 18-16,0 0-17 0,0 0 9 0,5-7-22 15,-5 7 10-15,0 0-17 0,0 0 8 16,0 0-20-16,0 0 5 0,0 0-24 0,0 0 10 16,0 0-14-16,0 0 12 0,0 0-12 0,0 0 5 15,0 0-19-15,10 3 10 0,-10-3-3 0,0 0 24 16,0 0-11-16,0 0 7 0,5 10-14 16,-5-10 18-16,3 10-13 0,-3-10 6 0,2 15 2 15,-2-2 28-15,2 1 13 0,-1 3-6 0,0 4 13 16,1 4 5-16,0 1-8 0,2 6-5 0,3 4-5 15,3 3-27-15,2 1 42 0,8 3-58 0,5 9 44 16,3-1-53-16,5 2 54 0,2-1-49 0,-1 1 39 16,1 0-10-16,0-1-10 0,-4-1-6 0,1-5-11 15,-3-2-5-15,-5-7-40 0,-4-3 36 0,1-2-65 16,-5-7 44-16,-2-3-43 0,-1-3 28 16,-1-2-50-16,-5-4 65 0,1-1-41 0,1-1 57 15,-4-4-58-15,-5-7-26 0,10 8-36 0,-10-8-19 16,0 0-38-16,0 0-13 0,14-4-52 0,-14 4-55 15,7-14-122-15,-5 3-83 0,2-3-401 0,-1-2-445 16</inkml:trace>
  <inkml:trace contextRef="#ctx0" brushRef="#br0" timeOffset="123032.49">15943 6926 257 0,'3'-11'546'16,"-1"-1"-45"-16,-2 12-70 0,3-18-67 15,-3 18-63-15,0-18-27 0,0 18-22 0,0-17-22 16,0 17-30-16,-3-14-33 0,3 14-32 16,-4-13-30-16,4 13-24 0,-5-7-27 0,5 7-5 15,0 0 11-15,-16 3 8 0,9 2-5 0,-3 6-43 16,-3 2 63-16,0 5-1 0,-3 4 3 0,-2 7 8 15,-2 2-3-15,-2 7-2 0,0 1-7 0,-6 10 5 16,0 5 1-16,-2 2 3 0,-2 2-38 0,1 4 17 16,-3 2-29-16,1 3 22 0,1 3-38 0,-2 1 19 15,2-2-33-15,2-1 24 0,3-2-25 0,-1-4 16 16,-1-6-25-16,5-3 32 0,-1-4-36 16,5-13 23-16,3-3-25 0,3-6 26 0,2-3-24 0,1-5 23 15,0-1-15-15,6-5 26 0,-2-1-21 16,2-4 6-16,5-8-111 0,-5 8-69 0,5-8-220 15,0 0-186-15,0 0-798 0,6-16-969 0</inkml:trace>
  <inkml:trace contextRef="#ctx0" brushRef="#br0" timeOffset="125048.48">14452 8446 4 0,'7'-14'494'15,"-2"0"-82"-15,1 0-35 0,-1 2-9 0,1 0-25 16,0-1-34-16,1 1-42 0,-3 2-13 0,0-1-16 16,1 2-32-16,-1 0-22 0,-4 9-11 0,7-15-34 15,-7 15-31-15,5-11-29 0,-5 11-22 0,4-8-11 16,-4 8-13-16,0 0-7 0,0 0 12 0,3 11-29 16,-2-1 45-16,0 3-51 0,2 2 49 0,1 5-60 15,0 1 55-15,-1 3-13 0,4-1-5 16,-4 1-23-16,3-2 16 0,-3 1 10 0,3-3-43 15,-2-3-79-15,-2 1-58 0,3-5-97 16,-3-1-52-16,1-1-94 0,-3-11-103 0,5 14-375 16,-5-14-420-16</inkml:trace>
  <inkml:trace contextRef="#ctx0" brushRef="#br0" timeOffset="125232.58">14719 8350 526 0,'4'-9'615'0,"-4"9"-105"0,4-15-42 15,-4 15-92-15,3-10-75 0,-3 10-61 0,0 0-18 0,0 0 24 16,0 0-41-16,0 0 44 0,10 9-72 16,-7 1 34-16,2 6-71 0,2 5 16 0,4 6-56 15,-1-1 13-15,2 3-46 0,-1 1 14 16,0 2-53-16,-4-4-19 0,2 2-88 0,-5-7-128 16,-2 1-115-16,0-2-227 0,-6-4-676 0,-2 1-832 15</inkml:trace>
  <inkml:trace contextRef="#ctx0" brushRef="#br0" timeOffset="125748.77">13981 9135 703 0,'-5'9'545'0,"0"0"-73"0,1 1-44 0,-1-1-70 16,2 1-64-16,-1 1-33 0,1 3-37 0,-2 0-34 16,4 1-12-16,-1 0-27 0,1 3-27 0,1 0-15 15,0 1-22-15,1 0-19 0,1 2-12 0,-1-4-18 16,-1 2 3-16,0 0-6 0,2-1-8 16,0-2-6-16,-2-2-5 0,0-1-3 0,0-1 3 15,0-12-3-15,0 19 0 0,0-19-3 16,-4 13-14-16,4-13-15 0,-7 6-5 0,7-6 9 15,-12 0 4-15,12 0 7 0,-16-9 0 0,10 0-4 16,-3-1 4-16,0-3 3 0,1-4-3 0,1-4-1 16,-1-2-46-16,4-6 69 0,0-2-48 0,4 0 75 15,3-3-47-15,2-7 55 0,8 0-45 0,1 1 52 16,5-2-12-16,4 3-19 0,8-3 16 0,-2 8 15 16,2 4-44-16,1 3 53 0,0 4-57 0,-2 3 42 15,-4 5-58-15,0 5 38 0,-5 3-49 0,-2 4 49 16,-3 3-51-16,0 3 47 0,-3 2-42 0,-4 3 39 15,-4 1-50-15,-1 2 49 0,-4 2-67 0,-5-1 20 16,-1 5-65-16,-6 0 49 0,-2-1-54 16,-4 1 36-16,-2 0-41 0,0-1 65 0,1-2-41 15,0-3 61-15,1 1-55 0,0-5 55 16,4 3-52-16,2-4 55 0,1-2-105 0,11-4 5 16,-16 5-127-16,16-5-19 0,0 0-108 0,0 0-114 15,-8-5-365-15,8 5-382 0</inkml:trace>
  <inkml:trace contextRef="#ctx0" brushRef="#br0" timeOffset="125982.66">14450 8969 112 0,'0'0'782'16,"0"0"-165"-16,9-8-91 0,-9 8-54 0,0 0-53 15,0 0-64-15,0 0 30 0,0 0-92 0,-15 2-4 16,7 4-74-16,2 1 12 0,-3 2-50 0,1 2 12 15,2 1-42-15,1 4-21 0,2 1-19 0,2 2-13 16,2 3-17-16,4 4-3 0,3 3-25 0,2 0 4 16,3-1-20-16,4 4 3 0,2-3-15 0,-3-4 7 15,1-2-27-15,1-2-20 0,-1-2-51 0,-2-3-11 16,-1-3-82-16,1-1-31 0,-2-3-118 16,1-3-186-16,-2-4-224 0,1-2-490 0,-2-4-820 15</inkml:trace>
  <inkml:trace contextRef="#ctx0" brushRef="#br0" timeOffset="126482.74">14705 9096 556 0,'0'0'434'0,"0"0"-21"16,0 0-8-16,0 0-42 0,0 0-91 0,-14 5 7 16,12 6-72-16,1 1 39 0,0-1-70 0,2 3 22 15,-1 3-30-15,3 1 23 0,1-1-84 0,-1 4 25 16,2-3-68-16,1-1 35 0,-3 0-64 0,1-4 36 15,-1-1-53-15,1-1 44 0,-2-2-46 0,-2-9 45 16,4 13-112-16,-4-13-12 0,0 0-43 16,0 0-19-16,6-8-11 0,-6 8-9 0,-3-23 12 15,0 8-4-15,-2-6-38 0,1-1 68 16,-2-2 9-16,-1-7 22 0,-2 1 12 0,2 1 41 16,2-1 13-16,-1 1 60 0,4 5 16 0,1 4 29 15,1 1-25-15,3 3 18 0,4 1-15 0,2 3 8 16,2-1-18-16,1 6-7 0,3 0-3 0,-1 2-6 15,4 4 3-15,-4 1 2 0,3 1-23 0,-2 4-6 16,-1 1-3-16,-1 2-7 0,-4 1 1 16,1 1-3-16,-5 1-53 0,-2 1 64 0,-2-1-57 15,-2 0 61-15,-2-1-55 0,-2 3 60 0,-1-2-53 16,1 0 54-16,0-2-58 0,-1 0 56 0,6-9-55 16,-7 15 54-16,7-15-54 0,-5 12 55 0,5-12-52 15,8 11 62-15,0-6-48 0,4 3 49 0,2-1-54 16,1 0 49-16,3 1-48 0,1 1 64 15,-1 0-48-15,0 0 49 0,-1 1-58 0,-1 1 47 16,-3-3-26-16,0 2 55 0,-6-1-49 0,0-1 47 16,-5 2-55-16,-2-10 49 0,-2 17-62 0,-3-10 48 15,-3 1-97-15,-2 1 21 0,-2-1-45 0,-2-2-56 16,0-1-44-16,0 1-40 0,-2-1-46 16,0-2-49-16,2-2-48 0,3 1-45 0,11-2-423 0,-21 1-361 15</inkml:trace>
  <inkml:trace contextRef="#ctx0" brushRef="#br0" timeOffset="126681.46">15087 8941 231 0,'0'0'709'0,"14"-10"-123"0,-14 10-65 16,15-5-65-16,-3 8-35 0,3 0-55 15,7 7 27-15,4 1-58 0,9 7 11 0,1 4-53 16,1 1-22-16,-2 4-23 0,-5 2-39 0,-3 0-33 15,-5 3-34-15,-7 3-33 0,-7-7-58 0,-7-2-74 16,-5 5-62-16,-5-2-171 0,-10 4-141 16,-1-2-204-16,-11-3-829 0,0-2-1040 0</inkml:trace>
  <inkml:trace contextRef="#ctx0" brushRef="#br0" timeOffset="130730.57">18856 7422 4 0,'-13'3'368'0,"13"-3"-98"0,-10 4-18 0,10-4-75 15,-13 5-4-15,13-5-57 0,-9 5 8 0,9-5-52 16,-8 5 15-16,8-5-39 0,0 0 41 0,-9 9-35 15,9-9 3-15,0 0 1 0,-3 8 14 16,3-8-10-16,0 0 41 0,0 0-17 0,0 0 11 16,0 14 6-16,0-14 12 0,0 0 1 0,0 0 3 15,0 0 6-15,0 0 5 0,0 0 3 0,0 0-3 16,0 11-1-16,0-11-3 0,0 0-9 0,0 0-16 16,0 0-5-16,0 0-17 0,0 0-17 0,0 0-15 15,0 0-9-15,14 0-11 0,-14 0-4 16,12-1-4-16,-12 1-5 0,17-3-17 0,-17 3 16 15,19-4-3-15,-6 1 0 0,1 0-3 0,3 0-2 16,1 0-3-16,5-2 6 0,3 0 1 0,9-2-2 16,7 0-2-16,7-1-2 0,3-1-3 0,5 1 6 15,14 0-4-15,3-1 7 0,3 1-2 0,2 1 6 16,3 0 20-16,3 0 5 0,2-1-3 0,1-1-1 16,2 4-1-16,1-5-2 0,3 3-1 0,-3 0-5 15,2-1 2-15,-2 1 2 0,-2 0 6 0,-1 1 6 16,-7-1 7-16,-5-1-32 0,-7 3 52 0,-13 0-48 15,-4 0 48-15,-5-1-5 0,-1 2-3 16,-9 0-4-16,-4 1-3 0,-3-1-6 16,-4 0-7-16,-2 0-8 0,-6 2-5 0,0-1-8 15,-5 2-6-15,-1-3-52 0,-12 4-125 0,5-4-127 16,-5 4-90-16,-15-7-142 0,0 4-99 0,-6 0-417 16,-7 2-653-16</inkml:trace>
  <inkml:trace contextRef="#ctx0" brushRef="#br0" timeOffset="131203.72">19024 7729 137 0,'-20'1'410'16,"20"-1"-59"-16,-15 1-14 0,15-1-40 0,-17 1-19 0,17-1-21 15,-14 0-20-15,14 0-25 0,0 0-8 0,-17 1-2 16,17-1-15-16,0 0-21 0,0 0-20 15,0 0-18-15,0 0-7 0,0 0-15 0,0 0-5 16,21 2-56-16,2-4 63 0,6 0-47 0,18-1 52 16,8-1-46-16,20-4 66 0,9 0-54 15,9 1 31-15,11-1-39 0,26-3 27 0,3 1-46 0,-1-2-2 16,-1 4-1-16,0-1 28 0,-5 2-28 0,-24 3 10 16,-1 0-27-16,-1 1 9 0,-10 0-26 0,-5 1-4 15,-4 0 0-15,-17 2-3 0,-4-2 26 16,-4 2-33-16,-6-1 27 0,-10-1-30 0,-7 2 23 0,-6 0-23 15,-3 0 27-15,-3 0-25 0,-1-2 32 0,-6 2-32 16,-1 0 20-16,-13 0-67 0,11-3-11 16,-11 3-95-16,0 0-25 0,0 0-118 15,-15-5-24-15,15 5-147 0,-25 0-148 0,9 0-396 16,-5 0-616-16</inkml:trace>
  <inkml:trace contextRef="#ctx0" brushRef="#br0" timeOffset="132463.68">17715 8188 349 0,'0'0'447'15,"3"-9"-72"-15,-3 9-35 0,0 0-22 0,0 0-31 16,-2 14-34-16,2-14-41 0,-4 11-22 0,0-2-12 16,0 2-30-16,-2 0-74 0,1 3 45 0,-2 0-63 15,1 1 47-15,1 6-71 0,-2-1 50 0,2 3-68 16,1-1 48-16,-1 2-12 0,3 1-6 15,-1 0-8-15,1-1-6 0,0-2-4 0,1-2-6 16,1 0-5-16,0-1-2 0,1-2-3 0,-1-2-8 16,2-2-34-16,-2 0-40 0,0-13-28 0,1 23-38 15,-1-23-62-15,1 13-102 0,-1-13-84 16,0 0-451-16,0 0-380 0</inkml:trace>
  <inkml:trace contextRef="#ctx0" brushRef="#br0" timeOffset="132719.07">17992 8303 257 0,'0'0'624'0,"0"0"-129"0,0 0-72 0,0 0-45 16,0 0-44-16,0 0-109 0,0 0 24 0,-10 5-86 16,10-5 48-16,-6 14-73 0,3-6 38 0,0 4-66 15,-2-3 41-15,2 7-83 0,1-2 34 16,1 4-73-16,-2-2 50 0,3 1-67 0,-3 1 48 0,2-2-60 15,0 2 51-15,0-1-57 0,-2 1 50 0,0 0-55 16,2-1 47-16,-3 0-51 0,2 0 52 16,-2-1-55-16,0 1 45 0,2-1-81 0,-1-2 36 15,1-2-35-15,-1-1-79 0,0 1-117 0,3-12-142 16,-2 18-130-16,2-18-422 0,0 12-524 0</inkml:trace>
  <inkml:trace contextRef="#ctx0" brushRef="#br0" timeOffset="133263.65">17437 9035 282 0,'0'0'658'0,"-5"8"-106"16,5-8-99-16,-9 10 2 0,9-10-121 0,-9 16 1 16,3-7-87-16,1 4 40 0,-2-3-83 0,3 6-31 15,-1 0-27-15,1 2 36 0,1 2-79 0,0 2 24 16,2 2-65-16,0 1 31 0,1 1-59 0,0-1 27 16,0 1-43-16,1 1 29 0,0-2-42 0,-1 0 39 15,0-4-55-15,0-2 27 0,1 0-58 16,-1-5 44-16,-1 1-51 0,1-3 57 0,0-1-47 0,0-11 56 15,0 19-52-15,0-19 49 0,-4 11-46 16,4-11 61-16,0 0-61 0,-11 1 57 0,11-1-53 16,-11-10 50-16,5 1-50 0,1-3 51 15,0-2-52-15,-2-5 53 0,1-4-53 0,0 0 43 16,1-8-50-16,1-1 64 0,1-1-63 0,2 0 53 16,1-2-50-16,1 2 53 0,2-1-53 0,2 0 57 15,0 1-55-15,6-4 60 0,1 1-44 0,3 4 38 16,1 1-33-16,7 3 40 0,0 3-51 0,1 0 61 15,0 8-45-15,2 0 45 0,-1 6-54 16,-3 3 48-16,-3 5-58 0,2 3 48 0,-5 3-51 16,1 5 47-16,-3 3-45 0,-3 4 52 0,-4 1-44 15,-5 0 46-15,-3 4-31 0,-5 2-18 0,-1 4-8 16,-7 1-31-16,0-2 20 0,-4-2-87 0,2 0 26 16,-5-1-70-16,1-3 33 0,-1-1-18 0,1-4-20 15,1-1-20-15,2-3-31 0,3-2-60 0,3-6-90 16,0 1-128-16,11-3-238 0,-11-3-245 0</inkml:trace>
  <inkml:trace contextRef="#ctx0" brushRef="#br0" timeOffset="133519.54">17909 8934 67 0,'0'0'826'0,"0"0"-165"0,-14 5-107 15,14-5 23-15,-20 7-101 0,6-2-45 0,-2 5-30 16,-3 0-19-16,-2 1-58 0,1 4-31 0,-2 0-35 16,2 2-52-16,2 1-32 0,1 3-33 0,2-1-26 15,3 3-22-15,5-2-18 0,1 2-11 0,5-2-10 16,5 3-15-16,0 0-44 0,5 2-43 16,1 0-28-16,2-1-44 0,-1-1 9 0,3 2-34 15,0-3 29-15,1-2-81 0,0 1 14 0,1-3-89 16,-3-2 9-16,2-1-77 0,1-1-132 0,0-3-139 15,0-1-403-15,1-3-623 0</inkml:trace>
  <inkml:trace contextRef="#ctx0" brushRef="#br0" timeOffset="133763.6">18136 9063 87 0,'-21'-10'816'0,"0"0"-169"15,-1 5-133-15,1 2 8 0,1 3-109 0,0 3 8 16,-2 2-78-16,3 5-26 0,0 3-34 16,5 3-26-16,1 3-4 0,5 4-25 0,4 2-38 15,3 1-34-15,4 6-26 0,2 0-29 0,3-1-14 16,7 3-18-16,-1-3-10 0,5-7-11 0,4-1-6 16,0-4-17-16,5-5-6 0,3-3-30 0,0-4-44 15,2-2-90-15,-2-4-27 0,-2-3-178 0,6-4-44 16,3-6-118-16,-4-6-168 0,-2-1-484 0,-9-4-779 15</inkml:trace>
  <inkml:trace contextRef="#ctx0" brushRef="#br0" timeOffset="133981.5">18278 8869 334 0,'3'-11'569'0,"0"3"-44"0,3 1-44 16,-6 7-57-16,10-13-64 0,-1 8-17 0,1 2-6 15,3 3-44-15,5 4 19 0,5 2-28 0,6 6 0 16,5 7-30-16,4 5 6 0,-3 2-27 0,5 8-36 16,-4 6-25-16,-12-3-20 0,-2 2-30 0,-7 3-20 15,-7 3-28-15,-8 1-68 0,-9 0-100 0,-10 8-108 16,-7-4-134-16,-7-1-239 0,0-1-172 0,-6-7-573 16,-1-1-923-16</inkml:trace>
  <inkml:trace contextRef="#ctx0" brushRef="#br0" timeOffset="136901.42">17219 8042 6 0,'-9'-4'279'16,"0"-2"-64"-16,0 2-2 0,0 0-39 0,1-1-1 15,-2-1-46-15,1 0 8 0,0-1-32 16,-1 2 20-16,-2 0-31 0,2 0 32 0,1 1-32 15,-2 1 20-15,0-1-43 0,11 4 3 0,-19-5-13 16,19 5-3-16,-15-1 10 0,15 1-33 0,-15 0 22 16,15 0-35-16,-12 1 33 0,12-1-38 0,-10 3 28 15,10-3-6-15,0 0 33 0,-12 6-7 16,12-6 25-16,0 0-6 0,0 0 19 0,0 0-11 16,3 12 17-16,-3-12-27 0,15 5 4 0,-3 0-19 0,4-4 0 15,4 4-20-15,6-2 0 0,9-1-20 0,2 2 8 16,13-3-19-16,2 2 11 0,8-3-20 15,5 1 14-15,20-1-14 0,5-1 9 0,6 0-15 0,7-1 6 16,6 1-8-16,22-3 2 0,-1 0-1 16,1 1 15-16,-20-1-21 0,-3 3 16 0,2-4-14 15,-2 4 12-15,-1-2-11 0,-1 1 39 0,0 0 12 16,2 0 4-16,0-1 12 0,0 3-10 0,-1-1-2 16,-1 1-8-16,-1-1 6 0,-4 0-6 0,-5-2-4 15,-6 2-2-15,-2-1-6 0,-3-2-10 16,-6 1 0-16,-2-1-4 0,-4 0-1 0,-13 0-4 15,-2 1-1-15,1 0 4 0,-8-1-8 0,-2 0-3 16,-9 1 8-16,-2 0-7 0,-4-1-3 0,-4 3 0 16,-4 0-2-16,0-2-5 0,-2 1 1 0,-1 2 2 15,-2-1-1-15,-2 2 4 0,-1-1-4 16,-2 0-4-16,0 2 5 0,-3-2 2 0,-1 1-1 16,1 1 1-16,-13-2 2 0,19 1-1 0,-19-1 3 15,17 0 1-15,-17 0 5 0,14 0 5 0,-14 0-5 16,0 0-4-16,13 0-26 0,-13 0-73 0,0 0-138 15,-11-9-186-15,-5 6-704 0,-10-6-736 0</inkml:trace>
  <inkml:trace contextRef="#ctx0" brushRef="#br0" timeOffset="137595.64">17175 9628 141 0,'0'0'471'15,"9"4"-99"-15,-9-4-17 0,15 2-38 0,-15-2-10 16,18 0-20-16,-5-2-31 0,0 2-30 0,5-1-23 16,0-2-12-16,3 0-5 0,5 2 0 0,3-4-3 15,6 2-66-15,2-1 73 0,9-2-33 0,5 0 34 16,3 0-59-16,2-1-5 0,13-1-20 0,1-1 13 16,6 1-52-16,-1-3 16 0,5 3-45 0,0-3 20 15,3 1-35-15,-1 0 20 0,1 1-33 16,0-1 17-16,-4 2-24 0,-2-1 21 0,-3 1-35 15,-5 3 33-15,-13-2-35 0,-2 4 33 0,-4-1-35 16,-4-1 31-16,-8 4-32 0,-9-3 35 0,-2 3-34 16,-6-1 28-16,-1 1-41 0,-3-1 21 0,-2 1-44 15,-3-1 22-15,-12 2-110 0,15-2-18 0,-15 2-139 16,0 0-81-16,0 0-194 0,0 0-555 0,0 0-741 16</inkml:trace>
  <inkml:trace contextRef="#ctx0" brushRef="#br0" timeOffset="178102.56">18654 14974 27 0,'0'0'170'0,"-9"-9"-7"0,9 9-65 16,-10-7-3-16,10 7-36 0,-8-8 8 0,8 8-27 15,-7-7 15-15,7 7-24 0,-6-5 14 0,6 5-29 16,0 0 12-16,-10-5-23 0,10 5 16 0,0 0-19 16,-6-6 7-16,6 6-22 0,0 0 12 0,0 0-22 15,0 0 23-15,-7-9-21 0,7 9 24 0,0 0-17 16,0 0 30-16,0 0 0 0,-5-6 52 0,5 6 8 16,0 0 47-16,0 0-6 0,0 0 30 0,-3-10 1 15,3 10 4-15,0 0-15 0,0 0-13 0,-6-9 1 16,6 9-5-16,0 0-6 0,0 0-15 0,-5-7-6 15,5 7-9-15,0 0-8 0,0 0-12 16,0 0-14-16,0 0-7 0,0 0-12 0,-6-7-15 16,6 7 1-16,0 0-4 0,0 0 1 0,-4 8 24 15,4-8 13-15,-3 10-8 16,3-10 6-16,-2 19-7 0,0-8-2 0,1 2-1 0,-3 4 5 16,3 1 1-16,-1 4-13 0,-1 4 3 0,2 1 3 15,-2 2-16-15,2 3 12 0,1 3-15 0,0 1 9 16,0 0-2-16,1 2-4 0,0 1 0 0,2 5-3 15,2 0 1-15,0 0 2 0,0-2-3 0,2 1 1 16,-1-1 3-16,0-5-7 0,3 3-6 0,0-2 0 16,-1-5 23-16,2 2 27 0,-1-4-18 15,-1 1 4-15,2-2-14 0,-2 0 34 0,2 0-8 16,-2-2-13-16,-1 2-9 0,2-3-1 0,-1 2-5 16,-2-3-4-16,1 2 8 0,-1-3-9 0,-2-2-3 15,0 4-3-15,0-4 2 0,-2 2-6 0,0 0 1 16,0 0 3-16,1-1-3 0,-2 1 1 0,0-1-4 15,-1-4-8-15,1 4-1 0,-1-1 10 0,3 0-6 16,-1 0 0-16,0-3 1 0,-1 3-25 16,1-3 34-16,0-1 2 0,0 3-2 0,2 0-7 15,-1 0-2-15,1 0 5 0,-2 0-7 0,1-1 14 16,2 3-16-16,-3-3 9 0,1-2-2 16,-2 2-10-16,0-2-1 0,1 1 2 0,-1-1-2 15,-1-2-1-15,0 2 0 0,0-1 2 0,0-1-2 16,0 0 0-16,0-1-25 0,0-2 36 0,0-1-7 15,0 0-4-15,1-3 0 0,-1-10-20 0,-1 16 7 16,1-16 0-16,1 15 3 0,-1-15 0 0,0 12-1 16,0-12-3-16,0 0-2 0,0 14-3 0,0-14-12 15,0 0-35-15,4 9-8 0,-4-9-49 0,0 0-58 16,0 0-58-16,0 0-97 0,17-4-87 0,-17 4-122 16,10-14-257-16,-2 1-330 0</inkml:trace>
  <inkml:trace contextRef="#ctx0" brushRef="#br0" timeOffset="180570.61">18589 14941 37 0,'0'0'301'0,"0"0"-31"0,0 0-43 0,0 0-6 16,0 0-51-16,0 0-24 0,0 0-12 0,0 0-13 15,0 0-13-15,0 0 1 0,0 0-6 0,0 0-15 16,0 0-9-16,0 0-10 0,0 0-4 0,7-7-6 16,-7 7-12-16,11-4-6 0,-11 4-7 0,16-6-4 15,-6 4-5-15,2 0-7 0,1 0 0 0,0 0 0 16,4-1-1-16,1 1-4 0,1-1 3 0,3 1-2 16,4 0 0-16,0-1 0 0,1 1 3 15,3 0 3-15,7 1 5 0,-2-2 6 0,4 0-1 0,1 1 8 16,7-2-8-16,-1 0 4 0,5 1 8 15,0-2 7-15,-1 1-3 0,5 0-1 0,-2-2-3 16,2 0-14-16,-1 3-2 0,0 0-4 16,-2 0-3-16,-1-1-5 0,0 1-1 0,-2 2-5 15,1-1 1-15,-7 1-1 0,0 1-3 0,0-2-3 16,2 2 6-16,3 0-6 0,3 0 1 0,-6 0 1 16,5 0 0-16,2 2-3 0,0-4 2 15,0 2-1-15,0-1-1 0,2 1 3 0,-5 0-3 0,3 0 4 16,-10 1 0-16,3-1-4 0,0 0 3 0,4 2 0 15,-6-2-1-15,0 1-1 0,1-1-2 16,-2 0 2-16,0 1 0 0,0-1-1 0,-2 1 1 0,1 0-3 16,-1-1 0-16,0 1-2 0,2 1 3 15,0-2 0-15,3 1 1 0,2 0-2 0,-2 1 1 16,2-2-2-16,-2 2 4 0,-7 0-4 0,3-2 3 16,-1 3-2-16,1-1-1 0,-3 0 1 15,2 1 2-15,-4-1 0 0,1 0-2 0,2-1 3 16,-1 1-3-16,0-2 2 0,-3 0 2 0,-1 0 1 15,-1 0-4-15,-2-1-1 0,-1 1 3 0,1-1 2 16,1 0 11-16,-3 1 3 0,-2-2-1 0,1 0-3 16,-3 0-3-16,-2 1-3 0,-1-1 6 0,-4 2-1 15,0-2-2-15,1 1 0 0,0-1 3 16,-3 2-5-16,4-1-3 0,-2 0 1 0,1-1-3 16,-2 2-6-16,2 0 7 0,-2-2 0 0,3 1-3 15,-4 1 0-15,4-1 0 0,-1 1-2 0,0 0 0 16,0-2 1-16,-4 2 0 0,1 0-1 0,1 2 0 15,-3-2 11-15,-1 0-12 0,-13 0-2 0,20 0 2 16,-20 0 8-16,19 1 10 0,-19-1 8 16,14 0-4-16,-14 0 7 0,14 0 2 0,-14 0 4 15,0 0 1-15,15 0 6 0,-15 0 3 0,0 0-6 16,0 0-8-16,16 0-2 0,-16 0-7 0,0 0-6 16,0 0-4-16,13-1-5 0,-13 1-2 0,0 0-4 15,0 0 4-15,0 0 1 0,9 4-3 0,-9-4-1 16,0 0 3-16,0 0-3 0,2 9 0 0,-2-9 1 15,0 0-2-15,-2 14 0 0,2-14 4 16,-3 13 0-16,3-13 1 0,-4 15-7 0,4-15 1 16,-2 18 2-16,-2-8 0 0,4 2 1 0,-2 0 0 15,-1 3-2-15,1-1-1 0,0 2-1 0,-3 1 3 16,2-2-9-16,-1 0 8 16,0 3-5-16,1-2 9 0,-1 2-8 0,0 0 11 15,0 0-12-15,2-1 12 0,-2 1-9 0,4 1 10 0,-4-1-4 16,4-1-2-16,-2 2-1 0,0 1 2 0,2-1-1 15,0 1 3-15,0-1-5 0,0 1 0 0,0 2-1 16,0 1-1-16,2 1 7 0,0 0-2 0,-2 0-8 16,0 1 4-16,2-1-4 0,-2 1 6 15,2-1-3-15,-2 0 3 0,2-1-2 0,0 1 1 16,-2-3-4-16,2 3 9 0,-2-3-3 0,0-1-2 16,0 2 1-16,0-2 2 0,2 0-3 0,-2 0 0 15,0-1 32-15,0 2 0 0,0-1-11 0,0 0 0 16,2 1 0-16,-2-3-6 0,0 4-1 0,0-3 0 15,1 1-4-15,-1-1-4 0,3 0 0 16,-3 0-2-16,2 1-3 0,0-1-9 0,-1-1 13 16,1 1-13-16,0-1 14 0,2 0-12 15,-2 1 7-15,1-2-8 0,2 1 10 0,-3-1-7 16,2 1 13-16,-1-2-15 0,1 0 10 0,0 1-16 16,1-2 19-16,-1 1-15 0,-2-2 16 0,4 1-11 15,-2 0 10-15,0-1-14 0,-2 0 1 0,1-3 4 16,-1 2 9-16,0-1-11 0,2-1 12 0,-4 1-15 15,4 0 9-15,-3-1-6 0,-1 1 10 0,3-1-15 16,-1 1 18-16,-2 0-16 0,2-2 12 0,0 2-16 16,0 0 15-16,1-1-17 0,-1 0 22 0,0 0-14 15,1 0 15-15,0-1-14 0,0 1 7 0,2-2-7 16,-3 2 9-16,0-1 1 0,1 1-5 0,-1-1 3 16,2-1-1-16,-4-9-1 0,4 20-3 15,-4-20 5-15,3 18-1 0,-3-18 0 0,2 20-2 0,-2-20 2 16,4 19-2-16,-4-19 3 0,2 20-3 0,-2-20-9 15,0 16 11-15,0-16-13 0,4 16 9 16,-4-16-5-16,0 18 12 0,0-18-17 0,1 15 19 16,-1-15-13-16,0 16 12 0,0-16-11 0,1 14 10 15,-1-14-10-15,0 16 8 0,0-16-10 0,0 12 11 16,0-12-10-16,-1 11 11 0,1-11-11 16,0 0 14-16,-1 16-15 0,1-16 16 0,-6 12-13 0,6-12 16 15,-4 7-18-15,4-7 11 0,-7 9-10 16,7-9 16-16,-11 7-17 0,11-7 14 0,-12 6-13 15,12-6 13-15,-19 6-19 0,19-6 18 0,-21 4-13 16,11-1 13-16,-4 0-16 0,1 0 16 0,-4 0-14 0,1 0 13 16,-1 0-14-16,-1-2 14 0,0 4-14 15,-1-2 14-15,-2 0-13 0,-2 2 14 0,0-2-14 16,0 1 18-16,0-2-22 0,-4 3 21 0,2-1-21 16,0-1 18-16,-2 2-16 0,-3-2 11 0,3 1-13 15,-6 1 23-15,1-2-14 0,-1 1 24 0,1-2-17 16,-1 2 20-16,3-1-24 0,-7 0 15 0,2-2-17 15,0 2 14-15,-1-1-16 0,-3-1 19 0,1 1-27 16,1 2 31-16,1-3-24 0,-3 1 23 0,3 1-22 16,-2-3 25-16,0 3-25 0,2-2 27 0,-2 1-25 15,6-2 24-15,0 1-27 0,1-1 20 16,-4 1-23-16,3-1 26 0,0 0-24 0,-6 2 4 16,7-2-9-16,-3 0 18 0,3 0-22 0,-10 0 29 15,5 0-27-15,0 1 21 0,3-1-22 16,0 2 24-16,1-2-26 0,0 1 23 0,3-2-22 0,-2 2 24 15,2 1-27-15,0-1 34 0,1 1-31 0,-1-1 30 16,2 2-29-16,-2-1 25 0,3 1-26 0,0 0 30 16,0-1-26-16,-3 0 17 0,3-1-13 0,-1 2 20 15,-1-3-25-15,0 3 25 0,1-1-22 0,-3-1 24 16,0-1-26-16,3 0 20 0,-5 2-22 0,2-2 12 16,0 0-8-16,-3 1 23 0,0 1-42 0,2-2 41 15,2 1-22-15,-2-1 22 0,-2 1-23 0,2 0 24 16,-1-1-26-16,0 1 20 0,1-1-16 0,-7 2 16 15,1-2-22-15,-1 0 25 0,0 0-24 16,-2 0 22-16,3 0-23 0,-1-2 16 0,-1 2-15 16,0 0 28-16,3-1-28 0,4 1 22 0,0 0-24 15,1 0 25-15,1 0-23 0,-1 0 25 0,2-1-25 16,0 1 22-16,0-1-23 0,2 0 23 0,0-1-20 16,2 1 24-16,-1-1-29 0,-1 1 26 15,4-1-22-15,2 2 25 0,-1-1-26 0,-1-1 23 0,1 2-25 16,0-1 22-16,-1-1-22 0,2 1 23 0,-2-1-22 15,2 2 22-15,-2 0-21 0,2-1 21 16,1 1-25-16,0-1 27 0,1-1-20 0,1 2 22 0,3 0-29 16,-1-1 28-16,1-1-25 0,1 2 23 15,0-1-22-15,0 1 20 0,1 0-22 0,13 0 26 16,-23-2-26-16,10 1 21 0,13 1-18 0,-20-2 24 16,20 2-26-16,-22-1 24 0,22 1-27 0,-20-2 26 15,20 2-23-15,-17-3 24 0,17 3-27 0,-17 0 29 16,17 0-24-16,-14-1 24 0,14 1-20 0,-14-2 23 15,14 2 0-15,0 0 34 0,-14-3-17 0,14 3 25 16,0 0-7-16,-13-1-5 0,13 1-12 0,0 0 3 16,0 0-1-16,-11-1 1 0,11 1-13 0,0 0-4 15,0 0-3-15,-8-6-1 0,8 6-9 0,0 0-8 16,0 0 16-16,-10-5-7 0,10 5 3 0,0 0-5 16,0 0 6-16,-6-8 2 0,6 8-6 15,0 0-2-15,-4-8 0 0,4 8-3 0,0 0 7 16,-4-11-8-16,4 11 0 0,0 0-2 0,-1-14-1 15,1 14 0-15,-2-11 2 0,2 11-3 0,-1-14 1 16,1 14-1-16,0-15 0 0,0 15 11 0,0-19-13 16,0 7-55-16,0-1-98 0,-1 0-130 0,-1 3-161 15,2-2-212-15,-1 2-434 0,1 10-709 0</inkml:trace>
  <inkml:trace contextRef="#ctx0" brushRef="#br0" timeOffset="182002.44">20205 15291 119 0,'0'0'416'0,"-5"-18"-67"0,1 8-76 16,-1 1-16-16,0-1-29 0,-4 0-10 0,3 0-20 15,-3 0-35-15,1 0-20 0,-3 3-27 0,2-3-13 0,-4 3-9 16,3-1-9-16,-2 1-11 0,-2 0-14 16,1 1-7-16,-4 2-1 0,2 1 16 0,-2-1 1 15,-3 4 3-15,0-1 3 0,-2 2-22 0,2-1 4 16,-7 4-19-16,1-1 2 0,0 1-13 0,-3 3 9 15,3-3-12-15,-5 4 14 0,2 2-9 0,-2-2 7 16,2 2-10-16,0 2 5 0,1 0-15 0,1-1 10 16,0 3-9-16,2 1 15 0,1 1-7 0,-1 1 14 15,4 1-2-15,-1 0 1 0,4-1-8 16,0 5-4-16,3-3-4 0,2 0-3 0,3-1-8 16,-2 1-2-16,5 0-1 0,0 0 3 0,2 2 0 0,0-5-6 15,3 3-2-15,0 0-1 16,1 1 1-16,2-3 0 0,2 2 1 0,-2-1-2 15,5 4 1-15,-2-2-11 0,3 1 7 0,-1-2 4 16,2 1 1-16,1 0-2 0,-2-1 5 0,4-2-6 16,0 1 4-16,-1 0-9 0,2-1 9 0,0 0-6 15,1-1 7-15,1 0-9 0,2-3 9 0,0 2-3 16,1 0 5-16,1-2-1 0,1-1 6 0,4 1-2 16,1-1 8-16,-2-1-7 0,-1-2 4 0,1 0-9 15,1 0 1-15,-2 0-11 0,3-2 13 0,-1 1-6 16,3-2 5-16,-2-1-5 0,0 0 3 15,2-1-3-15,1 1-2 0,-2-4 2 0,2 4 9 16,0-4 15-16,0 0 0 0,-2-1-1 0,4 0-4 16,-3 0 6-16,0-1 9 0,2 0 6 0,-3-1-36 15,2-2 54-15,-1-1-6 0,0 1 15 0,-2-2 5 16,0 0 5-16,0-2-13 0,-4 1 8 0,1-1-11 16,0 0 17-16,-2-3-21 0,0 1 25 15,-3 0-4-15,0-1 24 0,-1-1-33 16,-2 1 7-16,-1-2-26 0,0 1 21 0,0-1-8 0,-2 0 2 15,-1 0-29-15,0-2 19 0,0 3-15 16,-1-5 21-16,-1 2-17 0,0 0 7 0,-2-1-15 16,0 1 19-16,1-2-20 0,-3-1 3 0,1 1-5 15,-3 0 22-15,0 0-11 0,0-1-8 0,-2-2-8 16,0 0 1-16,0 2 0 0,-2-5-16 0,-1 0 1 16,-2 1-1-16,1-2 0 0,0 0 5 0,-2 2-9 15,2-1 4-15,-3 0-16 0,0 2 14 0,-1-6-12 16,-3 7 14-16,2 1-13 0,0-1-5 0,-3 1 2 15,0 2 15-15,-3-4-18 0,2 2 14 0,-3 2-12 16,-1 0 8-16,-4 1-9 0,0 1-1 0,-3 2 0 16,-1-1 0-16,1 2 1 0,-2 1-2 0,-2 1 0 15,-1 3-43-15,6-1 1 0,-2 1-18 0,2 1-28 16,-2 2-35-16,2-1-51 0,0-1-70 16,1 3-52-16,5 1-105 0,-2 1-81 15,2 0-101-15,0 2-132 0,-1 1-405 0,2-1-737 16</inkml:trace>
  <inkml:trace contextRef="#ctx0" brushRef="#br0" timeOffset="183257.7">21299 15193 437 0,'0'0'424'0,"-4"-13"-74"0,4 13-82 0,-6-14-42 16,6 14-17-16,-4-14-7 0,4 14-11 0,-4-15-45 16,4 15-25-16,-6-14-1 0,3 5-16 15,3 9-17-15,-7-13-11 0,7 13-6 0,-14-14-5 16,10 7-8-16,-6 1-3 0,0 0-5 0,-1 0 0 15,-2-1-4-15,-1 0-11 0,-1 2-4 0,-2 0-6 16,0 1-4-16,-5-1-5 0,0-1-1 0,0 1-3 16,-2 0-3-16,-1 1-1 0,0 1-2 0,-2-1-2 15,0 1 2-15,0 1-2 0,1 2 0 16,-2-1 6-16,1 1-11 0,0 0 7 0,2 1 2 16,-1-1-6-16,3 4 4 0,1-1-2 15,-2-1-1-15,-1 3-4 0,3-3 5 0,1 4-15 0,-2 1 16 16,0 0 0-16,4-2-14 0,-4 4 15 15,0 2-12-15,1-3 16 0,0 6-11 0,-2-1 20 0,1 2-9 16,-1-1 10-16,3 1-14 0,-1 2 15 16,0 0-15-16,1-1 9 0,0 2-9 0,3 0 11 15,-3 0-13-15,4-1 12 0,-3 1-3 0,7-1-2 16,-1-2-1-16,2 4 3 0,0-2 0 0,-1 0 11 16,5 1-2-16,-2 1-2 0,3-2 3 15,-1 2 1-15,0 1 3 0,5-3 7 0,-1-1-5 0,1 3-2 16,2-1-7-16,1-1-5 0,1 2 3 15,2 0-3-15,1-2-1 0,1 2-4 0,1 1-1 16,2 0 1-16,1-1 0 0,0-2-2 16,2 1-6-16,-2 2 3 0,3-3-12 0,0 1 10 15,0-1 0-15,0 1 1 0,0-1-6 0,1 0 8 16,1-1-14-16,-1 0 9 0,2-1 0 0,0 1 6 16,3 2-4-16,2-3 6 0,0-1-6 0,2-1 5 15,-3-1-5-15,5 1 2 0,2-1-5 0,0-1 11 16,1 0-12-16,-5-2 5 0,7 0 1 0,-4-3 4 15,2-1-8-15,0 0 4 0,1 1 0 0,0-2-3 16,1-1 1-16,-2-1-5 0,2 0 3 0,2-2-2 16,-3 0 8-16,3-1-10 0,-2 0 5 0,2-1-4 15,1-4 3-15,0 1-3 0,-3-2 7 0,2 0-12 16,-6-1 7-16,-2 2 6 0,7-6 0 16,-4 0-1-16,0 0 3 0,0-2-1 0,1 0 1 15,-3 1 3-15,-1-4 1 0,-3 0 12 16,2 1-3-16,-3-3 25 0,0 2 7 0,-3-3 3 15,-2-1-5-15,1 1-5 0,-3 1 32 0,-1-1 9 16,0 0-31-16,0 0 13 0,-1 1-21 0,-2-2 12 16,-1 0-19-16,1 1 5 0,0 1-15 0,-3-2 17 15,1 1-18-15,-2 0 8 0,-1 1-16 0,1-1 18 16,-2 2-9-16,0-1 0 0,-2 1 10 0,0-1 5 16,-2 2-16-16,0-3 2 0,-2 1-1 0,0 1-4 15,1-3-2-15,-5 0-3 0,3 1-2 0,-2 1-5 16,0-1-3-16,0 1 1 0,1 0-15 15,-4-2 13-15,4 2-12 0,-1 0 12 0,-1-1-14 16,0 0 12-16,-1 4-11 0,-1-3 14 0,-2 2-7 16,3-1 16-16,-2 2-13 0,-3 1 11 0,1-2-10 15,-3 5 14-15,0-2 22 0,0 3 7 0,1 0-9 16,-1 2-20-16,-1 0-6 0,2 2 6 16,0 2-22-16,1 1-39 0,-1 0-56 15,1 1-66-15,3 3-122 0,-4-3-110 0,15 3-107 16,-25 0-162-16,11 3-494 0,3-1-770 0</inkml:trace>
  <inkml:trace contextRef="#ctx0" brushRef="#br0" timeOffset="183941.88">21321 15011 384 0,'0'0'350'0,"-9"-3"-47"0,9 3-41 0,-10-6-37 16,10 6-29-16,-13-5-10 0,13 5-17 0,-13-4-6 15,13 4-15-15,-13-3-13 0,13 3-23 0,-15-3-17 16,15 3-16-16,-12-3-14 0,12 3-14 0,-16-1-1 15,16 1-3-15,-15-1-8 0,15 1-7 16,-19 0-5-16,19 0-7 0,-25 0-3 0,12 1-4 16,-3 0-19-16,1 4-80 0,-3-3-125 0,1 4-151 15,0-1-430-15,2 1-318 0</inkml:trace>
  <inkml:trace contextRef="#ctx0" brushRef="#br0" timeOffset="185268.5">20868 15765 102 0,'-3'-14'405'16,"3"14"-98"-16,-3-13-9 0,3 13-65 15,-6-14-16-15,1 6-45 0,1 0-8 0,0 1-24 16,-2-3 11-16,-2 4-22 0,2-2-15 0,-1 0-15 16,-2 1-7-16,-1 0-8 0,0 0-13 0,-3-1-11 15,0 2-5-15,0 2-11 0,-1-1-2 0,-2 0-9 16,-1 1 1-16,0 0 2 0,-2 3-3 0,-1-2 1 16,1 1 1-16,-3 2 0 0,0-1-12 15,-1 0 7-15,2 1 4 0,-6 1 3 0,0 0 9 16,-2 1 0-16,3 1 3 0,-3-2 1 0,-5 5-7 15,7-1 16-15,-1-1-13 0,-2 0-13 0,3 2-4 16,0 2-6-16,3-1-6 0,0 0-3 0,1 0-2 16,-1 2-5-16,3 0-5 0,0 1 4 0,2 0-5 15,0 1 3-15,1 1-6 0,1-1 6 0,1 2-2 16,0-2-1-16,1 4 2 0,0-2-2 16,2-1 0-16,-2 2 0 0,2 1 0 15,-1 0 1-15,1-1 1 0,-1 2-10 0,4-2 9 0,-2 1-12 16,1 1 17-16,2 0-11 0,0-1 8 15,-1 2 1-15,2-3-2 0,2 0 2 0,-1 0-3 16,2 1-1-16,-1-1 3 0,2 1-2 0,0-2 1 16,3 0-2-16,-2 2-1 0,3 0-2 0,0-2 1 15,0 0 2-15,1 2 0 0,2-1 9 0,1 0 10 16,-1 2-7-16,3-1 3 0,-2 0-13 0,2-1 13 16,0 2-8-16,1-1 12 0,2-1-10 0,-3 0 4 15,2 0-7-15,0 0 7 0,2-1-12 16,1 2 12-16,-2-2-10 0,3 0 11 0,-1 3 8 15,1-4 14-15,2 2-7 0,-3-1 1 0,3-1-6 0,0 0-4 16,2 1-8-16,-4 0 1 0,4-1-5 16,-2-2-2-16,0 2 1 0,3-1-1 15,-1 0-1-15,-1-1-3 0,2 1-6 0,-2 0 1 16,3-1 10-16,-1 0-3 0,2 0-3 0,-2-1 4 16,1 1-8-16,2-3 3 0,-1 3-4 0,3-2 4 15,0 0 1-15,0-2 1 0,0 0 3 0,4-1-1 16,-1-1-3-16,-1 0-16 0,3-1 22 0,0 0-4 15,0-1-5-15,-1-1-3 0,2 2 4 0,-1-3 4 16,0 0-4-16,-2-1 4 0,1-1-1 0,2-1-6 16,-1 2-2-16,-2-4 0 0,1 3 1 0,-1-3 3 15,-1-1 0-15,-1 0 1 0,0 0-1 16,-2 1 3-16,0-3-1 0,-2 1-1 0,0-3 2 16,-2 2 3-16,3-4 37 0,-5 2-4 0,2-2-19 15,-3-1 28-15,1 0 5 0,-1 1 5 0,-2-3-9 16,1-1-3-16,-3 2-7 0,1-3 4 0,-2 1-1 15,-2 2 21-15,1-2-24 0,-1 2 20 0,0-1-37 16,-2 0 23-16,1 0-19 0,-2-2 9 0,0 1-18 16,2-1 9-16,-4 1-15 0,1-1 15 0,1 0-18 15,-2-1 20-15,0 1 14 0,0 0 12 0,-2 1-3 16,0-2-2-16,0 1-3 0,-2 0-6 0,2 0-7 16,-5-1 3-16,2 0-17 0,-2 2 13 0,-1-1 23 15,-2 0-23-15,0-2 13 0,-2 2-5 0,-1-1 37 16,0 1-12-16,-3 0 1 0,3 1-19 15,-5 0 5-15,2 0-20 0,2 1 13 0,-4-1-21 16,3 0 11-16,0 1-16 0,-2-2 5 16,3 0-16-16,-2 1 13 0,2 1-19 0,-2-1 16 15,1-1-20-15,-1 2 10 0,1-1-15 0,-1 0 17 16,-1 2-43-16,-3 0 2 0,0-3-27 0,-5 3-36 16,-1-1-23-16,1 3 10 0,-4-3-41 0,-2 5-22 15,-2-1-36-15,-6 3-33 0,1 2-12 16,-8 0-44-16,-2 3-57 0,6-3-104 0,-1 6-108 15,1 0-411-15,2 0-566 0</inkml:trace>
  <inkml:trace contextRef="#ctx0" brushRef="#br0" timeOffset="185858.97">18810 15349 272 0,'0'0'607'0,"-11"-2"-99"0,11 2-71 16,-3-13-88-16,3 13-56 0,-2-20-73 0,2 8-27 15,0-2-33-15,2-1-18 0,-1-4-8 0,3 1-5 16,-2-4-31-16,2-1 5 0,1 2-20 0,0-1 6 16,1 3-18-16,-1-2-7 0,1 3-11 0,-1 3-3 15,0 0-14-15,0 3-7 0,1 0-12 16,-1 5 2-16,2-3-9 0,1 4-27 0,-8 6 30 15,16-2 24-15,-16 2 24 0,20 4 3 0,-8 3-9 16,3 5-2-16,0 4 8 0,1 2-8 0,2 5-7 16,2 7-2-16,0 0-3 0,0 0-13 0,-2 1-9 15,1 3 4-15,-3-3-12 0,-1-4-32 0,-2-2-70 16,-2 0-111-16,-4-3-133 0,-1-2-142 0,-2-3-172 16,-3-5-286-16,-1-12-512 0</inkml:trace>
  <inkml:trace contextRef="#ctx0" brushRef="#br0" timeOffset="186019">18815 15290 779 0,'16'-10'648'16,"6"-4"-122"-16,9 2-82 0,8-2-110 0,2-2-57 0,4 0-61 15,2 4-37-15,-1-1-129 0,0 2-174 16,-1 1-203-16,2 6-198 0,-3-3-261 0,3 2-304 15</inkml:trace>
  <inkml:trace contextRef="#ctx0" brushRef="#br0" timeOffset="186801.88">21844 15346 165 0,'-8'-7'682'0,"8"7"-121"0,-9-10-70 0,9 10-78 15,-7-8-93-15,7 8-74 0,0 0-42 0,-11-6-27 16,11 6-15-16,0 0-30 0,-9 3-9 0,9-3-24 15,-5 9-11-15,5-9-6 0,-6 13-20 16,6-13-15-16,-5 18-16 0,5-18 2 0,-4 21 2 16,4-10-7-16,-1 0-12 0,1-11 1 0,-2 22 0 15,2-22 1-15,0 17-9 0,0-17 2 0,-2 14 3 16,2-14 3-16,0 0-4 0,-2 12-18 0,2-12-23 16,0 0-17-16,-7-4 3 0,3-3 4 0,-3-1 4 15,-2-5-7-15,-2-3 11 0,-5-7-8 16,0 0 16-16,-2-8-6 0,0 0 12 0,0 0-3 15,3 0 21-15,1 5 27 0,5 0 9 0,3 2 4 16,2 3 3-16,2 1-7 0,5 1-9 0,4 1 16 16,4 3-3-16,3 0-3 0,1 3 1 0,6 3-11 15,-1 1-4-15,4 3-10 0,-3 2 2 16,-1 3-4-16,0 0-2 0,0 3-5 0,-2 1-1 16,0 0-8-16,-3 4 8 0,-3 1-1 0,-1-1-2 15,-7 1-18-15,-1 1-7 0,-3-10-6 0,-3 17-8 16,-1-8 14-16,-5 1-2 0,-1 1 11 15,-2-3 0-15,1 1 8 0,-1-1-4 0,1 0 2 16,3-2-10-16,1 1 7 0,-2-1-8 0,9-6 16 16,-7 12 12-16,7-12 43 0,2 11 0 0,3-4 0 15,4 0 0-15,2 1 10 0,2 0-8 0,1 2-7 16,1 1 4-16,1-1 7 0,-1 1-5 0,-1-2-15 16,-2 1-9-16,1-1-2 0,-2 1-23 0,-2-2 4 15,-3 2 24-15,0-2 22 0,-6-8-7 16,2 16-2-16,-2-16-16 0,-10 16 5 0,2-11-24 15,-3 3-36-15,-3-2-71 0,-2-1-108 0,-2 1-79 16,-2 0-106-16,2-2-165 0,-2-1-550 16,2 2-720-16</inkml:trace>
  <inkml:trace contextRef="#ctx0" brushRef="#br0" timeOffset="187389.01">21559 16474 391 0,'0'0'447'16,"-11"-11"-68"-16,11 11-48 0,-12-11-36 0,12 11-24 16,-13-10-31-16,13 10-38 0,-16-7-19 0,16 7-17 15,-19-5 2-15,19 5-10 0,-19 0-6 16,19 0-22-16,-22 5 23 0,11-2 5 0,-2 3-13 15,0 4-3-15,3-3-18 0,-3 3-11 0,3 0-21 16,-3 5-13-16,4-3 2 0,2 3 9 0,-1-2-22 16,3 1 7-16,0 1-13 0,4 0-6 0,-1-2-2 15,4 0 9-15,2 4-24 0,2-3 13 0,3-3-24 16,5 3 12-16,1-1-28 0,6-4 8 0,6 1-10 16,4-3 20-16,1-2-26 0,2-1-3 15,-1-3-48-15,-2-1-39 0,3-1-83 0,-3-3-81 16,-3 2-112-16,-4-2-143 0,-1 1-720 0,-6-1-834 15</inkml:trace>
  <inkml:trace contextRef="#ctx0" brushRef="#br0" timeOffset="193682.56">20259 15656 83 0,'0'0'236'0,"0"0"-55"0,0 0 3 0,0 0-42 16,0 0 11-16,0 0-29 0,0 0 17 16,0 0-38-16,0 0 16 0,0 0-32 0,0 0 18 15,0 0-28-15,0 0-8 0,0 0-3 0,0 0-18 16,0 0 3-16,0 0-22 0,0 0-9 15,0 0-7-15,0 0-3 0,0 0-2 0,-11 2 2 16,11-2 10-16,0 0-3 0,0 0 6 0,-9 8 9 16,9-8-10-16,0 0 12 0,-7 11-3 0,7-11-2 15,-6 7 5-15,6-7 3 0,-8 7-5 0,8-7 0 16,-9 11 10-16,9-11-18 0,-9 10 0 0,9-10-10 16,-9 11-2-16,9-11-3 0,-6 8 5 0,6-8-4 15,-8 12-6-15,8-12-1 0,-4 8 0 0,4-8 1 16,0 0-2-16,-4 10-20 0,4-10 25 0,0 0-2 15,0 0-3-15,0 13-3 0,0-13-2 0,0 0 2 16,0 0-3-16,0 0 3 0,0 0 1 0,0 0 1 16,1 12 4-16,-1-12 1 0,0 0-4 0,0 0-1 15,0 0 4-15,0 0-3 0,0 0 8 0,0 0 8 16,7-9 6-16,-7 9-4 0,5-9 4 16,-5 9 27-16,10-12-2 0,-4 5-2 0,0 1-18 15,2 0 17-15,-1-2-13 0,0 2-3 0,1-2 2 16,-2 1 0-16,3 0 1 0,-2 0-12 0,0 0-2 15,2 1-4-15,-2 0-2 0,0 0-2 0,0 1-4 16,-7 5-1-16,13-9 1 0,-13 9-3 0,12-8-2 16,-12 8 1-16,10-7-3 0,-10 7 1 15,9-6 0-15,-9 6 0 0,10-5-1 0,-10 5-3 16,0 0 3-16,10-6-5 0,-10 6 1 0,0 0 1 16,8-5-1-16,-8 5 0 0,0 0 4 0,0 0-3 15,0 0 2-15,0 0 0 0,0 0 1 0,0 0 6 16,0 0-11-16,0 0 8 0,-1 12-3 15,1-12 0-15,0 0 0 0,-7 9 1 0,7-9 0 16,-5 9-2-16,5-9 1 0,-7 10 0 0,7-10 1 16,-11 15-3-16,6-8 3 0,0 2-2 0,-3 0 5 15,3 1-2-15,-5 2-3 0,2-3 1 0,1 2-5 16,0 0-1-16,0-3-4 0,2 1 4 0,0-2-1 16,-1-1 2-16,6-6-2 0,-7 13-2 0,7-13 2 15,-9 10-2-15,9-10 3 0,-3 8-1 0,3-8 3 16,0 0-2-16,0 0 5 0,-1 11 1 0,1-11 0 15,0 0-1-15,0 0 4 0,0 0 0 16,0 0-1-16,16-2-1 0,-16 2 0 0,10-6-2 16,-10 6-2-16,11-11 1 0,-3 6 6 15,-2-1-3-15,2 0-1 0,-2-1 6 0,4 0 10 0,-3-1 2 16,-1 1 7-16,2-2 3 0,1 3 11 0,-2-3 6 16,0 2 4-16,2-2-7 0,-3 2-6 0,0 0 2 15,2-1-3-15,-1-1-7 0,0 3-5 0,1-1-4 16,-2-1-5-16,1 3-5 0,-7 5-2 0,10-9-7 15,-10 9-4-15,9-9-2 0,-9 9-1 0,0 0 3 16,9-4 2-16,-9 4 1 0,0 0 1 0,0 0 0 16,0 0 2-16,4 10-1 0,-4-10 0 15,0 0 0-15,-5 14 0 0,5-14 0 0,-8 12 2 16,8-12-2-16,-9 14 3 0,3-5-1 0,0-2-2 16,1 1-9-16,-1 2-4 0,0-4-9 15,1 2 1-15,-1 0-3 0,1-1-3 0,0 2-13 16,0 0-10-16,-1-2-3 0,6-7 1 0,-8 13 3 15,8-13 3-15,-6 12 0 0,6-12 7 0,-7 9 6 16,7-9 7-16,-4 8 3 0,4-8 6 0,0 0 3 16,-6 12-1-16,6-12 11 0,0 0 1 0,0 0 1 15,-3 10 0-15,3-10 3 0,0 0 3 0,0 0 6 16,0 0 0-16,13 2 1 0,-13-2 3 0,9-3 4 16,-9 3-2-16,12-7 0 0,-12 7 3 0,14-9 1 15,-7 3 4-15,-7 6 5 0,14-13 0 0,-7 7-4 16,-1-2 2-16,1 1 2 0,-1 0 4 15,2-2-6-15,-3 1-5 0,1-1-1 0,0 1-6 16,0-1-4-16,2 1-4 0,-4-2 0 0,3 2-5 16,-1 2 3-16,-1-3-1 0,2 2 1 0,-7 7 5 15,10-13 1-15,-10 13 2 0,10-11-6 0,-10 11 0 16,8-10-2-16,-8 10-2 0,6-7-3 0,-6 7 0 16,7-8-2-16,-7 8 1 0,0 0-3 0,6-7-1 15,-6 7 2-15,0 0-5 0,0 0 1 0,8-7 1 16,-8 7-2-16,0 0 7 0,0 0-1 0,0 0 1 15,0 0 0-15,-2 14 0 0,2-14 1 16,-3 12-2-16,3-12 2 0,-6 12-3 0,6-12-2 16,-6 14-4-16,2-5-6 0,-2-2-6 15,0 3-6-15,-1-2-1 0,1 6 0 0,-2-6 1 16,-2 4-13-16,3 1 2 0,-3-1-14 0,-1 0-10 16,0 1 1-16,1-2 4 0,0 1-1 0,-3 2-5 15,3-3 13-15,0-1 10 0,1 0 12 0,0-1 5 16,1-2 3-16,2 1 0 0,-2-1 1 0,3-1 1 15,5-6 7-15,-9 8 4 0,9-8 5 0,-8 9 2 16,8-9 3-16,0 0 2 0,0 0 0 0,0 0 0 16,0 0 2-16,5 10-3 0,-5-10 0 0,0 0 8 15,15-4 7-15,-15 4 11 0,12-6 0 0,-2 2 7 16,-1-1-3-16,1 1-2 0,0 0-3 16,-1-2-5-16,0 1-10 0,1 1-3 0,-2-2 2 15,-1 2-4-15,-7 4-1 0,15-10 1 0,-15 10 1 16,12-7 0-16,-12 7-2 0,9-4-4 15,-9 4-4-15,9-5-1 0,-9 5-5 0,0 0 0 0,0 0 2 16,0 0-3-16,0 0 1 0,11 2 1 0,-11-2 0 16,0 0 4-16,0 0 2 0,2 13 0 0,-2-13-10 15,0 0-2-15,-4 12-4 0,4-12-2 0,-4 11-1 16,4-11 2-16,-8 10 0 0,8-10 6 0,-7 9 3 16,7-9 1-16,-9 8 3 0,9-8-1 0,-8 6 3 15,8-6 2-15,-11 7-3 0,11-7 2 0,-6 6 3 16,6-6 5-16,0 0 10 0,-8 6 4 15,8-6-4-15,0 0-10 0,0 0-18 0,0 0-21 16,0 0-21-16,0 0-22 0,0 0-51 16,0 0-85-16,2-10-134 0,-2 10-334 0,8-9-187 15</inkml:trace>
  <inkml:trace contextRef="#ctx0" brushRef="#br0" timeOffset="198681.89">14424 16096 105 0,'0'0'338'0,"-9"9"-22"0,9-9-55 0,-8 12-22 15,5-2-5-15,1 0-9 0,1 4-31 0,-1 1-12 16,2 0-17-16,0 5-16 0,0 0-20 0,2 5-9 15,-1-2-19-15,1 4-5 0,-2 0-8 0,2 1-15 16,-2 1 2-16,1 3 2 0,-2 3-9 16,-2-2-14-16,1 4 14 0,-1-3-6 0,-2 3-17 0,1-1-6 15,0 7-7-15,0-8-13 0,2 1 4 0,1 0-5 16,-2 2-4-16,2-2-2 0,-1-1-1 0,4 0-3 16,-1-2 0-16,0 0-3 0,3 0-3 0,0-2 1 15,0-2 2-15,0-2-12 0,1-2-27 0,-3 0 6 16,2-2 6-16,-1-1 3 0,-1-3-2 15,0 0 8-15,0-2-14 0,2-4-20 0,-4 1-25 16,0-14-5-16,1 20-17 0,-1-20-29 0,2 15-93 16,-2-15-63-16,0 0-67 0,0 0-365 0,0 0-215 15</inkml:trace>
  <inkml:trace contextRef="#ctx0" brushRef="#br0" timeOffset="200236.67">14421 16121 175 0,'0'0'350'0,"-1"-13"-82"15,1 13-38-15,4-12-38 0,-4 12-28 0,6-13-11 16,0 7-10-16,-6 6-10 0,13-15-18 0,-3 9-3 16,2-1 7-16,2 1-12 0,4-1 7 0,3 0-4 15,0-2 5-15,7 0 2 0,0 0 5 16,3 0-8-16,0 1-14 0,2-2-8 0,1 2-8 0,7-1-11 16,1 0-16-16,2 0-10 0,-2 0-11 15,2 3-5-15,1-1-6 0,2 1-5 0,0-1-6 16,1 1-2-16,3 3-2 0,0 0-4 0,3-1 1 15,1 2-3-15,4 2-5 0,1-2 4 0,1 4 0 16,2 0-1-16,12 1 1 0,-3 1-1 16,1 0-10-16,1 2 7 0,-2 0 6 0,-2 0 0 0,1 0 3 15,-12-1 2-15,4-1-2 0,-2 0-1 0,0 1-4 16,-2-1 3-16,0-2-2 0,-1-1 1 0,-3 1-3 16,-2-1 0-16,-2-1 0 0,-1 2 1 15,-10-1-2-15,2-1 3 0,-2 0-4 0,-3 0 4 0,-5 0 3 16,-3 0 1-16,-1 0-2 0,-4 0 5 15,-2 0 4-15,-3 0 3 0,-2 0 10 0,-3 0 2 16,1 0 2-16,-15 0-2 0,22 0-7 0,-22 0-4 16,18 1 0-16,-18-1 23 0,9 5 9 0,-9-5-11 15,6 6-9-15,-6-6 1 0,0 0-11 0,0 17 4 16,0-17-5-16,-1 18 6 0,1-7 27 0,-1 3 3 16,0 2-6-16,-1 3-8 0,1 0-12 0,-2 6-2 15,2 2 4-15,-2 0-7 0,2 6 4 16,-3 1 21-16,2 0-14 0,-3 1-24 0,2-1 20 15,-1 3-7-15,2-3 5 0,-2 1-3 0,3 2-8 16,-1-4-6-16,1 1 12 0,0 1-10 16,2-1 13-16,-1-1-1 0,0-4 10 0,1 4-21 15,2-2-12-15,-2-3 30 0,1 2-8 0,-1-3-6 16,0 1-3-16,3-1-1 0,-3 0-1 0,0-2-9 16,1 2 5-16,-2-2-1 0,0 0-25 0,0-2 26 15,0 2-27-15,0 0 29 0,-2-3-4 0,1 2-6 16,-3-2 2-16,3-1-4 0,-1-2-9 0,0 0 11 15,0-2 4-15,0 1-6 0,1-1 0 0,1-2-1 16,-1 0-1-16,1-2-16 0,-1 0-11 0,1 0 2 16,0-1 8-16,0 0 5 0,0 0 1 0,-2 0 1 15,2-1-1-15,0-11-7 0,-1 22 4 0,0-11 1 16,1-11 0-16,-3 19 6 0,3-19-2 16,-4 20 6-16,4-20-4 0,-2 16-2 0,2-16-7 15,-5 14 3-15,5-14-12 0,-2 12 6 0,2-12 5 16,-2 11 4-16,2-11-1 0,0 0 2 0,-3 12 3 15,3-12 2-15,0 0 3 0,0 0-3 0,-2 10 2 16,2-10 1-16,0 0-4 0,0 0-1 16,-5 9-6-16,5-9 5 0,0 0 2 0,-13 5 1 0,13-5 1 15,-14 3 6-15,14-3-7 0,-16 3 3 0,16-3 0 16,-19 4-2-16,19-4 0 0,-21 3 4 16,12 0 0-16,-3-2-2 0,-1 2 1 0,2-1 0 15,-3 1-1-15,0 0 2 0,-2-1-2 0,0 0 2 0,-2 0 12 16,-1 0-7-16,-1 1-14 0,-5 0-47 15,-1-1 20-15,1 2-25 0,-3-3 29 0,-1 2-13 16,0-1 29-16,0 0-16 0,-3 2 16 0,1-3-8 16,-4 4 21-16,1-3-17 0,-3 2 23 0,0-2-19 15,3 1 23-15,-2-1-24 0,-1 0 26 0,1 1-21 16,-4-1 20-16,2 0-19 0,-2-1 20 0,0 0-21 16,-1 0 23-16,0-1-21 0,-3 1 18 0,3-1-19 15,2 0 16-15,-5 1-18 0,5 0 20 0,0 1-18 16,0-1 20-16,0-1-23 0,1 2 24 0,2-1-21 15,-1 2 15-15,0-2-22 0,6 1 25 0,0-1-18 16,0 1 15-16,0-2-13 0,-1 1 17 16,2-1-19-16,-2 0 19 0,1 0-18 0,0 1 20 15,1-2-25-15,-1 0 25 0,2 1-15 0,0 0 15 16,2 0-21-16,-1 0 20 0,1 0-17 0,3 0 16 16,1 1-15-16,-1-1 14 0,3 1-18 0,-2-1 8 15,1 2-18-15,2-2 36 0,-1 0-19 0,0 1 17 16,2-1-20-16,0 0-4 0,-2-1-1 0,3 1 15 15,-1-2-14-15,3 2 16 0,0-1-13 0,2 1 13 16,-1-1-17-16,2 1 18 0,-2-2-16 0,2 1 17 16,13 1-13-16,-26-3 13 0,26 3-16 0,-24 0 14 15,24 0-17-15,-23-5 20 0,23 5-12 0,-18-2 13 16,18 2-15-16,-17-3 14 0,17 3-14 16,-17-2 15-16,17 2-14 0,-15-3 14 0,15 3-16 15,-13-4 15-15,13 4-13 0,-12-5 16 0,12 5-16 16,-10-4 21-16,10 4-1 0,-9-6 10 0,9 6 1 15,-8-4-6-15,8 4-2 0,0 0-7 16,-10-10 1-16,10 10 4 0,0 0-8 0,-6-9-2 0,6 9-1 16,0 0-11-16,-7-10 19 0,7 10-2 0,-5-7 5 15,5 7-7-15,-5-7 7 0,5 7 1 0,-6-8 4 16,6 8 1-16,-5-7 1 0,5 7 0 0,-4-10 13 16,4 10-3-16,-4-11 11 0,4 11 5 15,-4-13-10-15,4 13-5 0,-4-19 4 0,4 19 32 0,-1-24-16 16,1 11-11-16,-1-4-6 0,-1-1-3 15,2 2-8-15,0-3 17 0,0 0-6 0,-3 1-4 16,3 0-6-16,0-1 1 0,0 0 1 0,0 1-4 16,3-1-6-16,-1 2-3 0,0 1-10 0,2-3-1 15,0 2 0-15,1 0-32 0,-1 1-20 0,2-3-41 16,1 3-39-16,-4-3-42 0,1 3-62 0,-1-1-49 16,-3-1-58-16,0-1-45 0,-1 0-109 0,-3-1-494 15,-1-3-583-15</inkml:trace>
  <inkml:trace contextRef="#ctx0" brushRef="#br0" timeOffset="201682.58">15244 16267 26 0,'0'0'385'0,"0"0"-98"15,0-15-9-15,0 15-43 0,-1-10-31 0,1 10 0 16,-3-11-25-16,3 11-20 0,-5-11-5 0,5 11-12 16,-8-12-12-16,8 12-8 0,-10-13-11 0,5 5-1 15,-1 2-3-15,6 6-8 0,-12-12-21 0,6 6-13 16,6 6-9-16,-12-11-12 0,5 6-7 0,-1-2-7 16,-1 3-5-16,0-1-3 0,1 1 3 0,-2 1-1 15,0 1 16-15,-2 1-7 0,12 1-2 0,-24-3-1 16,10 4 1-16,1 1 3 0,-4 0 3 0,2 2 0 15,-2 0 15-15,1 1-6 0,-2 1-7 0,3 0-5 16,-2 1-6-16,3 1 0 0,-2 0 5 16,0 1-5-16,0 4 0 0,0-2-7 15,1 0-8-15,2 3 7 0,-1-3-14 0,3 4 11 0,2-3-14 16,-1 1 15-16,2 0-13 0,0 2 7 0,2-2-6 16,-2 2 3-16,3-2-8 0,0 3 19 0,1-1-10 15,0 3 9-15,2-3-13 0,-1 2 17 0,1 1-18 16,-1-1 14-16,2 1-4 0,0 0-2 0,1-1-5 15,0 2 5-15,1-1-2 0,0 0-7 0,0 0 3 16,3-1-3-16,-1-2-2 0,0 2 5 16,0-1 6-16,2-1 0 0,0 1 9 0,1-1 24 15,1 0-7-15,-1-2-9 0,3 0-5 16,-1 0 1-16,1 1 2 0,0-3 6 0,1 1 2 16,2 0-9-16,-1-3 5 0,2 1-1 0,1-1-3 15,-1 0-4-15,2-1-3 0,-1-2-6 0,1 1 0 16,0 0-4-16,1-1-11 0,-2 1 12 0,3-3-7 15,-3 1 1-15,3 1 2 0,-3-2-3 16,2-1 0-16,-2 2 2 0,2-2-3 0,-1 2-11 0,0-3 8 16,-2 1 2-16,1-2 0 0,0 1 2 15,-1-1-3-15,2 1 1 0,-2-2 8 0,2 0-11 0,0 0 0 16,0 0 7-16,0-2-10 0,0 1 3 0,0-1 5 16,0 1-8-16,-1 1-5 0,1-3 7 0,-2 1 4 15,4 1-1-15,-3-3-2 0,-1 2 1 0,2 0 4 16,-2 1-3-16,2-3 0 0,-2 2-19 15,-1-2 24-15,3-1 16 0,-3 3-29 0,0-2 25 16,0 1-25-16,0-1 51 0,-2 0-14 0,1 1 8 16,0-2 10-16,-2 2 10 0,0-4-23 0,1 3 8 15,-1-2-20-15,-1 0 50 0,2-2-19 0,-2 1 5 16,-2-2-26-16,1 3 9 0,-1-2 1 0,0 0 5 16,-1-1-27-16,-1 1 12 0,0-1-21 0,0 0 13 15,0 0-14-15,-4 9 13 0,7-18-18 0,-7 18 8 16,4-18-4-16,-1 7 0 0,-1 2 0 0,0-3-4 15,-2 12 1-15,2-19 0 0,-2 19 2 16,3-19-1-16,-3 19 5 0,2-17 6 0,1 8 0 16,-3 9 0-16,0-16 0 0,0 16 3 0,1-14-1 15,-1 14 0-15,-1-16 4 0,1 16-6 0,-1-16-1 16,1 16-2-16,-4-15 0 0,4 15-8 0,-5-17 5 16,5 17-3-16,-7-17-7 0,3 7 0 0,4 10 4 15,-7-15-4-15,3 7 1 0,-1 0-1 0,1 0-1 16,4 8 1-16,-8-13-4 0,8 13 2 0,-9-13-4 15,9 13 6-15,-7-12 15 0,7 12-16 0,-8-13 7 16,8 13-15-16,-9-12 18 0,9 12-24 0,-9-13 22 16,3 6-14-16,6 7-5 0,-9-12-1 0,9 12 16 15,-12-11-11-15,7 3 16 0,-1 2-18 0,6 6 14 16,-12-13-20-16,5 7 20 0,-1 0-15 0,2 0 19 16,-2 1-18-16,-1-2 18 0,1 1-16 15,2 0 16-15,-2 0-16 0,2 0 14 0,-3 0-17 16,1 1 16-16,0-1-14 0,8 6 16 0,-15-10-17 15,8 4 13-15,7 6-18 0,-15-9 15 0,15 9-14 16,-17-8 12-16,17 8-12 0,-18-6 18 0,9 1-17 16,9 5 12-16,-19-4-10 0,19 4 10 15,-17-4-6-15,7 1 10 0,10 3-11 0,-19-3 14 16,19 3-16-16,-21-5 14 0,21 5-15 0,-18-4 18 0,18 4-17 16,-20-6 16-16,9 4-20 0,-1 0 7 15,3 0-5-15,-4-2 13 0,-1 2-9 0,-1-1 8 0,-1 0-15 16,2-1-4-16,-2 2-36 0,0-2 19 15,2 3-16-15,0-1-13 0,0-1-15 0,3 1-9 16,-3 1-52-16,14 1-88 0,-22-2-153 0,22 2-169 16,-23 2-256-16,11 0-355 0,0-1-772 0</inkml:trace>
  <inkml:trace contextRef="#ctx0" brushRef="#br0" timeOffset="211418.81">15451 16258 130 0,'0'0'119'0,"0"0"8"0,0 0-38 0,-8-4 21 16,8 4-24-16,0 0 6 0,0 0-24 0,0 0 18 16,-6-7-25-16,6 7 31 0,0 0-37 0,0 0 22 15,0 0-23-15,-5-8 16 0,5 8-30 0,0 0 23 16,0 0-29-16,0 0 20 0,0 0-25 0,0 0 24 15,-5-8-4-15,5 8 7 0,0 0-20 0,0 0 25 16,0 0-18-16,0 0 21 0,0 0-14 0,0 0 20 16,0 0-18-16,0 0 3 0,0 0 13 0,0 0-29 15,0 0 1-15,0 0 6 0,-5-6-16 0,5 6 8 16,0 0-16-16,0 0 8 0,0 0-16 0,0 0 7 16,0 0 9-16,0 0 13 0,0 0-19 15,0 0 14-15,-8 6-5 0,8-6 12 0,0 0-7 16,0 0 1-16,-10 9-3 0,10-9 16 0,-5 9-5 15,5-9 9-15,-8 10-16 0,8-10-2 0,-6 12-3 16,6-12 13-16,-10 14 3 0,10-14-4 0,-8 14-4 16,3-5-5-16,5-9-4 0,-8 15 4 0,5-5 10 15,3-10-6-15,-7 16 0 0,7-16-6 0,-5 19-3 16,5-19-13-16,-4 18 4 0,4-18-5 16,-3 18-1-16,3-18-6 0,-2 18 5 15,2-18 2-15,-2 16 6 0,2-16-10 0,-1 18 4 16,1-18-10-16,-1 17 7 0,1-17-5 0,-1 14-1 15,1-14 14-15,-2 17 2 0,2-17-5 0,-2 14-2 16,2-14-9-16,-2 15 9 0,2-15 0 0,-3 15-6 16,3-15 2-16,-2 17 1 0,2-17 2 0,0 16 7 15,0-16 2-15,2 21-8 0,-2-21-3 0,0 21-5 16,0-21 0-16,3 19-3 0,-3-19 3 0,2 20 0 16,-2-20 20-16,1 18-4 0,-1-18-2 0,3 17-7 15,-3-17-3-15,1 16-4 0,-1-16 1 0,1 16-4 16,-1-16 0-16,3 14-3 0,-3-14 3 0,2 16 0 15,-2-16-2-15,3 14-3 0,-3-14 1 0,2 13-3 16,-2-13 0-16,4 12 3 0,-4-12-1 16,3 14-3-16,-3-14 2 0,6 14-3 0,-6-14 4 15,4 17 1-15,0-9-3 0,-4-8 1 0,5 17-1 16,-5-17 0-16,4 17-1 0,-4-17 3 0,5 16 3 16,-5-16-5-16,5 12-4 0,-5-12 3 0,3 13 4 15,-3-13-2-15,5 10 4 0,-5-10 2 0,0 0 0 16,5 9 1-16,-5-9-4 0,0 0-3 0,0 0 3 15,0 0-9-15,14-5-25 0,-14 5-127 0,5-11-160 16,-5 11-198-16,5-21-543 0,-4 7-673 0</inkml:trace>
  <inkml:trace contextRef="#ctx0" brushRef="#br0" timeOffset="213048.39">15550 16277 123 0,'0'0'217'0,"0"0"-62"15,0 0 11-15,0 0-44 0,0 0 14 0,0 0-28 16,2-10 10-16,-2 10-22 0,0 0 14 0,0 0-23 16,0 0 26-16,3-11-21 0,-3 11 26 15,0 0-15-15,0 0 11 0,0 0-25 16,0 0 6-16,0 0-32 0,0 0 0 0,0 0-21 16,0 0 7-16,0 0-8 0,0 0-5 0,-8-4-11 15,8 4 11-15,0 0-15 0,-10 6 8 0,10-6-18 16,-9 6 7-16,9-6-14 0,-8 10 9 0,8-10-12 15,-10 13 11-15,5-4-12 0,-3-1-28 0,3 0 30 16,-3 3 7-16,2 0-12 0,-3 0 10 0,1 0-15 16,1 1 12-16,-1-1-5 0,-1-1 8 0,1 1-16 15,1-2 14-15,0 3-14 0,0-4 15 0,0 0-14 16,2 1 12-16,0-1-11 0,0-2 12 16,5-6-12-16,-9 13 15 0,9-13-12 0,-5 7 16 15,5-7-12-15,-4 9 17 0,4-9-7 0,0 0 12 16,0 0-6-16,0 0 5 0,0 0-12 0,8 6 7 15,-8-6-2-15,10-5 10 0,-10 5-10 0,11-9 7 16,-11 9-13-16,16-8 6 0,-10 2-6 0,1-1 9 16,0 1-6-16,0-1 7 0,0 1-3 0,1-1 21 15,-2 0-2-15,2 1 2 0,0 0-10 16,-8 6 3-16,12-11-1 0,-12 11-3 0,13-10-6 16,-13 10-1-16,11-7-6 0,-11 7-20 0,10-7 24 15,-10 7 1-15,12-5-3 0,-12 5 3 0,11-4-4 0,-11 4 0 16,11-3 3-16,-11 3-2 15,13-3-5-15,-13 3-2 0,0 0 1 0,14-3-4 16,-14 3-2-16,0 0 0 0,0 0 0 0,13 0 2 16,-13 0-2-16,0 0 3 0,0 0-2 0,-8 9-1 15,8-9 0-15,-10 9 2 0,3-3-3 0,0 0-3 16,-2 1 4-16,-1 0 0 0,-1 3-5 0,-1-1-1 16,1 1 1-16,-1 1-6 0,-1 2-9 0,3-2-18 15,-2-1-3-15,2 2 8 0,1-2-1 0,-1 0 13 16,2-1-3-16,0-1 11 0,3-1-5 0,-2 0 14 15,7-7-10-15,-11 12 10 0,11-12-5 0,-7 8 9 16,7-8-5-16,-5 8 6 0,5-8-6 16,0 0 3-16,0 0 0 0,0 0 4 0,0 0-6 15,0 0 5-15,0 0 0 0,0 0-3 0,10 3 2 16,-10-3 2-16,10-5-39 0,-10 5 47 0,21-8-8 16,-11 3 4-16,2 3-5 0,1-3 4 0,3 0-8 15,-2 0 5-15,0 0-10 0,-1 1 1 0,-2 0-10 16,2-1 6-16,-3 2 0 0,-1-1 7 0,-9 4-2 15,19-5 1-15,-19 5-11 0,13-4-1 0,-13 4-16 16,11-4 8-16,-11 4-6 0,0 0 17 0,0 0-9 16,0 0 14-16,12 1-6 0,-12-1 11 0,0 0-9 15,-5 7 11-15,5-7-8 0,-5 9 5 16,5-9-5-16,-12 11 11 0,12-11-8 16,-11 13 9-16,2-6-2 0,0 0 3 0,-1 3-11 15,-1-1 12-15,-1 0-9 0,0 0 6 0,1 0-33 16,-2 0 14-16,0 1-3 0,-1-1-3 0,3 0 6 15,-2 0 1-15,1-2 3 0,2-1 0 0,1 0 2 16,-1 0 0-16,2 0 3 0,0-2 2 0,8-4-2 16,-13 9 1-16,13-9 11 0,-11 6-10 0,11-6-3 15,-8 6-3-15,8-6 3 0,0 0 5 0,0 0-1 16,0 0 1-16,0 0 2 0,0 0 0 16,6 8-1-16,-6-8 13 0,13-2-19 0,-13 2 17 15,21-5-10-15,-9 1 10 0,3 1-13 0,-1-2 10 16,3-1-14-16,-2 2 9 0,0 0-7 0,1 0 12 15,-3 0-7-15,1 1 6 0,-3 0-19 0,-1 0-1 16,-10 3-27-16,18-4 9 0,-18 4-11 0,12-2 30 16,-12 2-14-16,0 0 22 0,10 3-15 0,-10-3 22 15,0 0-15-15,-4 9 18 0,4-9-19 0,-9 7 20 16,9-7-17-16,-13 9 2 0,6-3 3 0,-1 1 0 16,0-2 1-16,-1 1 8 0,2 2-1 0,-3-2 2 15,3-1-10-15,-3 2 4 0,1 0 1 0,2-1 1 16,0 1 1-16,7-7 6 0,-15 8 7 0,15-8 12 15,-12 9 3-15,12-9 4 0,-10 8-2 0,10-8-5 16,-8 5-1-16,8-5 0 0,0 0 0 16,-10 8 4-16,10-8 2 0,0 0-1 0,0 0-13 15,0 0 12-15,0 0-4 0,0 0-1 0,9 3-10 16,-9-3 0-16,16-5-10 0,-16 5-1 0,20-6-10 16,-8 2-17-16,0 3-10 0,-2-4-2 0,3 4-5 15,-2-4-12-15,0 4-9 0,-11 1-13 0,19-6 23 16,-19 6-8-16,15-2 25 0,-15 2 1 15,0 0-6-15,15 1 10 0,-15-1 4 0,0 0 4 16,0 0 18-16,0 0-13 0,4 8 4 0,-4-8 10 16,0 0-3-16,-6 9 7 0,6-9 9 0,-7 7-4 15,7-7 4-15,-11 8 3 0,11-8-4 0,-13 9 2 16,7-4-2-16,-2 1-2 0,-1 0 22 0,9-6-31 16,-14 13 27-16,5-8-25 0,3 1 31 15,6-6-22-15,-10 9 26 0,10-9-17 0,-9 9 20 16,9-9-14-16,-8 6 23 0,8-6-16 0,0 0 7 15,0 0-20-15,0 0 5 0,0 0-63 0,0 0-94 16,0 0-152-16,0 0-354 0,11-4-149 0</inkml:trace>
  <inkml:trace contextRef="#ctx0" brushRef="#br0" timeOffset="-211713.09">15335 16368 32 0,'0'0'136'0,"0"0"-40"0,0 0-3 0,0 0-32 15,0 0 9-15,0 0 8 0,0 0 1 0,-8-4 9 16,8 4-1-16,0 0 6 0,0 0-17 16,0 0 33-16,0 0-16 0,0 0 24 0,-6-6-28 15,6 6 12-15,0 0-32 0,0 0 8 0,0 0-32 16,0 0 5-16,0 0-34 0,0 0 19 0,0 0-30 15,0 0 18-15,0 0-11 0,0 0 31 0,0 0-13 16,-10 6 26-16,10-6-4 0,-4 9 25 0,4-9-6 16,-3 11 25-16,3-11-22 0,-5 16 16 0,2-7-16 15,1 3 11-15,-1-2-9 0,1 1-6 0,-1 2-13 16,1 2 2-16,-1 1-13 0,2-1-1 0,0 1-10 16,1-2-2-16,0 3-7 0,0-2 2 0,0 2-1 15,1 0 8-15,0-1 1 0,2 0 2 0,-2 1-3 16,3-1 6-16,-2-1-1 0,1 1 0 0,-2-1 9 15,3 1-10-15,-1 0-8 0,-1-2-4 0,-1 0-2 16,2-2-8-16,-2 1-1 0,2 0-3 0,-2-2 3 16,0 1-4-16,1-2 4 0,1 1-3 15,-1 0 3-15,0-2-7 0,1 1 3 0,-3-10-4 16,4 19 2-16,-4-19-4 0,5 18 5 0,-1-11 5 16,-4-7 5-16,6 16-9 0,-6-16 0 15,6 12-3-15,-6-12 0 0,7 10-2 0,-7-10 3 0,5 11-5 16,-5-11-1-16,4 8-1 0,-4-8 1 0,0 0-3 15,6 10 3-15,-6-10-3 0,0 0 4 0,5 7-5 16,-5-7 5-16,0 0-5 0,0 0 6 0,0 0-6 16,7 8 9-16,-7-8-7 0,0 0 4 0,0 0-6 15,0 0 5-15,0 0-5 0,6 7 5 16,-6-7-6-16,0 0 5 0,0 0-6 0,0 0 6 16,0 0-6-16,0 0 8 0,0 0-8 0,9 4 7 15,-9-4-8-15,0 0 7 0,0 0-4 0,0 0 0 16,0 0-2-16,0 0 4 0,0 0-4 0,0 0 4 15,0 0-4-15,0 0 3 0,0 0-4 0,0 0 6 16,9 3-6-16,-9-3 5 0,0 0-4 0,0 0 5 16,0 0-10-16,0 0 11 0,0 0-10 0,0 0 12 15,0 0-10-15,0 0 9 0,0 0-8 0,0 0 10 16,0 0-10-16,0 0 12 0,0 0-14 16,0 0 12-16,0 0-13 0,0 0 15 0,0 0-12 15,0 0 10-15,0 0-10 0,0 0 10 0,0 0-11 16,0 0 7-16,0 0-13 0,0 0 16 0,0 0-7 15,0 0 5-15,0 0-6 0,0 0 6 0,0 0-6 16,0 0 2-16,0 0-2 0,11-2 5 0,-11 2-4 16,0 0 6-16,0 0-29 0,0 0 29 0,0 0-16 15,0 0-10-15,0 0-21 0,0 0-39 0,0 0-16 16,0 0-7-16,0 0 12 0,0 0 0 0,0 0 17 16,0 0 1-16,4-8 12 0,-4 8 10 0,0 0 19 15,0 0-1-15,0 0 11 0,0 0-2 0,5-10 13 16,-5 10-6-16,0 0-10 0,0 0-56 0,4-9-60 15,-4 9-139-15,0 0-159 0,4-14-167 0,-4 14-121 16</inkml:trace>
  <inkml:trace contextRef="#ctx0" brushRef="#br0" timeOffset="-208117.44">15664 16786 69 0,'0'0'158'0,"0"0"-51"15,0 0-10-15,0 0-34 0,0 0 32 0,6-7-29 16,-6 7 29-16,0 0-33 0,0 0 25 16,0 0-15-16,5-8 26 0,-5 8-16 0,0 0 27 15,0 0-26-15,0 0 26 0,0 0-19 0,0 0 29 16,4-10-33-16,-4 10-3 0,0 0 2 0,0 0 0 16,0 0-1-16,0 0-9 0,0 0-13 0,0 0-11 15,2-9 8-15,-2 9-23 0,0 0 4 0,0 0-10 16,0 0 9-16,-5-9-12 0,5 9 3 0,0 0-17 15,0 0 6-15,-5-7-12 0,5 7 11 0,0 0-20 16,0 0 14-16,-8-5-12 0,8 5 13 0,0 0-6 16,0 0 13-16,-11-5-6 0,11 5 14 0,0 0-8 15,-14-3 12-15,14 3-3 0,-11-2 6 16,11 2-3-16,0 0 2 0,-17-3-7 16,17 3-5-16,-12-1 3 0,12 1 0 0,-14-1 3 15,14 1 7-15,-13-1 5 0,13 1 1 0,-14-2 0 16,14 2 0-16,-13-1 0 0,13 1 0 0,-12-1-5 15,12 1-4-15,-14-1-10 0,14 1 2 0,-16 1-4 16,16-1-11-16,-15 0 4 0,15 0-3 0,-12 1-4 16,12-1 1-16,-15 3-1 0,15-3-3 0,-15 3 0 15,15-3-1-15,-14 4 0 0,14-4-2 0,-11 2 2 16,11-2-1-16,-11 3 0 0,11-3 1 0,-12 4 0 16,12-4 0-16,-10 4 0 0,10-4-2 15,-11 3 3-15,11-3 5 0,-9 4 18 0,9-4 1 16,-13 5-8-16,13-5 7 0,-9 7 8 0,9-7-10 15,-10 5-6-15,10-5-1 0,-9 8-5 0,9-8-1 16,-10 9 6-16,10-9 1 0,-8 10 4 0,8-10-8 16,-6 9-4-16,6-9-4 0,-6 10 2 0,6-10-1 15,-3 9-3-15,3-9 1 0,0 0-2 0,-7 12 0 16,7-12-2-16,0 0 2 0,-5 8-1 0,5-8-2 16,0 0 2-16,0 0-2 0,-5 10 0 0,5-10 1 15,0 0 1-15,0 0-1 0,-5 7 0 0,5-7 0 16,0 0 0-16,0 0-1 0,0 0 2 0,0 0 0 15,0 0 2-15,-5 7-5 0,5-7 4 0,0 0 5 16,0 0-8-16,0 0 8 0,0 0 3 16,0 0 0-16,0 0 2 0,0 0 6 0,0 0 2 15,0 0 3-15,0 0-2 0,0 0 5 0,0 0 0 16,0 0 6-16,0 0 3 0,0 0 2 0,0 0-2 16,0 0-5-16,0 0-12 0,0 0 0 0,0 0-8 15,5-9 3-15,-5 9-9 0,6-10-3 0,-6 10 1 16,12-12 3-16,-7 5-6 0,3-1 0 15,1 1-2-15,2-2 4 0,-1 0 2 0,2 1 0 0,2 0 0 16,-3 0-3-16,3 1 3 0,-1 0-10 0,2 0 6 16,1 0 1-16,-3 1 0 0,3-1-1 0,-2 1 0 15,2 0-7-15,-1 1 9 0,2-1-4 16,-5 1 1-16,4 0-3 0,-5 2 1 0,2 0 0 16,-2 1 2-16,-11 2-7 0,21-1 3 0,-21 1-1 15,17 0 6-15,-17 0 0 0,17 1 3 0,-17-1-1 16,13 5-8-16,-13-5-3 0,12 6 8 0,-12-6-1 15,10 5 1-15,-10-5 1 0,0 0 1 0,10 5 1 16,-10-5-3-16,0 0 1 0,12 4 1 0,-12-4-2 16,0 0-2-16,0 0 5 0,9 7-1 0,-9-7 1 15,0 0-8-15,0 0 2 0,0 0 6 0,0 0 2 16,9 5-2-16,-9-5 3 16,0 0-3-16,0 0-4 0,0 0 3 0,0 0-10 15,0 0 10-15,0 0 1 0,0 0 3 0,0 0-1 16,6 6-1-16,-6-6-2 0,0 0 5 0,0 0-2 15,0 0-1-15,0 0 2 0,0 0-2 0,0 0-2 16,0 0 0-16,0 0-2 0,0 0 1 0,0 0 7 16,0 0 1-16,0 0 1 0,0 0-1 0,0 0 2 15,0 0-2-15,0 0-7 0,0 0-3 0,0 0-13 16,0 0 22-16,0 0-5 0,0 0-1 0,0 0 0 16,0 0 0-16,0 0-1 0,0 0 0 0,-4-9-1 15,4 9 0-15,0 0 0 0,0 0 0 0,-10-4-6 16,10 4 1-16,0 0 0 0,-12-3 4 0,12 3 3 15,0 0 5-15,-15-2-4 0,15 2-2 0,0 0-1 16,-15-1 1-16,15 1 0 0,0 0-2 16,-18-1 6-16,18 1-5 0,0 0 0 0,-19 0-4 15,19 0 2-15,-14 0 3 0,14 0 0 0,-16 1-4 16,16-1 3-16,-15 1-3 0,15-1-32 0,-14 2-17 16,14-2-48-16,-14 3-86 0,14-3-103 0,-12 2-139 15,12-2-111-15,-10 4-300 0,10-4-382 0</inkml:trace>
  <inkml:trace contextRef="#ctx0" brushRef="#br0" timeOffset="-205637.3">15463 16743 146 0,'0'0'399'0,"0"0"-94"15,-4-9-1-15,4 9-55 0,0 0-9 0,0 0-29 16,-4-9-11-16,4 9-32 0,0 0-26 0,0 0-41 16,0 0-16-16,0 0-24 0,0 0 2 15,0 0 9-15,0 0-6 0,-12 4-1 0,12-4-7 16,-7 11-5-16,7-11-7 0,-8 14 8 0,3-6-7 15,5-8-9-15,-6 17-7 0,2-9-6 0,-1 0-4 16,1 2-29-16,4-10 25 0,-5 12-3 0,5-12-3 16,-4 12-6-16,4-12 12 0,-4 8-5 0,4-8-4 15,0 0 3-15,-5 12-1 0,5-12 5 0,0 0 11 16,-4 7 8-16,4-7 2 0,0 0 5 0,0 0-12 16,0 0-6-16,0 0 0 0,-7 7-2 0,7-7-5 15,0 0-2-15,0 0-4 0,0 0 0 0,-4-12-1 16,4 12-1-16,0 0 4 0,-2-14 6 0,2 14 3 15,3-13-3-15,-3 13 9 0,3-12 11 0,-3 12 0 16,3-13-9-16,-3 13 4 0,7-12-4 16,-7 12 2-16,3-8-12 0,-3 8-8 0,4-9-5 15,-4 9-5-15,0 0-2 0,4-9 8 0,-4 9 14 16,0 0 14-16,0 0-7 0,0 0-12 0,0 0 7 16,-1 18-11-16,1-18-1 0,-1 11 4 0,1-11-6 15,-3 15-4-15,3-15 4 0,-3 15-7 0,3-15 5 16,-1 16-3-16,1-16 2 0,-1 15-4 0,1-15 1 15,-3 15 1-15,3-15 1 0,-1 13 0 0,1-13-2 16,-2 12-2-16,2-12 4 0,-3 10-2 0,3-10-24 16,0 0 37-16,-1 10-4 0,1-10-3 15,0 0-5-15,0 0 0 0,0 0-1 0,0 0-1 0,0-16-5 16,0 16 4-16,2-19-4 0,0 9 6 0,1-2-6 16,1 0 8-16,-1 1-6 0,1 0-1 15,-1 0 4-15,1 3-7 0,-4 8 0 0,7-15-3 16,-7 15 2-16,10-10 1 0,-10 10 6 15,10-3 4-15,-10 3-1 0,10 3 1 0,-10-3-4 16,10 8 6-16,-4 0 0 0,-1-2-2 0,-5-6-2 16,8 17-1-16,-5-8 1 0,2 0 4 0,-1 1-2 15,0-1 0-15,-4-9-10 0,4 18 10 0,-4-18 0 16,6 16-1-16,-6-16 0 0,4 13 2 0,-4-13 5 16,4 11-2-16,-4-11-3 0,0 0 3 15,0 0-1-15,0 0-6 0,0 0 0 0,11-5 2 16,-7-2-1-16,-4 7 29 0,5-23 9 0,-2 8 12 15,0-1-42-15,-1-1 62 0,1 2 3 0,0 1 3 16,0 2-28-16,-2-1 9 0,3 2-34 0,-4 11 12 16,4-18-25-16,-4 18 5 0,4-11-12 0,-4 11 6 15,0 0-10-15,0 0 8 0,8-6-13 0,-8 6 11 16,6 9-41-16,-6-9 48 0,7 16-11 0,-3-7 8 16,0 3-14-16,1-2 10 0,-1 2-7 0,1-1 5 15,2 1-8-15,-2-1 12 0,0-3-15 0,-1 2 13 16,1-2-11-16,-5-8 18 0,9 12-16 0,-9-12 9 15,10 5-15-15,-10-5 20 0,13-2-17 0,-13 2 14 16,12-7-19-16,-12 7 23 0,11-14-11 0,-7 4 8 16,0 0-15-16,-2-2 15 0,-1-1-23 15,-1 1 26-15,3 0-17 0,-3 12 16 0,0-18-12 16,0 18 9-16,1-15-17 0,-1 15 11 0,0-12-16 16,0 12 12-16,0 0-9 0,0 0 15 0,0 0-19 15,-6-8 20-15,6 8-13 0,0 0 7 0,0 0-10 16,-3 14 7-16,3-14-24 0,2 13-12 0,-2-13-23 15,3 11 5-15,-3-11-28 0,8 12-12 0,-8-12-3 16,6 12 3-16,-6-12 9 0,8 7 15 0,-8-7 9 16,0 0 11-16,11 5 7 0,-11-5 7 0,0 0 7 15,9-8 9-15,-9 8 5 0,4-7-15 0,-4 7 35 16,2-13 18-16,-2 13 14 0,-4-17 15 16,4 17 12-16,-8-15 5 0,2 8 11 0,6 7-6 15,-9-12 5-15,9 12-7 0,-9-9 0 0,9 9-26 16,-9-7 1-16,9 7-20 0,-13-1 2 0,13 1-13 15,0 0 4-15,-13 1-10 0,13-1 9 0,0 0-20 16,-9 9 14-16,9-9-14 0,0 0 22 0,0 0-20 16,5 12-24-16,-5-12-44 0,8 6-45 0,-8-6-47 15,0 0-61-15,9 5-40 0,-9-5-18 0,0 0-7 16,0 0 11-16,8 8 25 0,-8-8 41 0,0 0 12 16,0 0 57-16,0 0 1 0,-7 8 55 15,7-8 33-15,-10 4 75 0,10-4 35 0,-15 4 39 16,6 1 29-16,9-5 15 0,-13 4 3 0,13-4-8 15,-13 3-17-15,13-3-12 0,-9 5-6 0,9-5 2 16,-9 2 0-16,9-2-3 0,0 0-23 0,0 0-13 16,0 0-15-16,0 0-13 0,0 0-25 0,0 0-9 15,-6-7-9-15,6 7 0 0,0 0-4 0,0 0-6 16,0 0-4-16,0 0 0 0,0 0 6 0,0 0 2 16,0 0 4-16,0 0 4 0,0 0 5 0,-8 13 23 15,8-13 7-15,-11 11 4 0,11-11 0 0,-13 13-2 16,7-6-8-16,-1 1-2 0,-2-1-6 0,2 0-1 15,0 1-3-15,1-2-3 0,-1 0-2 0,1 1-1 16,-1-1 0-16,7-6-1 0,-12 11 0 16,12-11-7-16,-9 10 1 0,9-10-9 0,-9 8-1 15,9-8-13-15,-8 7-26 0,8-7-14 0,-9 4-5 16,9-4 7-16,-10 5 11 0,10-5 11 0,-14 5 5 16,14-5 9-16,-15 6 5 0,5-4 16 0,-1 1 25 15,11-3 14-15,-16 3 16 0,16-3 1 16,-13 5 0-16,13-5-6 0,-12 3 1 0,12-3 3 0,0 0 0 15,-14 3-5-15,14-3-5 0,0 0-10 0,0 0-7 16,0 0-6-16,-14 0-4 0,14 0-4 0,0 0-3 16,0 0-12-16,0 0-4 0,0 0-4 0,0-12 1 15,0 12 4-15,0 0 3 0,0 0 0 16,4-13 4-16,-4 13 1 0,0 0 3 0,0 0 1 0,4-11 0 16,-4 11-2-16,0 0-8 0,0 0 0 15,0 0 4-15,0 0 13 0,0 0 2 0,0 0 1 16,-5 8-2-16,5-8-2 0,0 0-3 0,-5 10 3 15,5-10-5-15,0 0 0 0,-4 10 0 0,4-10 3 16,0 0-1-16,0 0 2 0,-3 11 1 0,3-11 1 16,0 0-2-16,0 0 1 0,0 0 0 0,0 0-2 15,0 0-3-15,0 0 2 0,11-8-3 0,-11 8 1 16,3-9-4-16,-3 9 2 0,3-13-1 0,-3 13-2 16,1-15 2-16,-1 15 3 0,0-18-8 15,0 18 7-15,-2-19-11 0,0 8 13 0,0 1 3 16,-1-1 1-16,3 11 23 0,-4-14 9 0,4 14-9 15,-3-15-7-15,3 15-1 0,-3-12-5 0,3 12-5 16,-2-9-7-16,2 9-4 0,0 0-1 0,0 0 0 16,0 0-8-16,0 0 8 0,0 0-6 0,0 0 8 15,0 0-3-15,5 9 5 0,-5-9 1 0,3 16-1 16,-3-16-5-16,4 18 3 0,-4-18 1 0,3 19-2 16,-3-19-3-16,1 19 0 0,-1-19 3 0,4 17-1 15,-4-17 0-15,3 13-3 0,-3-13-2 0,2 11 8 16,-2-11-4-16,0 0 0 0,5 9 0 0,-5-9 0 15,0 0 5-15,0 0-2 0,0 0-5 0,13-3 3 16,-13 3 1-16,4-9-1 0,-4 9 1 0,1-12-1 16,-1 12-7-16,-1-11 7 0,1 11-1 15,-2-11 5-15,2 11-4 0,0 0 6 0,-3-14-9 16,3 14 6-16,0 0-9 0,0 0 3 0,-9-7-9 16,9 7 14-16,0 0-3 0,0 0 0 0,0 0-1 15,-8 5 2-15,8-5-2 0,0 0 1 0,0 0 3 16,-2 10-13-16,2-10 15 0,0 0-3 15,7 6-11-15,-7-6-22 0,0 0-17 0,17 1-17 0,-17-1-1 16,14-3 6-16,-14 3 15 0,15-3 4 0,-15 3 9 16,16-9 4-16,-16 9 9 0,14-9 4 15,-14 9 1-15,12-12 6 0,-12 12 7 0,8-8 16 0,-8 8 31 16,8-11 15-16,-8 11 6 0,5-6-7 16,-5 6-24-16,5-7 1 0,-5 7-3 0,0 0-2 15,0 0 7-15,0 0-7 0,0 0-4 0,-8 4-5 16,8-4-3-16,-5 8-8 0,5-8-1 0,0 0 1 15,-5 12-2-15,5-12 0 0,0 0-4 0,0 14 3 16,0-14-2-16,6 7-3 0,-6-7-4 0,9 5-28 16,-9-5-28-16,13 1-22 0,-13-1-21 0,14 0-12 15,-14 0-3-15,17-2 20 0,-17 2 18 0,17-7 15 16,-17 7 12-16,15-10 7 0,-8 4 4 0,0 0 9 16,-7 6 10-16,8-11 20 0,-8 11 21 15,5-10 15-15,-5 10 25 0,0 0 8 0,-2-12 4 16,2 12 6-16,0 0 15 0,0 0-1 0,-9-5-14 15,9 5 10-15,0 0-10 0,-12 3-13 16,12-3-18-16,0 0-8 0,-9 8-11 0,9-8-1 16,0 0-9-16,-5 10 0 0,5-10-10 0,0 0 0 15,0 0 0-15,1 13 3 0,-1-13-11 0,0 0-31 16,5 8-22-16,-5-8-16 0,0 0-25 0,0 0-19 16,10 4-13-16,-10-4-5 0,0 0-2 0,0 0 30 15,0 0 18-15,9-4 14 0,-9 4 4 0,0 0 24 16,0 0 23-16,1-14 41 0,-1 14 18 0,0 0 30 15,-2-11 16-15,2 11 5 0,-4-9 0 0,4 9 2 16,-9-6-1-16,9 6-5 0,-8-5-10 16,8 5-13-16,0 0-15 0,-11-5-13 0,11 5-9 15,0 0-10-15,0 0 0 0,-11-3-1 0,11 3-21 16,0 0-39-16,0 0-68 0,0 0-86 0,14 3-73 16,-14-3-75-16,17 0-63 0,-17 0-29 0,23 0-381 15,-9-3-351-15</inkml:trace>
  <inkml:trace contextRef="#ctx0" brushRef="#br0" timeOffset="-160164.31">17879 3712 21 0,'-12'-2'14'0,"12"2"20"0,-20-1-14 0,20 1 21 16,-18-2-22-16,18 2 23 0,-16 0-18 0,16 0 32 15,-18 2-12-15,18-2 30 0,-19 0-31 0,19 0 21 16,-18 3-30-16,18-3 15 0,-22 3-9 15,11-2 14-15,-2 1-6 0,0 1 16 16,0-1-13-16,1-1 22 0,0 2-18 0,-1-2 14 16,2 0-7-16,-2 1 10 0,13-2-16 0,-19 3 19 15,19-3-10-15,-18 0 21 0,18 0-13 0,-13 0 22 16,13 0-17-16,-13 1-5 0,13-1-17 0,0 0 19 16,-11-1-27-16,11 1-6 0,0 0-5 0,0 0-6 15,0 0-4-15,0 0-2 0,0 0-5 0,0 0 1 16,0 0-9-16,0 0 6 0,6-8-4 0,-6 8-2 15,0 0-4-15,18-2 2 0,-18 2-4 0,17-1 7 16,-3 1 4-16,0 0 0 0,4-2 5 16,5 2-3-16,2-1-7 0,5-2 7 0,4 1 3 15,6 0 11-15,-1-2 10 0,11 0-19 16,-1 1 9-16,2-3 5 0,0 2-2 0,0 0-11 16,0 1 2-16,2 0-8 0,-5 0-2 0,1 1-6 15,-2-1 5-15,-5 0-11 0,-2 2 6 0,1-2-9 16,0 3 7-16,-2-3-8 0,2 2 3 15,1-1-4-15,6 0 6 0,1 0-9 0,-1-3 7 16,3 3-8-16,0-2 9 0,-2 2-8 0,2 0 8 16,-1 1-7-16,-2-1 4 0,-6 1-4 0,2 1 8 0,-2 0-7 15,0 0 6-15,0 0-9 0,-1 0 6 0,3 0-4 16,-2 0 7-16,1 0-6 0,1 1 7 16,-1-1-16-16,6 0 15 0,-4 2-2 15,-1-2 3-15,0 0-5 0,0 1 7 0,5-2-7 0,-4 1 10 16,-2 0-5-16,1-2 5 0,0 2-10 15,-1 0 8-15,0 0-7 0,-2-1 1 0,2 1-1 16,-1 0 4-16,1 0-6 0,-1 0 7 0,-3-2-8 16,1 2 5-16,0-1-6 0,1 0 5 0,-4 1-3 15,1-2 7-15,-2 2-8 0,-2 0 9 0,2-1-5 16,-3 1 7-16,-1-2-2 0,0 2 20 0,-1 0 4 16,-1 0-5-16,2 0-9 0,-1 0 5 0,0 0-9 15,-2 0 0-15,2 0-6 0,1 0 2 0,-3 0-3 16,3-1 2-16,-1 1-3 0,1 0 5 15,-1 1-11-15,-1-1 8 0,1 0-2 16,0 0 0-16,-2 0-2 0,1 0 3 0,-1 0 1 16,0 2 4-16,0-2-3 0,-2 0 3 0,4 0-5 15,-2 1 3-15,0-1-4 0,1 0 2 0,1 2-3 16,0-2 0-16,-1 0-5 0,1 0 4 0,1 0-3 16,-1 0 3-16,1 0-2 0,-1 0 1 0,3 1-13 15,0-1 15-15,0 0 0 0,1 0-1 0,-1 0-2 16,-3-1 4-16,1 1-4 0,0 0 1 0,1 0-3 15,-1 0 5-15,1 0-31 0,5 0 33 0,-1 0-2 16,1 0-3-16,0 0-1 0,-2 0 3 0,5 0-5 16,-4 0 3-16,-1-2-2 0,-2 4 3 15,2-4-6-15,-3 2-11 0,-1 0 17 16,1 0 0-16,-1 0-3 0,2 2 5 0,0-2-4 16,-3 0 3-16,7 0-6 0,0 0 4 0,0-2-4 15,1 2 2-15,-3 0-2 0,4 0 4 0,-2 0-19 16,1-1 30-16,1-1-3 0,0 1 3 0,-2 0-3 15,3 0 1-15,-1 0-2 0,-2-1-1 16,4 2 1-16,-5-2-4 0,-1 2-9 0,0-1 6 16,-3 0-4-16,-3-1 5 0,3 2-3 0,-3-1 3 0,1-1-1 15,1 1 0-15,-1 1 3 0,3 0-3 0,6 0-4 16,-2 0 0-16,-2 0 1 0,2 0 3 16,1 0-10-16,-1-1 11 0,-2 1-3 0,2 0 1 0,-1 0-1 15,0 0 1-15,1 1-1 16,-1-1 2-16,0 0-2 0,-4 1 3 0,5-1-7 15,-7 0 4-15,2 2-1 0,-3-2 4 0,2 0-3 16,-1 1-1-16,-2-1-2 0,2 0 10 0,1 2-10 16,-1-1 2-16,-1 0 1 0,2 1 4 0,0-2-6 15,-1 2 4-15,1-2-1 0,-2 1-1 0,1 1-2 16,-1-1 4-16,0 1 4 0,-1-1 7 0,-1 1-1 16,2-2 0-16,-4 1-2 0,-3-1-3 0,0 0 3 15,-3 0-2-15,-2 0 1 0,-1 0 5 0,-3 0 4 16,0 1-1-16,-3-2 1 0,-11 1-1 0,22 0-2 15,-22 0-1-15,15-1-3 0,-15 1-5 16,14 0-20-16,-14 0-32 0,0 0-38 16,14-3-31-16,-14 3-46 0,0 0-44 0,0 0-60 15,0 0-34-15,0 0-94 0,0 0-212 0,-16-5-119 16</inkml:trace>
  <inkml:trace contextRef="#ctx0" brushRef="#br0" timeOffset="-158447.99">11448 4910 193 0,'0'0'244'16,"0"0"-35"-16,0 0-46 0,0 0-8 0,0 0-41 15,0 0-4-15,0 0-36 0,0 0 1 0,0 0-24 16,0 0 19-16,7-6-8 0,-7 6 21 0,0 0-14 16,14-1 10-16,-14 1-26 0,13-1 31 0,-13 1-14 15,14-1 5-15,-14 1 8 0,21 0-8 0,-5 0 2 16,-2 0-5-16,6 0-6 0,1 1-11 0,3-2-9 15,4 1-4-15,3 0-7 0,7-2-3 16,3 1-5-16,1 1 7 0,11-2 8 16,2-2 6-16,7 0 0 0,11 0 10 0,4-1-9 15,3-1 1-15,2 0-7 0,2 0-4 0,2 2-6 16,-2 1-12-16,1 1-1 0,-3-2-4 0,-1 3-7 16,-2-2 6-16,-2 1-5 0,0 2 1 0,-3-3-3 15,-9 2 1-15,-1 1-1 0,1-2-3 0,12 1-1 16,-12 0-2-16,9-1 1 0,2 1 0 0,-1-1-1 15,0 1-1-15,0-1 1 0,-1-1-1 0,-9 3 2 16,-1-1 2-16,-2-1-2 0,1 1 2 16,-1 1-3-16,0-2-1 0,-2 2 0 0,-4 0 0 0,1-1-1 15,-1 1 0-15,-1-2 0 0,-2 2 1 16,-1-1 4-16,1 2-5 0,-1-2 2 16,-2 1-1-16,3 0 1 0,-1-2 0 0,-2 2-1 15,4-1 0-15,1 0-2 0,0 1-1 0,-2 0 3 16,5 0 2-16,-2 0-3 0,3-2 0 0,0 2 1 15,1 0 1-15,-2 0 5 0,0 0 1 0,-3 2 1 16,1-2 1-16,-2 1-2 0,-2 0 5 16,-3 1-2-16,1-1-3 0,-8 1 0 0,1-2 0 15,1 0-1-15,-1 0-6 0,7-2-1 0,0 1 7 0,1-1-3 16,0 1 1-16,1 0-1 0,0-1 4 0,0-1-11 16,2 2-1-16,-1 1 4 0,-1-3 0 15,0 1 3-15,-1 1-3 0,-2-1 1 0,-1-1-2 16,-7 2 2-16,0-1-1 0,0 1 3 0,-2-1-1 15,-1 0 1-15,0 2 0 0,-1-2 4 16,-7 1 8-16,1-1 7 0,0 1-1 0,0-1-3 16,-2 0-3-16,-1 0-3 0,-1 1 0 0,1-2-2 15,-1 2-1-15,1 0-1 0,-1 0 1 0,0-1-2 16,-1 0-6-16,0 1 6 0,-2 0 1 0,-1 1 3 16,0-2 9-16,-1 0 5 0,-3 1-12 0,2 0 8 15,-3 0 3-15,0 0 18 0,-3-1-6 0,-2 1 8 16,-1 0-12-16,1-1 1 0,-1 0-6 0,0 1 13 15,-12 1-8-15,20-2 3 0,-20 2-3 16,16-4 8-16,-16 4-2 0,14-1 2 0,-14 1-1 16,13-1-4-16,-13 1 0 0,0 0-11 0,13-2-3 15,-13 2-7-15,0 0-2 0,11-3 0 0,-11 3-1 16,0 0-6-16,0 0-2 0,13-1 1 0,-13 1 0 16,0 0-1-16,0 0-4 0,0 0 4 0,0 0-1 15,12-1-4-15,-12 1 1 0,0 0 0 16,0 0 4-16,0 0-6 0,0 0-2 0,0 0 3 15,0 0-18-15,0 0-11 0,0 0-13 0,0 0 3 16,11-3-6-16,-11 3 9 0,0 0-6 0,0 0 8 16,0 0-17-16,0 0 11 0,0 0-6 15,0 0 16-15,0 0-6 0,0 0 18 0,0 0-2 16,0 0 10-16,0 0-7 0,0 0 15 0,0 0-10 16,0 0 13-16,0 0-11 0,0 0 6 0,0 0-18 15,-13-2-1-15,13 2-16 0,0 0-7 0,0 0-38 16,0 0-10-16,0 0-31 0,-11-1-21 0,11 1-23 15,0 0-40-15,-12-4-24 0,12 4-6 0,0 0-47 16,-14-3-34-16,14 3-211 0,-11-3-38 0</inkml:trace>
  <inkml:trace contextRef="#ctx0" brushRef="#br0" timeOffset="-153482.1">13229 8142 257 0,'0'0'328'0,"0"0"-45"0,-12 4-26 16,12-4-50-16,0 0 5 0,0 0-44 0,0 0-1 15,-10 3-54-15,10-3 4 0,0 0-46 0,0 0 13 16,0 0-33-16,0 0-3 0,0 0-16 0,0 0 20 15,14 2-25-15,-14-2 16 0,0 0-17 0,17 0 34 16,-17 0-15-16,14 3 16 0,-14-3-23 0,20 2 21 16,-6-1 0-16,0-1 15 0,5 0-19 0,2 0 6 15,6 0-19-15,3 0 12 0,9 0-15 0,3-1 14 16,9-4-18-16,4 3 13 0,5-3-17 0,1 2 13 16,13-2-22-16,-2 1 14 0,1 0-17 0,2 0 0 15,-2-2-3-15,1 3 8 0,0-1-14 16,1 0 8-16,-13 3-15 0,0-2 12 0,-1 1-17 15,-1 1 16-15,-1 1-10 0,-3-1 5 0,0-1-14 16,-2 2 1-16,-4 0 4 0,1 0 4 16,-8 0-6-16,10 0 12 0,-6 0-13 0,7 2 12 15,-1-2-12-15,2 0 10 0,0 0-9 0,2 0 9 16,0 0-13-16,0-2 15 0,2 2-10 0,-2 0 14 16,1-2-7-16,0 1 25 0,-2 0-14 0,2-1 17 15,-2 1-8-15,0-1-3 0,-1 0-16 0,-3 2 16 16,1-3-17-16,-4 2 9 0,0-1-9 0,-6 1 10 15,4-3-15-15,-5 1 13 0,-4 0-14 0,4 2 11 16,-3-1-4-16,1-1 5 0,-2 1-11 0,1-1 22 16,1 1-8-16,-3-1 5 0,0 1-13 15,-1 1 8-15,-4 0-10 0,-2 1 10 16,1-2-15-16,-2 2-7 0,-2 0 9 0,-5 0 6 16,-3-1-7-16,0 2 8 0,-5-1-8 0,0-1 11 15,-14 1-10-15,12 1 6 0,-12-1-61 0,0 0-72 16,-14-1-114-16,0-1-142 0,-5 2-207 0,-10-1-248 15,1-3-374-15</inkml:trace>
  <inkml:trace contextRef="#ctx0" brushRef="#br0" timeOffset="-152733.28">14072 9675 153 0,'-13'-3'332'15,"1"1"-73"-15,12 2-1 0,-22-3-46 0,8 1 14 16,1 0-37-16,-1 1 36 0,2-1-9 0,0 1 20 15,1-1-23-15,11 2 15 0,-19-3-27 0,19 3 2 16,-14-1-30-16,14 1-15 0,-11-2-33 16,11 2-21-16,0 0-28 0,0 0-5 0,0 0-19 15,14-8 2-15,4 5-11 0,1 0 0 0,8 1-17 16,7-1 1-16,6 0-1 0,8-2 25 0,9 0-2 16,3 1 4-16,15-3 6 0,6 3-3 0,2-3-15 15,2 3 0-15,2-3-6 0,1 2-6 0,-1 2-9 16,0-1-1-16,1-1-1 0,-2 3 6 0,0-1 23 15,-2 1-5-15,-1 1-7 0,-4-3-4 16,-2 3-6-16,-12 0-7 0,-4-3 0 0,1 4-1 16,-2-2-29-16,-1 0 61 0,-4-1-31 0,0 1 42 15,-6-1-41-15,-9 1 30 0,-2-1-2 0,-7 1-6 16,-4 1-5-16,-4-1-1 0,-3 1 0 0,-3-1-7 16,-1 2-4-16,-4-1-8 0,-12 1-29 0,15-6-102 15,-15 6-151-15,0 0-113 0,-11-9-193 0,-3 5-677 16,-7-1-858-16</inkml:trace>
  <inkml:trace contextRef="#ctx0" brushRef="#br0" timeOffset="-133167.49">5195 8094 74 0,'0'0'98'0,"0"0"11"15,-7-6-39-15,7 6-9 0,0 0-23 0,-9-3 9 16,9 3-20-16,0 0 8 0,-9-5-22 16,9 5 15-16,0 0-20 0,-8-5 12 0,8 5-17 15,0 0 21-15,-10-3-15 0,10 3 30 0,0 0-20 16,0 0 12-16,0 0-16 0,-10-6 11 0,10 6-20 15,0 0 16-15,0 0-16 0,0 0-2 0,-9-3 17 16,9 3-19-16,0 0 5 0,0 0 7 0,-12-2 3 16,12 2-1-16,0 0-3 0,0 0-2 0,0 0-3 15,-12-1 3-15,12 1-3 0,0 0-4 0,0 0-1 16,0 0-2-16,-13-2-1 0,13 2 17 0,0 0-20 16,0 0 5-16,0 0-1 0,0 0-1 0,0 0-1 15,0 0-2-15,-13-1 2 0,13 1 1 16,0 0-3-16,0 0-3 0,0 0-7 0,0 0-7 15,0 0-2-15,0 0-6 0,0 0-1 16,0 0-2-16,0 0 22 0,0 0-17 0,0 0 10 16,0 0-21-16,0 0-15 0,0 0-14 0,0 0-17 15,0 0-9-15,0 0-52 0,0 0 39 0</inkml:trace>
  <inkml:trace contextRef="#ctx0" brushRef="#br0" timeOffset="-131801.8">5036 8060 31 0,'0'0'162'0,"0"0"-13"15,0 0-27-15,0 0-14 0,0 0 11 16,0 0-36-16,0 0-12 0,0 0-3 0,0 0-8 16,0 0-1-16,0 0-2 0,0 0-12 0,0 0-7 15,0 0-6-15,0 0-3 0,0 0-5 0,0 0-2 16,0 0-2-16,0 0-4 0,0 0 0 0,0 0 1 16,10-6 5-16,-10 6 7 0,0 0 4 0,0 0 1 15,13-3-6-15,-13 3-2 0,0 0 7 16,14-1 8-16,-14 1-14 0,14-1-4 0,-14 1-7 15,15-2-3-15,-15 2 1 0,17-1-3 0,-17 1-1 16,23-2-4-16,-12 2-2 0,2-1 1 16,0 1-2-16,1-1 0 0,-1 1-2 0,1 0 1 0,0 0-2 15,0 0 0-15,0 0 4 0,0 0-2 0,3 1 10 16,-2-1 7-16,4 0-3 0,0 0-8 0,-1 0 1 16,3 1-1-16,-1-1-1 0,-1 0-2 0,2 0-5 15,0 0 5-15,-1 0-1 0,0-1-1 0,-1 1-1 16,0 0 0-16,0 0 0 0,-2-1 0 0,1 1 0 15,-3 0-2-15,1 0 5 0,-1 0-5 16,2 0 7-16,-3 0-4 0,2 0 6 0,0 0-6 16,3 0-2-16,-1 0 8 0,0 0-8 0,1 0 3 15,-1 0-2-15,0 1-2 0,1-1 0 0,-4 0 0 16,2 0 2-16,-2 1-1 0,1-1 1 16,0 0-1-16,0 0-1 0,0 0 5 0,-1 0-1 15,1 0-6-15,-1 0 1 0,-1 0 1 0,1 0 1 16,-2 0-3-16,1 2 3 0,-1-2-1 15,-13 0-1-15,24 0 5 0,-11 0-4 0,-13 0 2 16,24 1-1-16,-12-1 1 0,-12 0 6 0,27 0 3 16,-13 0 5-16,-2 0-1 0,1 2-10 0,1-2 7 0,-1 0-2 15,2 0-2-15,-2 1-15 0,0-1 12 16,1 0-1-16,0 1-3 0,-1-1 3 0,0 0 1 16,2 0-5-16,-3 0 3 0,3 0-2 0,-2 0 2 15,2 0-3-15,-2 0 6 0,1 0-2 0,-3 0-5 16,2 0 3-16,-13 0 2 0,26 0-3 0,-12 0 1 15,-14 0-2-15,24 0-2 0,-10 0 4 0,-14 0-2 16,24 0 0-16,-11 0 1 0,1 0-1 0,-14 0-1 16,26 0-18-16,-12 0 24 0,-1 0 5 0,0 0-8 15,0 0 2-15,1 0 2 0,-1-1-3 0,-13 1-1 16,24 0-2-16,-24 0 1 0,25 0-1 16,-25 0-1-16,18 0 2 0,-18 0-6 0,23-1 16 15,-23 1 2-15,23 0 3 0,-23 0-3 16,21-2 5-16,-21 2-1 0,23 0 5 0,-23 0-3 15,23-1-9-15,-23 1 0 0,26 0-1 0,-15-2-26 16,2 2 28-16,0 0-3 0,0 0 0 0,-13 0-2 16,25 0 1-16,-25 0-5 0,25 0 1 0,-25 0-1 15,24 0-5-15,-24 0 5 0,19 0-1 0,-19 0 3 16,19 0 3-16,-19 0-7 0,14 0 8 0,-14 0-34 16,16 2 40-16,-16-2-18 0,13 1 36 0,-13-1-4 15,0 0-4-15,17 0-5 0,-17 0-4 16,0 0 5-16,16 2-10 0,-16-2 1 0,0 0-2 0,19 0 5 15,-19 0-2-15,11-2-1 0,-11 2 0 16,0 0 2-16,18 0-6 0,-18 0 0 0,0 0 4 16,17 0 0-16,-17 0 7 0,0 0 0 0,19 0-1 15,-19 0 15-15,12-1-4 0,-12 1-4 0,13 0-5 16,-13 0-2-16,0 0-1 0,16 0-5 0,-16 0 0 16,0 0-3-16,18 0 1 0,-18 0 0 0,0 0-2 15,13 0-2-15,-13 0 1 0,0 0-3 0,0 0-1 16,16-2 1-16,-16 2-1 0,0 0 1 15,0 0-1-15,0 0 4 0,0 0 0 0,13 0-1 16,-13 0-6-16,0 0-15 0,0 0 3 0,0 0 21 16,0 0-2-16,0 0-1 0,0 0-1 15,0 0-3-15,0 0 3 0,0 0 0 0,14 0-7 16,-14 0 4-16,0 0 0 0,0 0-1 0,0 0 1 16,0 0-4-16,0 0-8 0,0 0 14 0,0 0 3 15,0 0-1-15,0 0-3 0,0 0-1 0,0 0-1 16,0 0 2-16,0 0 0 0,0 0-1 0,0 0-2 15,0 0 5-15,0 0-1 0,0 0-2 0,0 0-2 16,0 0 0-16,0 0 2 0,0 0 2 0,0 0-2 16,0 0 1-16,0 0 1 0,0 0-7 0,0 0 9 15,0 0 0-15,0 0-5 0,0 0 0 0,0 0 0 16,0 0-1-16,0 0 2 0,0 0-2 16,0 0 0-16,0 0 2 0,0 0-1 0,0 0 0 15,0 0 2-15,0 0-3 0,0 0 0 0,0 0 0 16,0 0 1-16,0 0-1 0,0 0 1 0,0 0 1 15,0 0-1-15,0 0 0 0,0 0 0 0,0 0 0 16,0 0-16-16,0 0-19 0,0 0-35 0,0 0-82 16,0 0-47-16,0 0-88 0,0 0-80 0,0 0-159 15,0 0-32-15</inkml:trace>
  <inkml:trace contextRef="#ctx0" brushRef="#br0" timeOffset="-119486.67">19467 4250 83 0,'0'0'282'16,"-3"-19"-63"-16,3 19 12 0,-2-20-30 0,2 20 25 16,-3-18-23-16,3 18 0 0,-3-15-8 0,3 15 8 15,-2-15-9-15,2 15-25 0,-2-14-13 0,2 14-26 16,-3-13-14-16,3 13-3 0,-5-13 5 0,5 13 4 16,-4-10-3-16,4 10-16 0,-4-12-22 0,4 12-18 15,0 0-17-15,-4-10-16 0,4 10-9 16,0 0-3-16,0 0-4 0,0 0-4 0,0 0-4 15,0 0-2-15,-10 7 1 0,10-7-1 0,-5 15 3 16,5-15-8-16,-5 19 7 0,2-6-2 0,1 1 3 16,-2 1 0-16,1 2-2 0,1 1 2 0,-1-2 0 15,1 1-2-15,0 1 5 0,1-1-5 0,0-2-10 16,-1-2 13-16,2 0-11 0,-1 1 14 16,0-3-9-16,1-11 12 0,-3 21-16 0,3-21 15 15,-1 15-10-15,1-15 12 0,0 15-5 0,0-15 12 16,0 0-10-16,0 13 6 0,0-13-10 0,0 0 8 15,0 0-13-15,0 0 6 0,5-12 1 0,-5 12-16 16,3-17 10-16,-2 6-3 0,0-3 1 0,0-1-4 16,2-2 4-16,0-2-3 0,-1 1 6 15,2-5 30-15,-1 1 25 0,-1 0-3 16,2 0-4-16,1-2 0 0,-1 4 27 0,-2-1-13 0,2 0 22 16,0 3-12-16,-1 0-16 0,1 1-9 15,-2 1-11-15,1 2 16 0,2 1-5 0,-3 1-16 0,1 2-5 16,1-1-6-16,-4 11-16 0,4-14-7 0,-4 14-4 15,5-11 1-15,-5 11 2 0,0 0-5 16,14-4-17-16,-14 4 25 0,12 8-6 0,-4-3 13 16,2 4-9-16,1 0 7 0,-2 4-12 0,1-1 7 15,1 2-7-15,0 3-25 0,0-2-35 0,-1 2-6 16,1 1-42-16,-2-2-11 0,-1-3-9 0,0 0 4 16,-2-1 22-16,2-1 26 0,-3-2 21 0,0-3 14 15,-5-6 10-15,11 8 8 0,-11-8 6 16,12-5 7-16,-4 0 0 0,0-4 20 0,-2-3 6 15,3-1 5-15,-1-2 25 0,-1-2-6 0,3 1 14 16,-2-2 13-16,0 3 9 0,-2 2-14 16,3 1-21-16,-3 1-3 0,0 1-14 0,1 3-12 15,0 1-3-15,2 2-2 0,-9 4 0 0,20-2-4 16,-20 2 5-16,24 6-3 0,-10 1-1 0,1 1 5 16,1 6-3-16,-2-1 3 0,4 6-2 0,-1 1-1 15,0-1 3-15,-1 3-2 0,-1 1 2 0,-2 2-6 16,0-1-53-16,-4 0-6 0,0 0-43 0,-3-4 7 15,2-1-26-15,-2-2 27 0,-1-3 20 0,0-1 10 16,-1-2 36-16,-4-11-5 0,14 11 18 0,-14-11 6 16,16 0 8-16,-6-5-7 0,1-8 1 15,0-1 0-15,0-1 1 0,-1-4 7 0,1 1 20 16,-1-1 4-16,-4 0 29 0,3 5 8 0,-4 0 17 16,3 3-12-16,-4-1-13 0,1 3-17 15,-1 0-16-15,-4 9-13 0,6-11 0 0,-6 11-3 16,0 0 1-16,0 0 3 0,15 6-2 0,-10 2-1 15,1 1-2-15,-1 2 5 0,2 2 2 0,1 3-7 16,1 1-8-16,1 1 10 0,0 0-7 0,1-4 7 16,-5 1-5-16,4-2 10 0,-1-1-5 15,0-3 9-15,1-2-7 0,1-2 6 0,0-2-6 0,-11-3 1 16,23-3-6-16,-11-4 8 0,0-3-4 0,1-3 3 16,-4-3-10-16,1 0 1 0,-2 1 11 15,-3 0 83-15,2 2 14 0,-2 1-20 0,1 1-1 16,-2 1-32-16,-4 10 1 0,9-14-31 0,-9 14-3 15,4-12-27-15,-4 12 7 0,0 0-14 16,7-7 18-16,-7 7-11 0,9 7 16 0,-9-7-14 16,13 12 11-16,-3-3-7 0,1 1 12 0,4 2-11 15,1-2 8-15,0 1-32 0,3-1-7 0,-1-2-12 16,-3-1-1-16,3-3-10 0,-2-2-35 0,4-2-26 16,-2-2-23-16,4-5 18 0,-2-2 23 0,0-4 2 15,-2-4 19-15,1-3 12 0,-4-3 11 0,-1 0 12 16,-5-2 34-16,-2 3 44 0,-1 0 5 0,-2 0 80 15,-2 5 24-15,0 0-34 0,-2 0 17 0,0 2 1 16,0 3-13-16,0 12-32 16,0-22-31-16,0 22-12 0,0-16-15 0,0 16-12 15,0 0-8-15,0 0 0 0,0 0-4 0,0 0 1 16,0 0 11-16,6 19-15 0,-2-6 8 0,2 7-12 16,1 2 21-16,1 0-6 0,1 6-68 0,-4 1-91 15,1 0-111-15,0 3-123 0,-4-5-106 0,1 0-78 16,-2-4-389-16,0-4-536 0</inkml:trace>
  <inkml:trace contextRef="#ctx0" brushRef="#br0" timeOffset="-118007.77">20696 4114 408 0,'-6'-5'410'0,"6"5"-41"0,0 0-29 15,0 0-32-15,9-11-35 0,5 13-25 16,4-1-57-16,2 3-39 0,5 0-24 0,4 0-16 15,4-1-14-15,1 0-17 0,-4 1-13 0,1-3-24 16,-1 1 3-16,1-4-8 0,-2 2-15 16,-2-1-21-16,-3-2-4 0,-2 0-8 0,0 2 5 15,-6-2 1-15,3-1 6 0,-6 2 3 0,-3-2 0 16,1-1-2-16,-11 5 5 0,11-7 4 0,-11 7 7 0,7-7 12 16,-7 7-9-16,0 0 28 0,0 0 5 15,-2-11-13-15,2 11-13 0,0 0-10 0,0 0-4 16,0 0-1-16,0 0-4 0,0 0 2 15,-6 6-2-15,6-6 3 0,5 13 7 0,0-5 3 16,-1 1-6-16,5 1 7 0,-2 3-4 0,3-3-1 16,0 1-4-16,1 0 0 0,1-1-16 0,-5 1-33 15,5-3 7-15,0 2-16 0,0-4-18 0,1-1 1 16,0-2 3-16,-2 0-12 0,-11-3 43 0,23-3 3 16,-14 0-8-16,0-2 17 0,0-1 4 0,-5-2 9 15,0-1 8-15,-4 9 33 0,5-16 24 0,-5 16 11 16,0-15 17-16,0 15 2 0,0-12 1 15,0 12-18-15,0 0-21 0,0-14-20 0,0 14-18 16,0 0-6-16,0 0 0 0,5-10-1 0,-5 10 3 0,0 0-1 16,12 9-3-16,-2-3 3 0,4 0 2 15,-1 0 3-15,3 1-8 0,2 0 3 16,4-1 1-16,-3-2-4 0,0-1-10 0,4 0-19 16,-2-3-9-16,-2 0-3 0,4-3 6 0,-5 1-6 15,2-4 1-15,-2 0 6 0,0-2 8 0,-4-2 0 16,-1 1 9-16,-4 1 35 0,0-2 29 0,-4 3-5 15,1-2-12-15,-6 9-14 0,0-13 0 0,0 13-11 16,-6-14-2-16,-1 9 2 0,7 5-7 0,-12-10-9 16,12 10-2-16,-11-3-2 0,11 3 2 0,-12 1-5 15,12-1 9-15,-12 8 0 0,12-8-2 16,-5 11 3-16,5-11 0 0,-2 16 5 0,2-16-2 0,2 18 0 16,-2-18 2-16,5 14-8 0,-1-5-23 15,-4-9-26-15,10 12-11 0,-10-12-3 16,15 9-11-16,-15-9 3 0,16 2 13 0,-16-2 7 15,13-1 16-15,-13 1 11 0,12-4 24 0,-12 4 47 16,11-3 32-16,-11 3 15 0,0 0 6 0,11-4-14 16,-11 4 2-16,0 0-26 0,11-4-7 0,-11 4-19 15,0 0-5-15,0 0-25 0,0 0 4 0,11-1-11 16,-11 1-4-16,0 0 7 0,0 0 18 16,11 5-7-16,-11-5 15 0,12 4-3 0,-12-4 9 0,15 1-7 15,-15-1 1-15,25-3-7 0,-9-2 3 16,-1-1-26-16,6-2-27 0,-3-3-76 0,0-2-56 15,2-3 12-15,-1-4-11 0,0-2 21 0,-4 0 27 16,0-2 17-16,-5 1 36 0,-1 3 22 16,-1-1 99-16,-2 2 4 0,-2 2 25 0,-3 2 48 15,-1 1-4-15,2 2 4 0,-2 0-24 0,0 12-22 16,0-17-28-16,0 17-40 0,0-13 8 0,0 13-11 16,0 0 7-16,0 0 11 0,-5 7 12 0,5-7 24 15,2 20-5-15,1-5-21 0,3 4 4 0,1 2-20 16,2 0 10-16,0 4-21 0,2-2 13 0,-1-2-23 15,0-1-20-15,-2 1-56 0,5-4-64 0,-4-1-77 16,-1-2-59-16,0-1-20 0,1-3 36 16,-4-2-21-16,7-5-78 0,-12-3-1 0,16-2 15 15,-9-5 66-15,-1-3 31 0,-3-5 76 0,0-1 59 16,-6-2 115-16,0-3 34 0,-5-1 32 16,3-3 98-16,-6-1 6 0,-2 1 26 0,1 0 28 15,1 1 32-15,0 5-12 0,2 2 21 0,3 2-39 16,-2 2-63-16,1 2-42 0,3 3-54 0,4 8-9 15,-6-12-20-15,6 12 3 0,0 0 17 0,0 0 27 16,6 12 1-16,3-4-10 0,1 9-15 0,3 0-19 16,5 5 2-16,-4 2-22 0,4 6 5 0,-1-1-53 15,-3-3-15-15,1 1-59 0,-4-3-21 0,3-2-30 16,-3-3-15-16,-1-1-16 0,3-1-6 16,-3-4 7-16,2-1 13 0,-1-5 9 0,-2-1-32 15,-9-6-13-15,21-2 24 0,-13-3 37 0,0-1 51 16,-2-2 68-16,-2-2 47 0,-1 0 45 0,-3-2-6 15,2-1 58-15,-4 1 18 0,2 1 54 16,-2-2-8-16,2 13 7 0,-3-19-40 0,3 19-34 16,-2-17-45-16,2 17-21 0,-2-12-27 15,2 12-7-15,0 0-12 0,0 0 7 0,0 0-17 16,15 1 15-16,-6 4-17 0,2 4 17 0,3-1-17 16,2 2 17-16,1-1-15 0,2 1 12 0,-4-1-34 0,3-5-14 15,1 3-30-15,-2-2-3 0,2-4-21 16,-2 1 8-16,-3-4 10 0,1 1 12 0,-1-2 7 15,-5-1 12-15,2-1 9 0,-2-1 25 0,-2 0 13 16,-7 6 0-16,9-12 2 0,-9 12-4 0,-2-12 34 16,2 12-11-16,-7-10 4 0,7 10-23 0,-9-7-9 15,9 7-8-15,0 0 14 0,-18 4 29 0,11 3 15 16,1 3 17-16,-2 2 22 0,2 6-10 16,2 2 28-16,4 3-24 0,0 2-5 0,0 0-19 15,4 7 9-15,-2 0-23 0,0 0-12 0,0 0-43 16,0-4-35-16,-6 5-31 0,0-1-49 0,-3 0-87 15,-4-4-27-15,-3-1 37 0,1-4 27 0,-3-5 48 16,3-6 19-16,-2-2 32 0,1-4 16 16,0-1 44-16,1-3 51 0,13-2 14 0,-19-7-5 15,11-1-4-15,3-4-16 0,3-1-11 0,4-4-29 16,3-6-30-16,8-2-44 0,7-4-133 0,5 1-142 16,6 0-147-16,3 1-522 0,10-5-636 0</inkml:trace>
  <inkml:trace contextRef="#ctx0" brushRef="#br0" timeOffset="-117291.24">23280 4079 19 0,'0'0'615'16,"0"0"-119"-16,0 0-85 0,0 0-76 0,0 0-70 16,0 0-53-16,8-4-57 0,-8 4-28 0,0 0-27 15,0 0-15-15,0 0-20 0,0 0-8 16,0 0-11-16,-4 11 0 0,4-11 19 0,0 0-4 0,7 9-4 16,-7-9-9-16,14 5-11 0,-14-5-4 0,21 1-25 15,-21-1-10-15,23-3-37 0,-9 0-5 0,-3-3 5 16,3-1-15-16,-3-2 18 0,0 0 3 0,-1-2 6 15,-2 0 4-15,-3 0 38 0,-1 1 8 16,-2-1 9-16,-2 11 1 0,0-19 9 0,0 19 1 16,-4-18-8-16,4 18-10 0,-7-12-11 0,7 12-4 15,-13-4 4-15,13 4 4 0,-16 6 13 0,9 1 21 16,-4 3-10-16,6 2-2 0,-3 3-2 16,7-1 24-16,-1 5 0 0,2 0-8 0,2-2-6 15,1-1-6-15,3 1-2 0,-1-2-3 0,6-2 0 16,-1-2 2-16,2-2-4 0,5-2-7 0,-2-3-59 15,7-2-42-15,-3-5-72 0,1-1-26 16,0-6-39-16,0-2 7 0,-2-5 24 0,1 0 44 16,-7-2 35-16,-2 1 26 0,-1-1 30 0,-5 2 39 15,-4-1 67-15,0 4 11 0,0 0 53 0,0 3-26 16,0-2-20-16,0 13-32 0,0-16-15 0,0 16-3 16,0 0 31-16,0 0 20 0,0 0-8 0,0 0 50 15,5 23-8-15,1-6 27 0,3 2-21 0,0 2-15 16,2 4 17-16,1-3 2 0,-1-2-32 15,-1-1-13-15,0-1-19 0,-3-5 7 0,1-1-23 16,-3-2 2-16,3 1-32 0,-8-11-62 0,11 7-154 16,-11-7-58-16,0 0-21 0,14-4 11 0,-14 4-18 15,8-17-19-15,-8 6 49 0,0-2 38 0,-4-1 77 16,0-2 61-16,-2 0 32 0,1 0 112 0,-3 1 41 16,4 0 13-16,-2 2 25 0,-2 1 8 15,3 3-6-15,-1-1-28 0,6 10-29 0,-9-13-21 16,9 13 18-16,-14-6-2 0,14 6-4 0,-13 3 41 15,5 1-23-15,0 3-17 0,-1 3-9 0,2 1 27 16,-2 3-13-16,3 0-13 0,-3 2-11 16,2 2-8-16,0-2-107 0,0-1-105 15,0 0-104-15,4-2-122 0,-2 0-91 0,2-2-440 16,3-11-485-16</inkml:trace>
  <inkml:trace contextRef="#ctx0" brushRef="#br0" timeOffset="-116441.5">23805 3993 399 0,'0'0'586'0,"0"0"-57"16,0 0-24-16,3-9-35 0,-3 9-79 0,0 0-65 16,0 0-62-16,0 0-56 0,2-10-44 0,-2 10-40 15,0 0-31-15,0 0-39 0,0 0 2 0,0 0-12 16,0 0-3-16,0 0-14 0,2 10 2 0,-2-10-9 15,0 12-1-15,0-12-4 0,0 14 3 0,0-14-4 16,0 18-17-16,0-18 10 0,-2 20 3 16,1-9-11-16,1-11-10 0,-3 20 0 0,3-20 2 15,-1 19-4-15,1-19-7 0,-1 15 5 0,1-15 5 16,2 13 2-16,-2-13 6 0,6 6-15 0,-6-6-20 16,14 2-31-16,-3-4-35 0,-1-2-22 0,3-3-13 15,0-1 22-15,1 0 17 0,-1-1 22 0,-1 1 20 16,0-2 32-16,0-1 61 0,-2 3 14 15,-2-1 11-15,-1 0 41 0,1 2 29 0,-1 0-5 16,-7 7-4-16,11-12-26 0,-11 12-19 0,7-10-32 16,-7 10-6-16,8-7-18 0,-8 7-12 0,0 0-5 15,9-5 2-15,-9 5 1 0,0 0-5 0,0 0 1 16,8 8-2-16,-8-8-15 0,7 11 20 0,-7-11 3 16,9 12 2-16,-9-12 0 0,11 14-1 15,-11-14 4-15,11 10 2 0,-11-10 2 0,13 9 4 16,-13-9-5-16,14 2-22 0,-14-2-17 0,21-6-51 15,-12 1 9-15,1-4-28 0,1-2-33 0,-3 0 24 16,-2-1 26-16,3 0 17 0,-6 3 8 0,-1-2 5 16,2 1 10-16,-4 10 7 15,-2-15 4-15,2 15-3 0,-2-10-1 0,2 10 10 16,0 0 21-16,0 0 40 0,0 0 2 0,-3 8 37 16,3-8 11-16,5 17 3 0,1-4-11 0,-1-1-1 0,4 1-3 15,1-1-10-15,-2-1-2 0,1-1 27 16,2-1 8-16,1-1-28 0,-2-3 5 0,2-2-27 0,1-3 2 15,4-3-23-15,-3-3-38 0,1-3-74 16,-2-4-27-16,3-2-58 0,-5-3 19 0,-1-1-14 16,0-2 21-16,-5-2 6 0,1 0 42 0,-5-2 16 15,-2 1 8-15,-3 0 18 0,0 2 18 0,0 2 67 16,-2 3 15-16,5 3-10 0,-2 2-13 0,0 0-8 16,1 2-13-16,2 10-15 0,-4-16 4 15,4 16 3-15,0 0 32 0,0 0 27 0,8-9-1 16,-8 9-8-16,7 5-13 0,-7-5-6 0,10 9-6 15,-10-9-2-15,11 14-5 0,-7-5 3 0,2 1-3 16,-1-1-4-16,-2 4-2 0,-3-2-7 0,0 0 9 16,0 4 6-16,-3-1-5 0,0 2 2 15,-3-2-9-15,2 3-3 0,-2-1 5 0,1 0-1 16,0 4-3-16,-2-2-3 0,5-2 0 0,-2 3 1 16,1-2-1-16,-2-1 0 0,4 1 0 0,1-4 1 15,0 1-3-15,-1-4 6 0,1-10 4 0,-2 21 2 16,2-21 0-16,0 14-5 0,0-14-62 0,0 0-54 15,8 9-57-15,-8-9-58 0,0 0-77 16,10-4 12-16,-10 4-62 0,9-9-63 0,-9 9-383 16,12-13-320-16</inkml:trace>
  <inkml:trace contextRef="#ctx0" brushRef="#br0" timeOffset="-115635.95">24511 3954 338 0,'0'0'561'0,"0"0"-94"16,0 0-95-16,0 0-72 0,0 0-69 15,0 0-58-15,0 0-37 0,0 0-13 0,7 6-7 16,-7-6 12-16,-2 10-3 0,2-10-20 0,-3 18 8 15,3-18-45-15,0 24-11 0,0-12-18 0,0 2 4 16,0-1-7-16,0 0-2 0,3 1-7 0,-3-1-2 16,1-3-1-16,2 2 2 0,-3-12-2 0,3 17-1 15,-3-17-4-15,11 12-8 0,-11-12-48 0,10 3-18 16,-10-3 0-16,15-5-13 0,-6-1 17 16,-2-1 12-16,2-6 5 0,-3 2 10 0,2-1 5 15,-1-1 41-15,-2 1 31 0,1-1 31 0,0 5 20 16,-2-2-15-16,-4 10-25 0,6-14-23 0,-6 14-19 15,6-9-6-15,-6 9-6 0,0 0-1 0,0 0 2 16,12 4-2-16,-12-4 6 0,7 12-1 16,-3-2 30-16,2-2 1 0,-3 2-3 0,3-2-4 15,-3 1-5-15,-3-9-7 0,9 15 4 0,-9-15 2 16,8 10 6-16,-8-10-8 0,9 6-6 0,-9-6-7 16,15-1-35-16,-4-2-17 0,-1-2-13 0,0 1 7 15,1-3 4-15,1-1 12 0,-3 1 7 0,1 1 7 16,-2 0 19-16,-8 6 14 0,14-9-12 15,-14 9-14-15,11-8-7 0,-11 8-5 0,0 0-4 16,13-1 8-16,-13 1 2 0,0 0 5 0,5 14 8 16,-5-14 5-16,0 14 9 0,0-14 2 0,-2 21 0 15,-1-11-1-15,0 1 0 0,0-1-1 0,0 1-7 16,-1-1 7-16,0-1 0 0,-1-1-26 16,5-8-10-16,-8 14 5 0,8-14 9 0,-7 11 0 15,7-11-25-15,0 0-8 0,0 0 5 0,0 0-10 16,0 0 22-16,0 0-4 0,-2-12 9 0,6 4 2 15,0-3 1-15,4-2 3 0,-2 1 9 0,2-1 24 16,-1-2 13-16,1 2 6 0,-1-1 40 0,1 2 12 16,-1 1 52-16,-2-2 7 0,0 5-28 0,-1-1-17 15,0 1-41-15,-4 8-15 16,7-12-32-16,-7 12-27 0,0 0 15 0,11-3-4 16,-11 3 37-16,13 12 34 0,-5-1-13 0,4 5 2 0,-2-2-21 15,3 4 9-15,-1-2-23 0,-2 0 1 16,0-1-14-16,-1-2 12 0,-1-3-15 0,0 0 9 15,-1-1 0-15,-7-9 14 0,12 12-21 0,-12-12-24 16,10 3-42-16,-10-3-33 0,11-6-22 0,-11 6-45 16,8-15-43-16,-7 4-41 0,-2 0 1 0,-3-3-18 15,-1-4 2-15,-5 1 25 0,1-2 52 0,1 5 29 16,2 1 31-16,-2 1-39 0,2 1-62 0,1 1-64 16,-1 1-59-16,6 9-36 0,-10-14-204 0,10 14-91 15</inkml:trace>
  <inkml:trace contextRef="#ctx0" brushRef="#br0" timeOffset="-115487.09">24862 3829 603 0,'-8'-12'543'0,"8"12"-70"0,-3-10-57 0,3 10-74 16,-3-11-82-16,3 11-54 0,0 0-43 0,-1-11-33 16,1 11-31-16,0 0-21 0,0 0-54 0,2-12-96 15,-2 12-97-15,0 0-119 0,0 0-99 0,0 0-381 16,0 0-284-16</inkml:trace>
  <inkml:trace contextRef="#ctx0" brushRef="#br0" timeOffset="-115187.71">24953 4023 718 0,'0'0'642'0,"0"0"-98"0,0 0-87 0,0 0-103 15,0 0-78-15,0 0-62 0,2 11-46 0,-2-11-33 16,0 0-15-16,10 11-12 0,-2-5-19 0,-1 2-20 16,3 0-5-16,-1 0-11 0,0 2-8 15,1-3-5-15,0 2-5 0,-1-1-5 16,-1-3 4-16,1 1-18 0,-2 0 21 0,-7-6-10 16,16 6 5-16,-16-6-1 0,15-2-7 0,-6-1-6 15,0-4 2-15,1 0-13 0,-2-5 0 0,0-1-3 16,0-2-1-16,-1-4-7 0,-2 3-5 0,-1-1 7 15,-2 0-3-15,1 3-6 0,-2 2-43 0,1 0-53 16,-1 1-75-16,-1 11-56 0,-1-14-14 0,1 14-32 16,-9-9-44-16,9 9-50 0,-16 0-433 0,3 3-344 15</inkml:trace>
  <inkml:trace contextRef="#ctx0" brushRef="#br0" timeOffset="-114404.67">19507 5171 267 0,'-2'-14'340'0,"2"14"-10"16,-4-10-56-16,4 10-20 0,-5-11-58 0,5 11 12 16,-8-8-36-16,8 8 5 0,-11-9-42 0,11 9 7 15,-14-5-34-15,14 5-1 0,-16-3-23 0,16 3-2 16,-17 2-27-16,17-2 3 0,-21 4-30 0,11 1 10 15,0-1-21-15,0 1 8 0,0 0-17 0,1 1 13 16,2 2-18-16,-1-1 13 0,2-1-19 0,6-6 21 16,-8 14-12-16,8-14 25 0,-1 9-1 15,1-9 16-15,6 10 6 0,-6-10 14 0,13 3-19 16,-13-3 7-16,19-2-20 0,-6-4 8 16,1-3-17-16,1-2 3 0,2-3-19 0,-3-1 11 15,0-1 1-15,-1-1 24 0,0-2 17 0,-4 0 26 16,-3-1 12-16,0-1 12 0,-3 2 16 0,-1 0-14 15,-5-4-18-15,-2 1-16 0,-3-5-15 0,-4 3-9 16,-2 0 8-16,1 2 2 0,1 4-7 0,0 2-16 16,3 3-12-16,0 0-14 0,2 2-58 0,0 3-96 15,7 8-45-15,-7-10-56 0,7 10-73 0,0 0-125 16,11 9-85-16,1-1-428 0,4 4-532 0</inkml:trace>
  <inkml:trace contextRef="#ctx0" brushRef="#br0" timeOffset="-113141.4">19720 5051 521 0,'0'0'504'0,"-17"0"-70"16,17 0-54-16,-14-2-83 0,14 2-50 0,0 0-72 0,-15 2-19 16,15-2-46-16,0 0-9 0,0 0-32 0,-16 0 1 15,16 0-11-15,0 0 14 0,0 0-27 16,12 3 6-16,-12-3-20 0,15 0 15 0,-15 0-10 15,18-2 14-15,-18 2-15 0,20-3 15 0,-20 3-1 16,18-4 28-16,-18 4-17 0,16-6 6 0,-16 6 9 16,11-7 1-16,-11 7-23 0,8-5-15 0,-8 5-16 15,0 0-3-15,-4-10-14 0,4 10 5 0,-13-1-11 16,13 1 11-16,-19 1-11 0,19-1 3 16,-20 6-11-16,9-2 6 0,2 1-11 0,2 2 11 15,-2 0-4-15,4 1 10 0,0 2-7 0,5-10 11 16,-4 18-5-16,4-18 12 0,4 18-3 0,1-9 6 15,4-1-2-15,2 0 3 0,1-1 4 0,3-1 7 16,0-2-2-16,3-2-3 0,-4-2 0 0,4-2-3 16,-1 2-6-16,1-6 0 0,-4 1-8 15,1-1 10-15,-3-3-7 0,-1-1-2 0,-2-1-5 16,-3 0-4-16,-3-1 1 0,-3 1-4 0,0 1-1 16,-4-1-5-16,-4-1 6 0,-3 1-10 0,0 0 3 15,-4 0 3-15,-2 1 2 0,0 3-3 0,2-1-3 16,-1 4-6-16,3-2 9 0,2 5-9 0,-2-1 8 15,13 2-5-15,-16 0 8 0,16 0-2 0,-14 3 5 16,14-3 8-16,-6 7-2 0,6-7-4 16,2 11 6-16,-2-11-2 0,14 11 2 0,-5-6 3 15,2 1 2-15,4-2-4 0,0 1 3 0,2-3-3 16,1 0 4-16,2-1-3 0,0-1 0 0,0 0 1 16,2-3-3-16,1-1-7 0,1 0 8 15,-4-2-5-15,0 0 2 0,-4-1-3 0,0-1 0 16,-3-1 0-16,0 2-3 0,-3 0 15 0,-2-1 3 15,-1-1-1-15,-1 2 3 0,-6 7 1 0,7-15-5 16,-7 15-2-16,-1-16-3 0,1 16 1 0,-6-17 8 16,6 17 1-16,-6-14-4 0,6 14 0 0,-7-10-11 15,7 10-9-15,-6-9 2 0,6 9-2 16,0 0-2-16,-6-9 0 0,6 9 0 0,0 0 0 0,0 0-13 16,0 0 15-16,-14 3 7 15,14-3 4-15,0 0-11 0,-1 13-4 0,1-13 0 16,-2 12 3-16,2-12 3 0,2 17-3 0,-2-17 4 15,1 19-1-15,4-9 3 0,-2 0-1 0,-1 1 1 16,2 0 7-16,0 0-7 0,1 0-1 0,-2 1 2 16,4 1 2-16,-2-2-2 0,0-3 6 0,0 2-2 15,2-2 2-15,-1-1-3 0,-1 2 8 0,2-2-11 16,-7-7 14-16,15 9-18 0,-15-9 23 0,17 3-8 16,-17-3-24-16,20-4-17 0,-11-1-30 0,4-2 5 15,0-1-31-15,-3-4-3 0,2-2 4 0,0-2 25 16,-3 2 3-16,-1-3 19 0,3 1 35 15,-3 1 41-15,0 1 3 0,-2 1 29 0,3-1 19 16,-1 1 10-16,-2 3 1 0,2-1-6 16,-1 3-11-16,-2-1-19 0,3 1-18 0,1 3-9 15,3 2-4-15,-1-2 6 0,3 5-14 0,0 0-2 16,0 3-9-16,2 0 0 0,-1 3-9 0,2 0 0 16,-5 1 5-16,2 1-4 0,-2 2 0 0,-1 1-7 15,-3-2 10-15,0 3-27 0,-6-1-37 0,-2-11-47 16,-2 20-48-16,-3-10-22 0,-3-1-41 0,-3 0-3 15,-1 0-29-15,-1-5 44 0,-2 1-8 0,-1-2 67 16,1-2 16-16,2-1 62 0,1-1 3 0,0-1 49 16,1-1 36-16,3-3 12 0,2 0 29 0,0-2 4 15,3 0 11-15,3 8-15 0,2-17 7 0,2 7 6 16,2 2 20-16,3-1-11 0,3-1-5 0,-1 1-12 16,0 1-7-16,1 1-16 15,1 3 1-15,0 1-18 0,-3-1-7 0,2 2-9 16,-12 2 1-16,21-1-11 0,-21 1 3 0,18 1-6 15,-18-1 7-15,18 5-10 0,-10-1 16 0,0 0-15 16,-1 3 6-16,0-1-7 0,0 0 12 16,-7-6-12-16,12 15 17 0,-6-7-14 0,-1-1 10 15,3 1-11-15,-3 0 16 0,1-1-10 0,1 1 10 0,1-2-6 16,-1 0 10-16,2 1-11 0,0-4 7 16,3 0-18-16,-12-3 10 0,21-2-17 0,-8-1 12 15,-3 0-12-15,1-2 10 0,-1 0 9 0,-3-1 63 16,1 1 71-16,-8 5 10 0,14-8-1 0,-14 8-6 0,12-6-24 15,-12 6-26-15,10-6-28 0,-10 6-17 16,0 0-23-16,10-5-15 0,-10 5-3 16,15 3 3-16,-15-3-2 0,10 7-3 15,-10-7 2-15,17 10 4 0,-9-6-3 0,2 1-19 16,1-1-40-16,0-1-83 0,1-1-100 0,1-1-136 16,1-1-171-16,-2-3-188 0,2-3-279 0,0-3-606 15</inkml:trace>
  <inkml:trace contextRef="#ctx0" brushRef="#br0" timeOffset="-112975.15">20895 4586 771 0,'-6'-8'687'0,"6"8"-53"0,-8-11-63 0,8 11-97 16,-5-10-94-16,5 10-81 0,-4-7-67 0,4 7-55 16,0 0-51-16,0 0-28 0,0 0-12 15,0 0-16-15,0 0-37 0,12 5-125 0,-1 1-27 16,0 0-99-16,2 3-170 0,1 0-137 0,2-1-503 15,-2 2-639-15</inkml:trace>
  <inkml:trace contextRef="#ctx0" brushRef="#br0" timeOffset="-112758.1">21115 4586 549 0,'-6'-9'536'0,"6"9"-42"0,0 0-93 0,-4-10-64 16,4 10-105-16,0 0-41 0,0 0-35 0,0 0 10 15,0 0-20-15,4 11-5 0,-2-3-20 16,2 3-10-16,-1 3 2 0,2 3-13 0,2 2-22 16,-1 1-14-16,2 1-9 0,-1 2-7 0,1 4-7 15,3 1-4-15,-6-4-7 0,0-1-46 0,-1 0-90 16,0-5-83-16,-1 0-65 0,-1-2-63 16,-2 1-83-16,-2-4-81 0,0-2-276 0,-3-2-269 0</inkml:trace>
  <inkml:trace contextRef="#ctx0" brushRef="#br0" timeOffset="-112624.55">21027 4954 308 0,'0'0'623'0,"-10"-3"-67"0,10 3-109 16,0 0-58-16,-4-9-78 0,4 9-34 0,10-10-49 15,3 4-41-15,3 0-40 0,3-1-20 16,4-1-25-16,1 1-19 0,6-3-26 0,2 2-32 16,-2-1-80-16,0 1-98 0,0-1-138 0,-5 3-143 15,-3 0-487-15,0 0-491 0</inkml:trace>
  <inkml:trace contextRef="#ctx0" brushRef="#br0" timeOffset="-112341.59">21969 4892 63 0,'0'0'696'0,"0"0"-154"0,0 0-121 16,0 0-47-16,0 0-83 0,0 0-51 0,0 0-71 15,0 0-19-15,-1 12-46 0,1-12-7 0,0 0-13 16,0 0 31-16,0 18-31 0,0-18-6 16,0 13-24-16,0-13 1 0,0 18-17 0,1-8 3 0,-1-10-10 15,0 21 2-15,4-11-49 0,-4-10-37 16,2 17-89-16,-2-17-70 0,0 16-73 0,0-16-4 15,2 9-104-15,-2-9-360 0,0 0-263 0</inkml:trace>
  <inkml:trace contextRef="#ctx0" brushRef="#br0" timeOffset="-111191.62">22029 4929 182 0,'0'0'227'0,"0"0"-48"0,0 0-36 0,-5 7-31 0,5-7-23 16,0 0-11-16,0 0-14 0,0 0-3 0,0 0 16 15,0 0 15-15,0 0 9 0,0 0 24 0,0 0 25 16,0 0-4-16,0 0 33 0,0 0-1 16,-8 6-8-16,8-6-32 0,0 0 11 0,0 0-11 15,0 0 22-15,0 0-9 0,0 0 16 0,0 0-13 16,0 0 9-16,0 0 4 0,0 0 1 0,0 0-4 15,0 0-26-15,0 0-24 0,0 0-30 16,5-10-17-16,-5 10-12 0,0 0-8 0,7-12-2 16,-7 12 29-16,1-11 0 0,-1 11-9 0,5-10-10 15,-5 10-2-15,0 0-11 0,0-13-11 16,0 13-18-16,0 0-7 0,0 0-12 0,0 0-6 16,0 0 0-16,0 0 2 0,0 0 0 0,0 0 0 15,-8 10 3-15,3-2-9 0,5-8 11 0,-5 19 2 16,2-8-2-16,1-2-1 0,0 4 1 0,0-2 3 15,0 0 4-15,-1-3-2 0,3-8 2 0,-3 20-29 16,3-20 12-16,-2 15 0 0,2-15 10 0,-4 11 6 16,4-11 1-16,0 11 11 0,0-11 3 0,0 0 0 15,-4 10-12-15,4-10 4 0,0 0 0 0,0 0-3 16,4-10 1-16,-4 10-3 0,4-15 0 16,1 4-7-16,-2-1 7 0,3-1 10 0,-2-1 14 15,2 3-3-15,2-3 2 0,1 2-10 0,-2 0 18 16,1 0-8-16,2 4-9 0,-1-2-3 0,-1 3-10 15,1 1-4-15,-1 1-16 0,2 2 10 0,-10 3 0 16,14-2 5-16,-14 2-3 0,18 5 1 0,-12 0-2 16,3 2 5-16,-1 3-1 0,0 0-2 15,-1 1-15-15,-1 0-34 0,0 2-54 0,-2-2-41 16,-2-1-80-16,1-1-21 0,-1 1-69 0,-2-10 8 16,4 17 14-16,-4-17 90 0,0 11 13 0,0-11 69 15,0 0-1-15,0 0 74 0,0 0 51 0,0 0 72 16,0 0 19-16,4-14 75 0,-4 14-8 0,3-16 32 15,-3 16 0-15,4-19 24 0,-1 11 4 0,-3 8-15 16,6-18-44-16,-6 18-42 0,7-13-21 16,-7 13-24-16,13-10-17 0,-13 10-17 0,21-2 6 15,-7 3 0-15,1 2-11 0,3 0 4 0,-2 2-17 16,6-1 9-16,-1 2-13 0,1-1 4 0,-2 2 2 16,-3-3-1-16,2 1-2 0,-1-1-7 0,-2 0-24 15,2-4-6-15,-3 0-8 0,-1 0-16 16,-3-3-14-16,5-2-3 0,-3-1 14 0,-3 0 10 15,1-3 4-15,-3 2 25 0,-1-2 25 0,0 1 33 16,-2-2-3-16,-1 1-2 0,-2-1-12 0,1-1-7 16,-3 11-4-16,0-20 23 0,0 20 7 0,-3-18-12 15,3 18-9-15,0-13-4 0,0 13-14 0,0-12-11 16,0 12-9-16,0 0-9 0,0 0 0 16,0 0 5-16,0 0 2 0,0 0 1 0,0 0-11 15,8 12 17-15,-3 1-19 0,2-1 23 16,3 1 0-16,-4 3 1 0,3-3-6 0,1 0-13 15,0-1-17-15,1-1-19 0,1-2-36 0,1-1-41 16,-2-1-59-16,1-4-100 0,1-2-169 0,1-2-148 16,-1-4-444-16,-2-3-663 0</inkml:trace>
  <inkml:trace contextRef="#ctx0" brushRef="#br0" timeOffset="-109720.83">20481 8674 508 0,'0'0'502'0,"0"0"-75"0,0-12-26 16,0 12-56-16,0 0-44 0,0-11-55 0,0 11-37 15,0 0-56-15,0 0-24 0,0 0-44 16,-2-10-12-16,2 10-25 0,0 0 0 0,0 0-24 16,4 8 27-16,-4-8 0 0,5 17 8 0,-3-1-6 15,3 2 20-15,-3 6 5 0,-1 3 10 16,0 8-9-16,0 0-11 0,-1 6-39 0,0 4 74 16,0 3-65-16,-1 0 47 0,1 3-65 0,0 2 40 15,0 0-8-15,1 0-5 0,-1 3-6 0,2-1-10 16,2-3 38-16,-1 1-62 0,3-3 47 0,0-1-57 15,0-2 26-15,2-1-26 0,-3 0 47 0,2-2-51 16,-2-1 40-16,1-1-46 0,-5-7 50 0,2 1-54 16,-2 0 47-16,-1-2-42 0,1-1 37 0,-1-4-46 15,2-2 46-15,-2-2-48 0,1 0 52 0,1-4-56 16,0-3 45-16,-2-1-40 0,1-3 53 16,0-1-47-16,2-2 44 0,1 0-43 15,2-4 18-15,-6-7-85 0,10 11 11 0,-10-11-58 16,11 2-51-16,-11-2-98 0,10-4-143 0,-4-4-111 15,-3-1-465-15,-1-3-594 0</inkml:trace>
  <inkml:trace contextRef="#ctx0" brushRef="#br0" timeOffset="-108059.73">20439 8753 170 0,'0'0'308'0,"-4"-12"-11"16,4 12-40-16,-2-10 21 0,2 10-56 0,-4-12 19 15,4 12-38-15,0 0-13 0,-2-13-47 16,2 13-6-16,0 0-34 0,2-15 7 0,-2 15-27 16,8-10 3-16,-8 10-24 0,11-10 4 0,-4 5-22 15,6 0 11-15,-2 0-14 0,5 0 13 0,-4-2-7 16,8 4 6-16,1-3-13 0,3 0 10 16,2 1-13-16,7-1 11 0,2-2-6 0,9 1 16 15,0 0-7-15,5-1 1 0,-4 1-13 0,5 0-5 16,0 1 3-16,0 1-12 0,2 2-4 0,-1 0-2 15,5 2 3-15,3 1-13 0,0 1 10 0,3 0-16 16,1 4 18-16,9-2-21 0,-10 2 12 0,-3-1-13 16,4 0 9-16,-3 1-11 0,-3-1 12 0,1-1-12 15,-1 0 11-15,1 0-11 0,-5 0 10 0,1-2-9 16,1 2 9-16,-1-1-13 16,2-2 15-16,-3 1-15 0,3-2 10 0,-3-1-9 15,3 1 11-15,-1-2-10 0,-1 0 6 0,3 0-5 16,-3 0 7-16,4 0-6 0,-7 0 8 0,5 0-11 0,-3 0 8 15,-3-1-9-15,2 3 10 0,-4-4-11 16,-10 4 11-16,0-2-9 0,-9 1 18 0,-4 2 28 16,-4-3 25-16,0 1 0 0,-4 0-13 0,-2 1-16 15,-3 1-8-15,1-1-7 0,-13 1-6 0,23-1-5 16,-23 1-4-16,17-2-3 0,-17 2 1 0,18 0-2 16,-18 0 1-16,19 2 0 0,-6-1 1 0,-2 0-7 15,3 1-1-15,-1-1 5 0,1 1 1 0,-1 1-1 16,1-1 5-16,-3 1-1 0,1-3 0 15,0 3 5-15,-12-3 4 0,20 3 21 0,-20-3 11 16,14 2 6-16,-14-2 5 0,13 3 0 0,-13-3-6 16,12 2-12-16,-12-2-6 0,0 0-8 15,13 1-12-15,-13-1-2 0,0 0-1 0,9 6-3 16,-9-6 0-16,5 6 4 0,-5-6 18 0,5 10 5 16,-5-10 1-16,2 16-6 0,-2-16-6 0,2 22-4 15,-2-8-4-15,0 2 1 0,-2 3-1 0,2 2-10 16,-2 1 5-16,1 3-5 0,-3 0 4 0,1 3-2 15,1 3 1-15,-2 0-42 0,2 1 46 0,-1-1-36 16,1 1 42-16,-2 0-30 0,2 1 71 0,1-1-43 16,-1-1 23-16,0 3-5 0,0-2-5 15,2 2-7-15,0 0-5 0,0-1-1 0,0 2-2 0,0-2-4 16,0 0-1-16,0-1-3 0,4 2 0 0,-3-2-1 16,0-4 1-16,2 1-2 15,-1-3-31-15,0 2 42 0,0-3-38 0,-2 0 26 16,4-3-23-16,-3 1 33 0,0-3-31 0,-1-2 31 15,3 0-30-15,-1 0 31 0,1-3-30 0,-3 1 30 16,4 0-30-16,-3-3 17 0,0 1-15 0,2-3 30 16,-3 1-26-16,4-1 22 0,-1 2-26 0,-1-2 29 15,2 0-33-15,-4 0 15 0,4-1-41 0,-1 1 37 16,0 0-30-16,-1 0 38 0,0 0-32 16,0-2 35-16,0 2-28 0,-2-11 34 0,2 18-28 15,-2-18 30-15,2 16-34 0,-2-16 20 0,0 15-14 16,0-15 34-16,-2 13-50 0,2-13 51 0,-1 13-32 15,1-13 30-15,-5 11-36 0,5-11 36 0,-3 11-22 16,3-11 18-16,0 0-24 0,-6 13 28 0,6-13-33 16,0 0 36-16,-5 10-36 0,5-10 34 0,0 0-40 15,-9 9 42-15,9-9-36 0,-9 4 35 0,9-4-43 16,-13 3 33-16,13-3-39 0,-13 3 34 16,13-3-36-16,-19 2 30 0,19-2-47 0,-25 0 38 15,12 0-51-15,-2 0 52 0,-1 0-46 0,-3 0 49 16,0-2-43-16,-2 2 55 0,0 0-61 0,-2 0 41 15,0 0-5-15,0 2-8 0,1-4-7 0,0 4-8 16,-1-2 3-16,-3 0 5 0,0 0-5 16,-1 0-6-16,1 0 7 0,-3 0-1 0,1-2 11 15,-3 2 6-15,2 0 0 0,-2-1 6 0,-1-1 0 16,1 2 4-16,-8-1 0 0,5 1-2 0,-4-2 4 16,0 1 2-16,7 1 2 0,-1 0 4 0,-1 0-3 15,4 1 2-15,-3-2 0 0,1 2-1 0,1-1 2 16,1 0-1-16,0 0 1 0,0 0 0 0,0 0-12 15,1 0 14-15,-1-1 2 0,0 1-5 16,-2-2-2-16,3 2 4 0,-3 0-1 0,0 0 1 16,0-1 2-16,1 1-1 0,-1 0-1 0,1 1 0 15,-1-1 3-15,2 0-4 0,2 0 4 0,0 0-2 16,0 3-5-16,2-3 8 0,2 2-2 16,2-1 0-16,-2-1 2 0,0 0-2 0,-1 2 0 15,2-2 2-15,-5 1-3 0,-1 1 1 0,-1-2-2 16,3 0-1-16,-2 0 1 0,0 1 1 0,0 1 0 15,1-2-2-15,1 2 2 0,-1-1 0 0,4 0 4 16,2 0-3-16,-3 0 0 0,4-1 0 0,-1 1-2 16,-1 1 3-16,4-2 0 0,-3 0-3 0,4 1 1 15,-3-1-1-15,1 0-1 0,2 1 2 0,-4-1 1 16,1 0-3-16,1 2 4 16,-2-1 1-16,2 1-5 0,0-1 0 0,-1-1 1 15,0 0-1-15,1 2 1 0,-1 0 3 0,2-1 0 16,0 0-3-16,0-1 4 0,0 1-2 0,5-1 3 15,-3 1-8-15,-2 1 3 0,4-2 2 0,-1 1 1 16,-2 0-2-16,0-1 0 0,1 0-2 0,-2 1 3 16,-1 0 3-16,0 2-2 0,-2-2 4 0,2 0 5 15,0 2 0-15,2-2 6 0,-1 0 1 0,4 0-5 16,-1 0 15-16,2-1 11 0,0 1 11 0,13-1-40 16,-21 2 36-16,21-2-52 0,-20 1 50 0,20-1-58 15,-17 0 50-15,17 0-54 0,-15 1 55 0,15-1-59 16,-14 0 52-16,14 0-58 0,-15 1 57 15,15-1-47-15,0 0 43 0,-17 0-61 0,17 0 33 16,-10-2-163-16,10 2-124 0,-7-7-244 0,7 7-587 16,0-16-736-16</inkml:trace>
  <inkml:trace contextRef="#ctx0" brushRef="#br0" timeOffset="-107076.66">21421 9113 128 0,'0'0'514'0,"6"-7"-108"0,-6 7-48 15,0 0-49-15,5-13-6 0,-5 13-40 0,1-11-26 16,-1 11-40-16,3-11-15 0,-3 11-38 0,0 0-10 16,-3-17-36-16,3 17-7 0,-1-11-28 15,1 11-4-15,-2-11-23 0,2 11 4 0,-3-13-25 16,3 13 11-16,-8-9-18 0,8 9-7 0,-14-11 1 15,14 11 12-15,-16-6-17 0,4 4 13 16,-1 0-12-16,1 1 13 0,-1 1-8 0,-2 1 5 16,-1 1 1-16,1 0 1 0,-3 1 11 0,1 1-6 15,2 1-6-15,-3 0-1 0,3 3 6 0,-2-2-3 16,2 2 14-16,-3 1 4 0,2 1 9 0,-2 1-53 16,2-1 68-16,0 4-48 0,1-1 55 0,-1 1-11 15,-2 2 16-15,1 2-2 0,-1 0-5 0,3 1-4 16,1-2-9-16,1 2-9 0,0-1-6 0,2 1-3 15,2 0-8-15,-1 2 0 0,0-2-5 0,2 2-3 16,3-1 6-16,0-1-5 0,1 2 5 16,0-1 26-16,4-1-5 0,0-1-8 0,4 2-10 15,-2-1 1-15,3 0-5 0,2 1 2 0,1-1 30 16,2 1-46-16,0-1 47 0,3-1-56 16,2 2 51-16,2-2-53 0,3-2 47 0,-2 0-50 15,0-1 25-15,1-3-20 0,5 2 42 0,-6-2-50 16,3 0 38-16,1-2-41 0,-2-1 50 0,0 3-51 15,5-1 45-15,-3-3-40 0,-1 0 44 0,3 1-51 16,-1-2 48-16,-1-2-47 0,2 1 50 0,1-2-47 16,0 0 38-16,-3-2-38 0,-2-2 48 0,3 1-45 15,0-2 39-15,1-1-37 0,1-2 82 0,-3 0-21 16,-3 0 28-16,5-1-35 0,-4-2 27 16,1-1-32-16,-4 0 23 0,-1 0-22 0,2-2 31 15,-4 1-19-15,1-2 10 0,-1 0-26 0,-3 0 13 16,2-1-27-16,-1-4 13 0,1 2-26 0,-3-2 18 15,1 1-21-15,-1-1 17 0,0 1-20 0,-1 1 16 16,-3-1-19-16,3 1 16 0,-2 0-11 0,0 0 10 16,-1 0 4-16,-1-1 20 0,-1 3-14 15,-1-2 7-15,2-1-14 0,-3 2 9 0,0 1-11 16,-2-1 5-16,0-2-10 0,0 2-2 16,-2-1-2-16,0-2 12 0,-1 0-16 0,1 0 7 15,0 2-9-15,-1-1 4 0,1 0-5 0,0 1 8 16,-3-1-11-16,1 3 9 0,2-2-10 0,-6 1 8 15,4 0-8-15,-5 1 3 0,3-1-4 0,-6 1 13 16,1-1-16-16,0 0 16 0,-3 1-12 0,-1-1 12 16,1 2-12-16,1 0 10 0,-1 1-8 0,-1-1 10 15,2 1-12-15,1 1 16 0,-1-1-17 0,1 1 4 16,-1-3-4-16,2 5 9 0,-5-2-15 0,3 0 8 16,-4 1-23-16,3 2 14 0,-3-5-14 0,-4 4 8 15,3 0-18-15,-4-3 23 0,2 3-45 0,3 1 13 16,0 2-57-16,2-1-13 0,-3 1-121 0,5 2-12 15,1-2-65-15,12 4-40 0,-22 0-116 16,22 0-63-16,-23 4-510 0,13-2-662 0</inkml:trace>
  <inkml:trace contextRef="#ctx0" brushRef="#br0" timeOffset="-106193.62">22811 9021 37 0,'4'-8'388'0,"-4"8"-81"0,7-10-5 16,-7 10-58-16,8-10-7 0,-8 10-44 0,8-10 18 15,-8 10-11-15,5-8 39 0,-5 8-28 0,6-8-16 16,-6 8-51-16,4-10-16 0,-4 10-39 0,0-11 2 15,0 11-32-15,-5-9 9 0,-3 3-14 0,2 1 8 16,-4 0-10-16,1 2 25 0,-4-2-15 16,2 4-1-16,-1-1-18 0,-2 1-4 0,14 1-18 15,-22 1 5-15,9 2-13 0,0 2 7 0,1 1-12 16,-1 1 17-16,2 3-17 0,-1 0-2 0,3 2-3 16,-2 3 7-16,2 1 1 0,-2 2 8 0,0 1-48 15,1 0 48-15,-3 5 14 0,1-1-4 0,1 4-2 16,-2-2-5-16,2 0-7 0,0 0 2 0,2 0-6 15,1-3 6-15,2 1-5 0,2-2 13 0,1 2-7 16,3-2-9-16,0-1 6 0,2 2 0 0,3 1-7 16,1-3 6-16,4 0-7 0,-1-1 2 15,6 4-1-15,1-4 1 0,3-1-4 0,-4-4-1 16,3 0 0-16,0-2-1 0,-2 0 2 0,1-1 2 16,2-2-8-16,-1 1 6 0,-1-4-4 15,-1 0 4-15,-2 0 3 0,4-3-3 0,-5 0 1 16,1-1 2-16,1 0-3 0,-2-1-5 0,0-1 8 15,4 0-2-15,-3 0-4 0,3-3 1 0,1 2 7 16,-3 0 24-16,4-2 13 0,-3 0 10 0,-1-2 17 16,2 4-13-16,0-5 23 0,-1 1 18 0,-3 0 0 15,5-1 6-15,-4-1-3 0,0 0-15 0,-1-1-4 16,5-2 6-16,-5 1 11 0,-2-1 4 16,3-3-17-16,-1 0-13 0,1 1-8 0,-5-2-5 15,2-2-3-15,0-1-6 0,-2 0-10 0,0-1-5 16,-2 0-10-16,-2-1-5 0,2-1-4 0,-3-1-2 15,-2 2-6-15,0 1 1 0,-2-1-5 0,0-1 1 16,-2 1-5-16,0 1-5 0,-6-3 3 0,5 2 1 16,-7 0-5-16,2 0 3 0,-2 1-4 15,-4-1 1-15,-1 0-2 0,-3 0 6 0,0 0-6 16,-2 1 4-16,0-1-4 0,0 3 2 16,-3 0-6-16,-4 0 1 0,2 5-1 0,1-2 3 15,-3 3-19-15,0-1-22 0,4 6-25 0,-2-1-14 16,-1 1-9-16,2 2-26 0,3 2-29 0,-3-1-45 15,3 1-49-15,1 2-25 0,-1-1-12 0,2 3-4 16,-2-3-75-16,1 3-87 0,2 0-132 0,-1 0-369 16,5 1-527-16</inkml:trace>
  <inkml:trace contextRef="#ctx0" brushRef="#br0" timeOffset="-105560.48">21670 9989 543 0,'0'0'561'0,"0"0"-89"0,-4-11-100 16,4 11-72-16,0 0-121 0,0 0 2 0,0 0-40 15,-3-9-27-15,3 9-19 0,0 0-14 0,-5 7-13 16,5-7-11-16,-5 12-8 0,5-12-12 0,-4 13-4 16,4-13-6-16,-6 19-5 0,3-9-3 0,1-1 8 15,-2 1-20-15,4-10 13 0,-6 19-16 0,6-19 13 16,-4 16-8-16,4-16 7 0,-4 13-16 16,4-13 24-16,-4 10 25 0,4-10 44 0,0 0-9 15,-2 11-19-15,2-11-3 0,0 0-20 0,0 0-8 16,6-14-2-16,-2 6-6 0,0-3-6 0,2-3-50 15,0-2 90-15,3-2-27 0,-2-1 73 16,2 0-26-16,0-1 69 0,0 1-45 0,0 2 45 16,2-2-43-16,-2 0 24 0,0 2-26 0,-1 3 23 15,0-1-28-15,-2 3 12 0,1 4-33 0,-2-2-2 16,-5 10-37-16,9-14 5 0,-9 14-26 0,11-8 13 16,-11 8-23-16,14 0 15 0,-14 0-22 0,17 11 19 15,-5-3-19-15,-3 3 15 0,4 3-18 0,1 3-1 16,-3 1 15-16,5 3-17 0,-5-2 22 0,2 1-29 15,-4-1-15-15,0 0-69 0,0 1-18 0,-4-3-155 16,2-2-39-16,-3-1-87 0,-1-2-136 0,-2-2-110 16,-1-10-386-16,0 12-636 0</inkml:trace>
  <inkml:trace contextRef="#ctx0" brushRef="#br0" timeOffset="-105408.79">21703 9987 186 0,'-8'-11'638'0,"8"11"-143"0,0 0-15 0,4-13-120 16,-4 13-17-16,17-9-103 0,-4 5 20 0,4-2-91 16,5 2 37-16,5-1-83 0,0 1 26 0,5-1-81 15,1 1 22-15,-3 0-161 0,-1 2-105 0,-2-2-183 16,2 0-205-16,-5 1-268 0,-1-2-372 16</inkml:trace>
  <inkml:trace contextRef="#ctx0" brushRef="#br0" timeOffset="-104760.98">22719 9854 692 0,'0'0'588'0,"0"0"-88"0,0 0-56 15,11 1-80-15,-11-1-68 0,0 0-51 0,0 0-48 16,0 0-96-16,0 0 26 0,0 0-32 0,0 0-11 16,0 0-63-16,6 9 43 0,-6-9-62 0,0 11 50 15,0-11-56-15,3 13 47 0,-3-13-56 0,7 18 52 16,-3-8-59-16,-2-1 58 0,2 1-8 0,-4-10-3 16,1 19-12-16,-1-19-30 0,4 15-3 15,-4-15 2-15,2 12 11 0,-2-12-1 0,0 0-9 16,0 0 0-16,0 0 3 0,0 0 4 0,-13-5-48 15,9-3 66-15,-4-3-56 0,2-2 64 0,1-2-3 16,-1-1-1-16,-1-4 21 0,3 1 19 0,-4 0 35 16,4 1 27-16,2 0 10 0,-2 0-22 15,4 1-17-15,2-1-19 0,0 2-6 0,4-1-10 16,2 3-12-16,3 0-10 0,2 1-7 0,1 0 0 16,3 5-10-16,1 0-7 0,-2 4-23 0,2 2 24 15,-5 1-8-15,4 1 3 0,-4 1 11 0,-1 2-15 16,0 2 1-16,-5 1 2 0,1 1 3 0,-8-7-52 15,4 15 62-15,-4-15-49 0,-5 17 53 0,-2-9-49 16,1 0 45-16,-3 2-41 0,2-3 55 0,-2 0-53 16,2 0 50-16,2-1-52 0,-3 0 49 15,8-6-52-15,-10 10 53 0,10-10-50 16,-2 8 51-16,2-8-47 0,6 7 43 0,-6-7-40 16,14 7 50-16,-5-2-56 0,5-2 50 0,0 1-52 0,0 2 53 15,-1-1-54-15,-1 0 47 0,3 2-51 16,-2-1 49-16,-4-1-46 0,-2 2 49 0,1 0-42 15,-3 0 55-15,-1 1-52 0,-4-8 58 0,-2 15-51 16,2-15 51-16,-7 15-49 0,-1-8 51 0,-1 2-53 16,-5-2 49-16,1 1-47 0,1-2 27 0,-3 0-32 15,1-2 51-15,-1 0-77 0,1-1 16 0,1-1-87 16,2-1 10-16,-3 1-101 0,14-2-8 16,-22 0-106-16,10-3-162 0,12 3-554 0,-20-5-648 15</inkml:trace>
  <inkml:trace contextRef="#ctx0" brushRef="#br0" timeOffset="-97094.24">22838 8919 45 0,'0'0'153'0,"0"0"-5"0,0 0-14 0,0 0 7 15,0 0 5-15,0 0-4 0,0 0-2 0,0-13-11 16,0 13-14-16,0 0-2 0,0 0 7 0,0 0 5 16,2-13-30-16,-2 13 42 0,0 0-25 0,0 0 12 15,0 0-35-15,2-11 5 0,-2 11-44 0,0 0 14 16,0 0-40-16,0 0 13 0,0 0-27 0,0 0 18 15,0 0-24-15,-14-1 21 0,14 1-25 0,-13 7 17 16,2 1-5-16,-3 2 37 0,-3 3-10 16,-4 4 25-16,-4 4-22 0,-2 3 19 15,-2 2-21-15,2 2-4 0,-4 0 13 0,6 3-25 0,-1-1 7 16,-2 0-19-16,4 0 13 0,1-1-15 16,3 0 7-16,2-6-16 0,3 0 15 0,1-3-23 15,1-2 21-15,3-1-17 0,1-4 21 0,0-1-16 16,3-4 39-16,1 2-9 0,5-10 8 0,-3 10-21 15,3-10 12-15,0 0-18 0,8 7 9 0,-8-7-17 16,0 0 11-16,18-2-12 0,-7-3 8 0,0-1-23 16,4-2-1-16,4-3-19 0,1-3 4 0,4-3-19 15,5-4 19-15,-1 1-13 0,1 0 11 0,2-1 6 16,1 0 4-16,-3 1 4 0,2 0 14 0,-2 1-13 16,-4 4 16-16,0-1-10 15,0 0 12-15,-1 2-16 0,-3 0 20 0,-3 2-19 0,1-1 18 16,-2 1-9-16,0 2 14 0,-1-2-18 15,-3 5 19-15,-1-2-13 0,-1 2 15 0,-2 1-21 16,1 1 14-16,-10 5-16 0,13-6 17 0,-13 6-17 16,14-4 15-16,-14 4-14 0,0 0 17 0,17 0-19 15,-17 0 17-15,9 4-11 0,-9-4 15 0,0 0-18 16,11 8 11-16,-11-8-10 0,0 0 15 0,3 9-16 16,-3-9 21-16,-2 10-19 0,2-10 11 0,-12 12-11 15,3-4 0-15,-2 4 3 0,-3 0-1 0,-1 1 0 16,-4 0 10-16,2 7 3 0,-3 0-17 15,1 2 22-15,-3 3-17 0,0 2 8 0,-1 0-15 0,5 0 15 16,0-3-14-16,3 1 10 0,-1-3-15 16,0-2 11-16,5-2-5 0,2-1-3 15,-2-2-2-15,6-4 4 0,-2 1 2 0,3-2-1 16,4-10-11-16,0 11 22 0,0-11-19 0,9 6 19 16,-9-6-18-16,22-2 20 0,-6-2-16 0,4-1 12 15,3-6-9-15,4-1 23 0,6-4-13 0,1-1 26 16,4 0-9-16,-2-2 20 0,1 2-15 15,0-1 12-15,-3 2-9 0,-7 4 9 0,1 0-15 0,-9 1 27 16,2 2-12-16,-7 0-3 0,0 3 7 0,-2-1-21 16,-1 3-5-16,-4-1-9 0,-7 5-2 0,7-7 10 15,-7 7-12-15,0 0 10 0,0 0-12 0,0 0 10 16,-21 2-17-16,12 1 14 0,-2 4-15 16,-3-1 14-16,-1 2-15 0,-3 2 0 15,1 1-33-15,0 3-7 0,-5 0-28 0,1 3-6 16,1-1-34-16,0 3 9 0,0 0-23 0,0-1 21 15,1 0-5-15,4 0 28 0,-1-5-10 0,3 1 43 16,2-2-16-16,1-1 40 0,-1-1-10 0,1-1 28 16,4-2-6-16,-1-1 61 0,1 0 5 0,6-6 21 15,-9 7-40-15,9-7 12 0,0 0-31 0,0 0 26 16,0 0-21-16,0 0 22 0,0 0-31 0,13-10 21 16,-4 7-18-16,5-3 20 0,2 0-17 15,4 2 17-15,1-2-1 0,3 1 1 0,0 0-2 16,-1-1-8-16,2 1 2 0,-2 0-3 0,-6 2-4 15,2 1-8-15,-3-1 1 0,-3 2 5 16,0-2-2-16,-1 0 1 0,-12 3-1 0,17-3-1 16,-17 3-4-16,0 0 2 0,0 0 2 0,0 0-5 15,0 0-1-15,0 0 5 0,-11 7 4 0,11-7-17 16,-20 7 15-16,9-3-13 0,-2 1 14 0,3 3-11 16,-1-1 18-16,-1 0-25 0,2 1 14 0,1-2-17 15,1 1 17-15,2-1-10 0,6-6 15 0,-9 12-19 16,9-12-1-16,0 0-84 0,4 13-81 15,-4-13-160-15,13 6-460 0,-13-6-313 0</inkml:trace>
  <inkml:trace contextRef="#ctx0" brushRef="#br0" timeOffset="-95812.95">20579 10556 397 0,'0'0'473'0,"-8"-12"-34"0,8 12-79 16,-12-12-23-16,12 12-55 0,-9-11-34 0,9 11-43 16,-6-9-18-16,6 9-43 0,-6-9-20 15,6 9-37-15,0 0-19 0,-7-7-23 0,7 7 3 16,0 0-22-16,-11 4 15 0,11-4-6 0,-7 15-5 16,5-6 0-16,-2 2-1 0,1 5-2 15,1 1-2-15,0 1-4 0,1 1-2 0,0 4-3 16,0 2-4-16,-1-2 9 0,2 2-11 0,0 0 6 15,0-1-12-15,-2 1 7 0,2-3-11 0,0-3 10 16,-3 2-10-16,3-4 11 0,0 1-13 0,-1-4 11 16,1 0-10-16,0-2 11 0,0-12-3 0,0 20 8 15,0-20-5-15,-1 17 11 0,1-17-8 0,0 13 25 16,0-13-18-16,0 0 7 0,0 0-15 0,0 0 6 16,0 0-16-16,0 0 11 0,0 0-10 0,0 0 8 15,-3-11-11-15,3 11-2 0,0-18 3 16,2 7-2-16,-1-3 0 0,-1-2 0 0,0-4-1 15,0 1-1-15,0-5-43 0,-1-2 52 0,-1 1 2 16,0 0-2-16,0-3-1 0,0 0-2 0,-2 2 8 16,3-1-11-16,-2 2 25 0,2 0-10 15,1 0 7-15,0 3 0 0,2-1-4 0,2 2-4 16,1 0 0-16,2 1-6 0,3 2-1 0,-1 0-6 16,5 4 4-16,0-1-4 0,0 2 2 0,3 3-4 15,-3 1 2-15,0 1-5 0,1 4 2 0,-1 0 3 16,-1 2 0-16,-1 1-8 0,-12 1 6 0,21 3-3 15,-9-1 6-15,-3 3-6 0,0 1 8 16,-2 3-6-16,2-1 0 0,-2 4 0 0,-1-2 2 0,0 4 1 16,2-1-3-16,-3 2-1 0,1 0 1 15,-2 1 2-15,0-1-2 0,1-1 2 0,-3 2-3 16,0-3-4-16,-2 2-54 0,-2-2 49 16,-2 2-2-16,-1-2-4 0,-3-1-4 0,-1 0-1 15,-4 0-10-15,0-4 19 0,-2 3 3 0,-2-3 1 16,-1 1 4-16,3-1 0 0,-2-2 4 0,1-2-1 15,-2 0 1-15,4 1-3 0,-1-1-19 0,2-1-22 16,2 0-25-16,11-3-59 0,-18 4-108 0,18-4-126 16,0 0-91-16,-12 2-365 0,12-2-354 0</inkml:trace>
  <inkml:trace contextRef="#ctx0" brushRef="#br0" timeOffset="-95479.12">20931 10447 448 0,'-5'-10'439'0,"-2"-1"-65"0,1 3-35 0,0 0-53 16,1 1-13-16,0 0-60 0,5 7-43 0,-9-9-50 16,9 9-8-16,-7-6-5 0,7 6 17 0,0 0-29 15,-13 1 14-15,13-1-5 0,-6 9-2 0,6-9-25 16,-6 16 1-16,1-6-10 0,5 1-3 15,-2 4-19-15,0 1-7 0,1 1-4 0,-2 3-9 16,1 2-1-16,-1 3-6 0,0 0-3 0,0 1-5 16,0 5 1-16,-2 1 6 0,2-1-11 15,1 2 7-15,2-4-9 0,1-1 3 0,2 3-6 16,3-1 13-16,0-2-11 0,4-2 6 0,1-1-7 16,1-2-6-16,-1-5-47 0,3-3-32 0,0 1-59 15,5-3-26-15,-1-4-107 0,2 1-58 0,-2-4-104 16,1-2-366-16,-1-4-328 0</inkml:trace>
  <inkml:trace contextRef="#ctx0" brushRef="#br0" timeOffset="-94894.67">21050 10639 500 0,'0'0'442'0,"-14"-9"-85"16,14 9-80-16,-8-6 3 0,8 6 10 0,0 0-52 15,-14 2-26-15,14-2-23 0,-7 7-30 0,7-7-20 16,-7 16-42-16,5-8 26 0,0 3-21 0,1 2-13 16,1-1-12-16,1 1-18 0,3 0-8 0,-3 0-13 15,1 0 4-15,0-1-21 0,2 0 10 0,0-1-16 16,-4-11 7-16,4 19 5 0,-2-11-16 0,-2-8 9 16,4 12 0-16,-4-12 0 0,0 0-32 0,0 0-42 15,0 0 3-15,0 0-6 16,0 0-9-16,-2-14 0 0,-2 2 10 0,0-3 11 15,0 1 7-15,-4-6 10 0,2 0 12 0,0-3-8 16,-1 4 16-16,1-1-4 0,1-1 15 0,0 4 6 16,2 0 23-16,2 0-9 0,1 3 11 0,0 0-15 15,2 1 13-15,5-1-12 0,-2 3 22 0,6 0-16 16,0 1 7-16,1 4-16 0,3 0 7 0,0 1-15 16,1 1 8-16,-1 3-15 0,-2 2 12 0,2 0-8 15,-3 2 4-15,1 4-11 0,-3-3 10 0,0 2-11 16,-3 3 4-16,-1-2-1 0,-6-7 1 0,2 18 3 15,-2-18-2-15,-4 20 1 0,-3-10-1 0,1-1 4 16,-5 2-2-16,0-2-2 0,1 1-3 0,-1-2 0 16,2 2 2-16,1-6 0 15,0 2 1-15,0 1 0 0,8-7 3 0,-8 9 1 16,8-9 5-16,0 0 2 0,0 0-4 0,7 12 0 16,-7-12-56-16,18 6 64 0,-6-2-53 0,3-1 56 15,-1 3-7-15,4 0-2 0,-5 0-1 0,2 0-5 16,2 2 0-16,-2-2-2 0,-1 3-2 15,-3 1 2-15,0 0-2 0,-2-1-1 0,-3-1 6 16,-1 1-2-16,-3 1 12 0,-2-10-24 0,-2 18 23 0,-5-11-9 16,1 2 4-16,-3-2-2 0,-5 2 8 0,-1-3-12 15,-4 0 5-15,1-2-13 0,-1 2 7 16,0-5-37-16,2 2-41 0,-1 0-107 0,4-3-137 0,0 2-237 16,1-1-341-16,13-1-461 0</inkml:trace>
  <inkml:trace contextRef="#ctx0" brushRef="#br0" timeOffset="-93513.45">21348 10378 337 0,'-4'-9'301'16,"4"9"-11"-16,-4-7-9 0,4 7-38 0,-1-12 0 15,1 12-29-15,0-11 19 0,0 11-30 0,-2-10-21 16,2 10-32-16,-2-11 8 0,2 11-28 16,0 0-13-16,-2-13-38 0,2 13-8 0,0 0-28 15,0 0 37-15,0 0 3 0,0 0 1 0,0 0 11 16,11 9-3-16,0 1-19 0,7 3 12 15,3 5-5-15,6 6-7 0,2 1-10 0,0 3 5 0,2 3-6 16,-4 2-51-16,5 8 53 0,-2 1-11 16,-9-3-10-16,-2 2-3 0,-5 0-8 0,-4 1-5 15,-3-1-1-15,-7-3-3 0,-4 3-1 0,-6-2-18 16,-7-3-94-16,-4-1-120 0,-4-3-159 0,-2-4-145 16,3-1-538-16,-7-3-670 0</inkml:trace>
  <inkml:trace contextRef="#ctx0" brushRef="#br0" timeOffset="-79664.41">22076 10799 344 0,'4'-15'300'0,"-1"3"-25"0,-1 1-41 16,2 0-30-16,1 0 3 0,0 0-4 15,-1 0-10-15,0 0-11 0,-1 1 20 0,3-1-5 16,-3 0-45-16,1 2 9 0,2 0-20 0,-6 9 3 15,6-15-30-15,-6 15-2 0,6-13-24 0,-6 13-9 16,4-10-27-16,-4 10-6 0,0 0-21 16,5-11 3-16,-5 11-14 0,0 0 6 0,0 0-7 15,0 0 1-15,0 0 3 0,-7 13 0 0,5-3 0 16,0 1 2-16,2 1-3 0,-2 3-2 0,0 2-5 16,2 1-1-16,0 3 8 0,2-1-10 0,0 3 9 15,0 1-14-15,0 0 10 0,0-2-9 0,1 0 10 16,1 0-9-16,-2-4 4 0,1-2-6 0,-1 0 5 15,1-3-6-15,-3-2 9 0,2 0-6 0,-2-11 13 16,0 18-7-16,0-18 8 0,2 10-11 16,-2-10 5-16,0 0-8 0,0 0 9 15,0 0-9-15,-12-3 5 0,12 3-9 0,-6-17 7 16,3 5-6-16,1-1-1 0,0-6-1 0,2 1-3 16,0-4 2-16,0-1 4 0,4-4-51 0,-1 1 61 15,1-6-4-15,3 3 1 0,0-2-6 0,-1 2 7 16,2 2-12-16,3-1 9 0,-2 2-8 0,1 1 5 15,2 5-3-15,-3-1 1 0,2 1-3 0,3 4 5 16,-1 2-14-16,1 0 8 0,-3 4-8 0,2 1 9 16,1 3-11-16,-1 0 12 0,-1 4-10 0,-12 2 8 15,19 0-5-15,-19 0 8 0,14 7-6 0,-9 0 8 16,-1 2-6-16,-4-9 11 0,3 19-9 0,-4-9 7 16,-1 1-10-16,-2 3 3 0,-1 1 4 15,-1 0 4-15,-2-1-3 0,4 0 1 16,0 2-2-16,-1-1 0 0,1 0-2 0,0-1 2 15,-2-1-5-15,2 1-16 0,-2-3-10 0,1 0-2 16,-4-3-11-16,0 1-23 0,-2 0-40 0,-2-2-2 16,-1-2-33-16,1 0 4 0,-5-2-37 15,6 0-28-15,-2-2-42 0,2 1-25 0,1-1-57 0,11-1-335 16,-19 3-171-16</inkml:trace>
  <inkml:trace contextRef="#ctx0" brushRef="#br0" timeOffset="-79347.69">22637 10465 507 0,'-2'-14'520'16,"2"2"-62"-16,0-1-61 0,0 13-40 0,-3-19-44 15,3 19-54-15,-1-16-47 0,1 16-55 0,0-13-27 16,0 13-33-16,0 0 4 0,0 0 10 0,0 0-31 15,0 0 9-15,-13 6-7 0,13-6-11 0,-6 17-3 16,2-5-10-16,4 6-12 0,-4 0-10 16,2 3-5-16,-1 2-7 0,1 3-43 0,-2 6 57 15,0-1-11-15,0 2-5 0,-2 1-2 16,1 1-7-16,-1 5 1 0,0-6 1 0,3 1-4 16,-2-3-1-16,5 0-2 0,0-3 1 0,0-3-3 15,5-1-9-15,2-2-19 0,1-1-30 0,1-3-42 16,3 0-89-16,-3-2-89 0,5-4-126 0,-3-4-124 15,2-1-368-15,-1-5-451 0</inkml:trace>
  <inkml:trace contextRef="#ctx0" brushRef="#br0" timeOffset="-78931.93">22754 10712 551 0,'-6'-15'455'16,"6"15"-85"-16,-5-7-12 0,5 7-28 0,0 0-38 15,0 0-49-15,-13 6-13 0,13-6-44 0,-5 11-21 16,1-1-22-16,2-1-22 0,-1 2-22 0,1 2-12 16,0 1-25-16,0-2-2 0,-1 5-22 15,1-5 6-15,2 1-23 0,0 1 12 0,-1-3-16 0,-1-1 6 16,2-10-7-16,-2 18 9 0,2-18-4 0,0 0-4 16,0 13-50-16,0-13-2 0,0 0-13 0,5-9 18 15,-5 9-9-15,2-24 6 0,1 5 5 0,-1-3 12 16,0-5 6-16,-2 0 8 0,2-5-15 0,-1-1 17 15,1 4 2-15,-2 1 31 0,0 2 3 0,0 2 17 16,2 3-13-16,0 2 1 16,2 4-21-16,1 1 1 0,1 2-4 0,4 3 7 15,-1 4-1-15,4 3 18 0,-13 2-1 0,25 2 15 16,-9 3-3-16,1 4 4 0,3 3-5 0,1 5-5 16,-1 2-46-16,5 6 57 0,0 0-47 0,-5 4 44 15,-3 0-12-15,0-4-8 0,-4 1-10 0,-1 0-1 16,-6-5 0-16,1 0-6 0,-3 1 3 0,1-4-14 15,-4-2-50-15,0-1-40 0,-2-2-56 0,0 0-40 16,-4-4-58-16,1 1-36 0,-1-3-85 16,-1-1-54-16,6-6-79 0,-17 5-285 0,5-8-298 15</inkml:trace>
  <inkml:trace contextRef="#ctx0" brushRef="#br0" timeOffset="-78766.64">22777 10781 215 0,'0'0'642'0,"0"-13"-99"0,0 13-96 0,7-10-61 16,-7 10-75-16,13-11-53 0,-4 7-87 0,5-2 17 16,1 0-84-16,1 0 28 0,5-1-26 0,0 1-17 15,4-2-21-15,-2 3-39 0,0-1-83 0,-2 0-119 16,0-2-87-16,-1 1-125 0,-2-2-114 0,0-1-238 16,-3 0-243-16</inkml:trace>
  <inkml:trace contextRef="#ctx0" brushRef="#br0" timeOffset="-78549.81">23093 10362 596 0,'0'0'560'15,"-4"-8"-76"-15,4 8-48 0,0 0-53 0,0 0-50 0,11 4-50 16,-11-4-2-16,12 11-24 0,-5-4-26 0,1 4-2 16,-1 1-43-16,2 1-28 0,0 1-9 0,-2 3-30 15,1 2-58-15,0 0 18 0,0 3-42 0,-3 1 31 16,1 7-44-16,-2 0 30 0,-1-1-43 15,-3 5 34-15,0-4-9 0,0 3-4 0,-3 2-16 0,-1-1-35 16,0-1-30-16,0-3-51 0,-1 0-86 16,1-5-56-16,0-2-85 0,0-6-70 0,0 0-93 15,2-1-18-15,0-3-381 0,2-13-451 16</inkml:trace>
  <inkml:trace contextRef="#ctx0" brushRef="#br0" timeOffset="-77967.64">23395 10657 379 0,'0'0'488'15,"-7"-13"-67"-15,7 13-58 0,0 0-6 0,-12-6-50 16,12 6-43-16,0 0-55 0,-8 9-14 0,8-9-29 16,-4 15-28-16,4-15-23 0,0 20-20 15,1-9-4-15,2 5-21 0,1-1-6 0,0 0-21 16,0 1 1-16,1-1-17 0,1-1 6 0,-2 1-15 15,2-2 5-15,-2-3-11 0,-1-1 7 0,1 0-8 16,-4-9-5-16,7 11-70 0,-7-11-40 0,0 0-27 16,0 0 13-16,0 0-23 0,1-16 20 0,-6 5-4 15,2-4 21-15,-4-3 20 0,-1-3 15 0,1 1 31 16,-5-5-12-16,2 1 33 0,-4-2-1 0,5 2 53 16,0 5 12-16,1 0 54 0,0 3-8 0,4 1-1 15,1 1-19-15,3 2 5 0,1 0-9 16,3 2-2-16,5 0-15 0,0-1 15 0,4 3-24 15,3 0 3-15,2 0-17 0,4 2 2 0,-1 1-16 16,-1 1 7-16,0-1-17 0,-2 3 8 16,-4 0-15-16,2 4 13 0,-3-1-16 0,-13-1 11 15,19 7-9-15,-19-7 12 0,6 12-15 0,-6-12 12 16,-5 14-11-16,-4-5 12 0,3 0-6 0,-5 1 4 16,-1-1-13-16,0 3 2 0,2-3 7 0,-4 1-9 15,5-3 2-15,2 4 3 0,1-3 3 0,1 0 4 16,5-8 9-16,-1 16 20 0,5-7 7 0,3 0-6 15,1 3-2-15,3-2-8 0,1 0-2 0,1 3-3 16,1-4-4-16,-1 3-1 0,-2 0-4 16,1-1 2-16,-2 0-3 0,-3 1 1 0,0-2 0 15,-4 1 4-15,-3-11-2 0,-1 21 3 0,-3-13-7 16,-5 2 4-16,-2-1-7 0,-3-3 4 0,0 2-2 16,-3-1-17-16,-3-3-29 0,1 2-5 15,0-2-40-15,1-1-8 0,-1-2-43 0,6 2-18 16,-1-3-118-16,14 0-98 0,-18-1-104 0,18 1-306 15,-6-8-300-15</inkml:trace>
  <inkml:trace contextRef="#ctx0" brushRef="#br0" timeOffset="-77733.29">23759 10372 726 0,'0'0'632'0,"0"-16"-79"16,0 16-105-16,0-12-104 0,0 12-73 15,0 0-23-15,0 0 2 0,9-6-8 0,-9 6-15 16,12 13-23-16,-2-1-17 0,1 4-25 0,2 6-22 16,1 3-13-16,4 6-40 0,-2 1 14 0,-3 4-42 15,-2 1 19-15,-6-5-45 0,-3 2 27 0,-4 0-11 16,-5 5-12-16,-5-1-29 0,-4-2-44 0,-3-4-72 16,-4-2-83-16,1-2-29 0,-5-4-42 0,5-6-21 15,-1-1-68-15,5-5-45 0,-2-2-83 0,1-3-446 16,5-1-496-16</inkml:trace>
  <inkml:trace contextRef="#ctx0" brushRef="#br0" timeOffset="-77532.93">23997 10605 319 0,'0'0'595'0,"0"0"-82"15,5-10-81-15,-5 10-42 0,14-5-84 0,-2 4-37 0,1 0-52 16,5 0-27-16,2 0-40 0,-1 1-26 16,1 0-32-16,0-2-9 0,-3 2-45 0,0 0-69 15,-4 0-115-15,0 2-66 0,-2 0-101 0,-11-2-53 16,11 5-83-16,-11-5-249 0,0 0-204 0</inkml:trace>
  <inkml:trace contextRef="#ctx0" brushRef="#br0" timeOffset="-77365.76">23969 10807 376 0,'0'0'660'16,"-4"17"-112"-16,4-17-70 0,6 11-78 0,-6-11-55 15,16 9-26-15,-7-4-40 0,5-3-51 16,1 1-52-16,3-1-26 0,2-2-31 0,1 0-17 16,6-2-22-16,-2-1-29 0,0 1-76 0,-1-4-95 15,-1 2-129-15,-3-3-50 0,-2-1-119 0,-3 2-101 16,1-6-326-16,-4 5-390 0</inkml:trace>
  <inkml:trace contextRef="#ctx0" brushRef="#br0" timeOffset="-77066.93">24274 10611 105 0,'0'0'554'0,"0"0"-128"0,-5-8-1 16,5 8-59-16,0 0-8 0,0 0-70 15,0 0-34-15,3 14-18 0,-3-14-41 0,2 15-17 0,1-4 11 16,-3 1-26-16,2 1-11 0,2 1-11 15,-1 3 3-15,-1-3-19 0,1 2-25 0,1 0-19 16,1-2-26-16,-1 1-23 0,4-2 25 0,0-1-12 16,1-2 2-16,4-1-11 0,0-3-5 0,1-4 1 15,2 0-11-15,0-5 0 0,2-3-22 16,-2-3-4-16,1-5-42 0,1-4 50 0,-6-3-42 16,-1 1 62-16,-2 0-20 0,-6-1-5 0,-3 1-4 15,-2 3-3-15,-7-4 8 0,-1 3-17 0,-2 3 14 16,-2 3-6-16,1 3 3 0,-2 3-29 15,2 4-55-15,-2 2-56 0,0 6-76 0,-3 1-67 0,2 3-137 16,0 3-73-16,0 1-447 0,-4 6-528 16</inkml:trace>
  <inkml:trace contextRef="#ctx0" brushRef="#br0" timeOffset="-74930.95">22415 11233 274 0,'-13'-2'246'16,"13"2"-25"-16,-18-3-9 0,18 3-37 16,-19-4 22-16,19 4-36 0,-15-4 24 0,15 4-33 15,-12-3 14-15,12 3-39 0,-11-3 11 0,11 3-34 16,0 0 11-16,-13-2-26 0,13 2 14 0,0 0-13 16,0 0 13-16,-13-4-20 0,13 4-7 0,0 0-27 15,0 0 6-15,13-5-18 0,-4 2 14 0,6 0-15 16,8-2 14-16,4 0-16 0,9-3 11 15,7 0-11-15,6-1 9 0,-1 0-11 0,6-1 6 0,11-2-17 16,-2-1 9-16,6 2-17 0,0 0 10 16,1-1-14-16,7 2 9 0,-3 0-22 0,0 2 15 15,-2-1-9-15,-3 2 12 0,-9-1-9 0,-3 2 15 16,-1 1-6-16,-1-2 16 0,-2 0-11 16,1 3 6-16,-2-2-6 0,-1 0 16 0,-1 0-10 15,-1 0 5-15,-2 1-11 0,1-1 4 0,-4 0-9 16,-1-3 5-16,-5 5-13 0,-2-1 6 0,-3 0-6 15,-1 0 4-15,-4 2-6 0,-2 0 5 0,-6 1-13 16,-2 0-14-16,0-2-50 0,-2 2-40 0,-4 1-86 16,0-2-99-16,-12 3-178 0,10-6-424 0,-10 6-455 15</inkml:trace>
  <inkml:trace contextRef="#ctx0" brushRef="#br0" timeOffset="-73651.01">23399 11003 334 0,'0'0'359'0,"0"0"-38"0,0 0-44 0,0 0-9 16,0 0-45-16,0 0 5 0,-9 3-52 0,9-3-8 16,0 0-46-16,0 0-3 0,0 0-30 0,0 0 6 15,0 0-21-15,0 0 3 0,0 0-27 16,0 0 5-16,0 0-18 0,0 0 9 0,0 0-20 16,11 3 14-16,-11-3-21 0,14-2 11 0,-14 2-19 15,22-3 10-15,-10 0 2 0,1-1 10 0,2-2-19 16,-1 0 12-16,1-1-17 0,-1 0 8 0,-1-2 0 15,1 0 8-15,-5 2-18 0,2-3 13 0,-1 2-16 16,-3-1 12-16,-4 1-17 0,2-2 8 0,-5 10-11 16,5-19 12-16,-5 19-13 0,-3-15 17 15,3 15-16-15,-7-16 10 0,7 16-15 0,-3-11 14 16,3 11-13-16,-7-12 11 0,7 12-13 0,-2-10-4 16,2 10 11-16,-5-8 16 0,5 8-13 0,0 0 19 15,-5-10-17-15,5 10 10 0,-2-9-16 16,2 9 14-16,-2-11-13 0,2 11-3 0,-2-16 3 15,-1 5 0-15,3 11 1 0,-4-21 12 0,2 9-14 16,0-1 20-16,0-1-23 0,-1-3 14 0,0 1-18 16,1-1 17-16,-1-2-13 0,2 0 14 0,-1 0-16 15,-1-5 15-15,1 2-15 0,2 0 17 0,-3 3-4 16,2-1-1-16,-2 0 2 0,1 3-16 0,-2 0 16 16,-1-1-3-16,0 4 1 0,-1-3-2 0,-1 3 0 15,-2-1-2-15,-4 0 3 16,1 1-13-16,1 3 11 0,-2 1-13 0,2 1 17 15,-1-1-12-15,1 3 12 0,2-1-15 0,0 2 14 0,0 0-12 16,1 2 12-16,-2 0-11 0,1 1 14 16,9 3-5-16,-17-3 0 0,17 3-12 0,-17 0 14 15,17 0 1-15,-22 3-2 0,13 0 1 0,-2-2-2 16,-1 5 0-16,3-3 1 0,-4 3-1 0,0 0-1 16,2 3-16-16,-2-1 26 0,1 2-10 0,1-1 15 15,-1 3-6-15,1 1 11 0,2 0-13 0,-1 2 8 16,0 2-13-16,1-1 12 0,1 3-14 0,0-1 10 15,1 3-12-15,-1-1 13 0,2 2-14 0,0 1 6 16,3-1 0-16,-1 3-1 0,4 0-1 0,-2 0 14 16,2 0-13-16,2 2 13 15,2-2-15-15,-1 1 19 0,3 3 0 0,4 0 8 16,-1-3-15-16,5 1 14 0,-1-2-14 0,-1-2 10 16,5-3-13-16,1 0 11 0,-3-4-11 0,1-2 6 15,0 0-8-15,-1-1 11 0,4-3-11 0,-3 1 8 16,1-2-11-16,1-4 10 0,-4 1-10 0,2-1 9 15,1 1-11-15,-1-4 10 0,0-1-8 0,0 0 22 16,-1-1 2-16,1-1 2 0,2-1-8 0,-2-2 6 16,2-1 1-16,-2 1 3 0,2-2 11 0,-3-1 21 15,3-4 10-15,-4 1 10 0,4-2-12 0,-5-2-9 16,1-1-18-16,-1-2-11 0,0-2-44 0,-2 0 67 16,-1-6-54-16,0 0 44 0,-2 2-53 15,-3-2 45-15,-1 0-52 0,0 0 45 0,-4-2-4 16,2 1-2-16,-2 0-12 0,0 1-5 15,-2-2-8-15,-2 1 8 0,1-1-3 0,-3 1-1 16,-3-3-4-16,0 3-4 0,-1 2-5 0,-3-2 4 16,2 6 6-16,-2 1-38 0,-1 1-23 0,-2 5-44 15,0-1-60-15,-6 3-47 0,3 2-85 0,-4 4-65 16,-3 2-96-16,0 2-99 0,-4 2-261 16,1 2-351-16</inkml:trace>
  <inkml:trace contextRef="#ctx0" brushRef="#br0" timeOffset="-72901.4">22775 11162 193 0,'0'0'321'0,"-18"0"-44"16,18 0-35-16,0 0 17 0,-11-2-47 0,11 2 17 15,0 0-19-15,0 0-4 0,-14 0-40 0,14 0-11 0,0 0-33 16,0 0 6-16,0 0-24 0,0 0 13 0,-11-1-20 16,11 1 16-16,0 0-22 0,0 0-1 15,0 0-27-15,0 0 1 0,0 0-22 0,6-8 8 16,-6 8 2-16,9-8 9 0,-1 2-6 0,-2 1 8 16,3-2-13-16,2 0 4 0,2-4-9 0,-1 0 4 15,4-2-11-15,-1 2-5 0,2-3-10 0,2 1 4 16,3-3-10-16,-1 4 2 0,-2-4-6 0,2 5-4 15,-1 0-2-15,-2 0 4 0,-2 2-5 0,-1 0 2 16,-1 2-8-16,-5 0 1 0,3 1-6 0,-5 1-8 16,1 0-64-16,-8 5-59 0,13-6-58 15,-13 6-27-15,0 0-106 0,12-2-75 16,-12 2-91-16,0 0-246 0,0 0-245 0</inkml:trace>
  <inkml:trace contextRef="#ctx0" brushRef="#br0" timeOffset="-72595.74">22673 11321 249 0,'0'0'529'0,"-9"2"-30"0,9-2-64 15,0 0-3-15,-13 3-61 0,13-3-66 16,0 0-48-16,0 0-39 0,-7-7-43 0,7 7-20 16,10-10-12-16,-4 2-24 0,7 1-22 0,1 0-16 15,3-5-10-15,2 3 0 0,6-4-6 0,2 0 12 16,2-1-14-16,5-1-10 0,1-2-1 16,1-1-1-16,-2 2-12 0,-1 0-8 0,-5 3-5 15,-1 0-5-15,-2 1-3 0,-6 2-2 0,-1 1-4 0,-4 2-27 16,-1 0 15-16,-1 1-72 0,-3 1-128 15,-9 5-142-15,11-5-152 0,-11 5-637 0,0 0-745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14:52.394"/>
    </inkml:context>
    <inkml:brush xml:id="br0">
      <inkml:brushProperty name="width" value="0.05292" units="cm"/>
      <inkml:brushProperty name="height" value="0.05292" units="cm"/>
      <inkml:brushProperty name="color" value="#FF0000"/>
    </inkml:brush>
  </inkml:definitions>
  <inkml:trace contextRef="#ctx0" brushRef="#br0">5395 10984 282 0,'0'0'422'0,"-7"-10"-97"0,7 10-11 16,0 0-62-16,-5-9 9 0,5 9-29 0,0 0 1 15,0 0-40-15,-5-9-10 0,5 9-27 0,0 0-2 16,0 0-10-16,0 0 8 0,-4-7-11 0,4 7 0 15,0 0-24-15,0 0-18 0,0 0-23 16,5-8-7-16,-5 8-16 0,12-4-2 0,-1 1-9 16,-11 3-4-16,25-3-13 0,-7 2 2 0,2-1-7 15,4 0-1-15,3 0 0 0,3 2-6 0,2-4-6 16,3 3 0-16,4-1-1 0,-7 0-1 0,-2 2-1 16,0-1 0-16,-6 1-1 0,-1 0-5 0,-3 0 5 15,-2 0 1-15,-1 1-9 0,-4-1 8 0,1 2-10 16,-14-2-27-16,16 2-55 0,-16-2-44 0,0 0-76 15,9 6-27-15,-9-6-108 0,0 0-40 0,0 0-61 16,-2 9-320-16,2-9-280 0</inkml:trace>
  <inkml:trace contextRef="#ctx0" brushRef="#br0" timeOffset="320.39">5400 11160 233 0,'-12'4'446'0,"12"-4"-83"16,0 0 1-16,-10 5-52 0,10-5-7 0,0 0-50 16,0 0-18-16,0 0-41 0,0 0-16 0,0 0-36 15,9 4 2-15,-9-4-23 0,18 0 3 16,-18 0-17-16,22 2 0 0,-8-1-13 0,1-1-2 15,2 0 1-15,4 2 14 0,1-1-10 0,4 2-6 16,2-4-6-16,1 3-17 0,2-2-11 0,1 1-10 16,0 1-8-16,0-2-7 0,0 1-5 0,0-1-7 15,-2 0-2-15,0 0-3 0,-2 0-6 0,-4 0-1 16,-3 0 1-16,-1 0-8 0,-2-1-36 0,-4-1-74 16,-14 2-119-16,20-1-152 0,-20 1-122 0,0 0-579 15,0 0-694-15</inkml:trace>
  <inkml:trace contextRef="#ctx0" brushRef="#br0" timeOffset="1417.49">7182 10484 115 0,'0'0'523'0,"-2"-9"-88"0,2 9-68 0,0 0-32 15,-5-12-41-15,5 12-15 0,0 0-70 0,-4-9-27 16,4 9-49-16,0 0-21 0,0 0-38 0,0 0 6 16,0 0-5-16,0 0 9 0,-6 7-25 0,6-7 4 15,-2 17-23-15,2-4 9 0,0-1-19 0,2 7-3 16,-2 0-2-16,0 2-17 0,0 4 14 0,0 0-1 15,0 1 4-15,0-1-12 0,0 2 5 0,0-4-15 16,-2 2 12-16,2-4-14 0,-1 0 12 0,1-2-13 16,0-3 12-16,0 1-13 0,0-5 10 0,0-12-2 15,0 23 13-15,0-23-14 0,-1 14 10 0,1-14-13 16,-5 8 8-16,5-8-11 0,0 0 13 16,0 0-19-16,0 0 16 0,-6-7-13 0,6 7 11 15,-2-12-13-15,2 12-1 0,2-21 8 0,-2 7 0 16,1 1-2-16,1-3-1 0,-2 1-2 15,2-2 0-15,-1 0 0 0,1-1 5 0,-2 0 4 0,-2 0 11 16,2 0 17-16,-1-1-17 0,-1 2 42 0,2-4 2 16,-2 2-2-16,-1 2-10 0,1-3 43 0,2 2-16 15,0 1-41-15,0-2 21 0,0 1-15 0,2 1-2 16,1 1-15-16,-1-1 5 0,5 1-10 0,-2 1-1 16,2-1-10-16,1 1 3 0,1 2-6 0,-1 1 0 15,2 2-10-15,-1 0 5 0,1 0-8 0,0 2 11 16,-1 2-3-16,0 1 7 0,3 2-7 15,-2 0 13-15,3 1 19 0,0 2 5 0,1 0-5 16,1 1 0-16,1 0-6 0,1 3-6 0,2 1-4 16,-2 0-4-16,5 1-2 0,-2 2 0 15,-2 2 2-15,1-1-5 0,-1 2-2 0,-3 1-4 16,-2 1 7-16,-1-1-4 0,-5 0-41 0,-1 1 54 16,-3 2-48-16,-1-3 47 0,-5 1-42 0,-3 0 30 15,2 0-63-15,-7 0 48 0,-3 1-50 0,-2-1 53 16,-2-1-53-16,0-1 54 0,-1 1-53 0,0-3 40 15,1 1-74-15,-1-2 41 0,3-3-65 16,-1 2 41-16,0-2-15 0,3 0-61 0,1 1 38 16,0-5-35-16,2 2-52 0,11-3-67 0,-17 3-87 15,17-3-115-15,0 0-278 0,-13 0-260 0</inkml:trace>
  <inkml:trace contextRef="#ctx0" brushRef="#br0" timeOffset="1753.81">7753 10275 549 0,'0'0'551'0,"-2"-15"-62"16,2 15-66-16,0-11-37 0,0 11-71 0,0 0-42 15,0-15-63-15,0 15-38 0,0 0-46 16,0 0-17-16,-2-10-20 0,2 10 4 0,0 0-17 0,-9 7-1 16,9-7-10-16,-5 12-3 0,1-1-13 15,1 2-5-15,-1 2-13 0,-2 4-2 0,1 5-7 16,-1 1-4-16,0 7-1 0,-1-1-4 0,1 12-45 16,-3 0 56-16,2-2-52 0,3 1 58 0,2-5-3 15,2 0-12-15,1-2-6 0,4 0-13 16,-1-3-16-16,6-1-14 0,-2-4-12 0,3-2-15 15,5-4-68-15,0-1-85 0,1-6-168 0,2-3-152 16,1-3-378-16,-2-4-482 0</inkml:trace>
  <inkml:trace contextRef="#ctx0" brushRef="#br0" timeOffset="2355.05">7914 10586 638 0,'-8'-7'496'0,"8"7"-79"0,-12-5-82 16,12 5 17-16,-11-4-62 0,11 4-19 0,0 0-38 16,-10 5-43-16,10-5-23 0,0 0-10 0,-2 14-17 15,2-14-75-15,6 14 37 0,-2-4-70 0,1 1 47 16,1-2-63-16,2 2 45 0,0 1-8 0,-2-2-65 16,-1-1 57-16,0 1-13 0,0-2-7 0,1 0 0 15,-6-8-7-15,7 11 4 0,-7-11-4 0,4 9-1 16,-4-9-15-16,0 0-13 0,0 0-1 0,0 0-52 15,-11-6 62-15,5-2-49 0,-2-2 61 0,1-2 0 16,-1-1-3-16,-1-4 0 0,0-1-1 0,2 0 2 16,-1-1-3-16,-1 0 2 0,6 0-6 15,0 1 11-15,1 0-7 0,4 2 5 0,0-3-6 16,6 0-9-16,-1-2 10 0,4 4-2 16,4 1 1-16,3-3 1 0,1 2-7 0,-2 3 4 15,3 3-3-15,-2 1 2 0,2 1-3 0,-4 3 3 16,-2 3-5-16,0 0 4 0,-1 2-3 0,-13 1 6 15,20 3-5-15,-20-3 9 0,13 8-6 0,-13-8 4 16,5 13-5-16,-5-13 7 0,0 16-4 0,-2-7-2 16,-1 2-3-16,-4 1 0 0,3 1 6 0,-2-1-3 15,1 2-2-15,2-4-1 0,-1 1 1 0,2-1 10 16,2-10-9-16,0 17 2 0,0-17 1 0,3 16-8 16,3-9 7-16,-1 1-2 0,2-2-1 0,3-1 2 15,-3 1-1-15,2 0-2 0,0 0 0 0,0 1 0 16,3-1-4-16,-4 0 3 0,3 2-50 15,-3-3 61-15,-1 3-50 0,1 1 60 0,-4-1-54 16,1 2 59-16,-5-10-54 0,5 19 56 0,-5-19-46 16,-5 19 45-16,3-9-8 0,-3 0-8 0,-3 0-4 15,-1 1-7-15,-3-1 5 0,3-3 0 0,-5 4 2 16,1-4-2-16,0 0-2 0,-1 0 1 0,1-1 3 16,-1-1-2-16,3-2 1 0,0 1 1 0,11-4 1 15,-21 2 0-15,21-2-2 0,-17 0-33 0,17 0-59 16,-12-4-93-16,12 4-133 0,-9-8-118 15,9 8-563-15,-4-9-595 0</inkml:trace>
  <inkml:trace contextRef="#ctx0" brushRef="#br0" timeOffset="2635.06">8325 10221 227 0,'-2'-11'696'15,"2"11"-116"-15,0-17-92 0,0 17-33 0,0-13-64 16,0 13-56-16,-2-12-60 0,2 12-62 0,0 0-51 16,0 0-31-16,2-12 34 0,-2 12-24 0,0 0-23 15,0 0 2-15,2 14-22 0,-2-14-12 0,0 19-11 16,3-7-17-16,-2 5-14 0,1-1-6 0,-2 3-5 15,0 2-49-15,0-1 5 0,-2 3-131 0,1 1-52 16,-2 0-113-16,1-1-162 0,-2-1-143 0,-1-1-381 16,1-3-591-16</inkml:trace>
  <inkml:trace contextRef="#ctx0" brushRef="#br0" timeOffset="3183.24">8559 10524 137 0,'0'0'694'0,"-8"-6"-146"0,8 6-73 0,-10-6-67 16,10 6-62-16,-9-6-49 0,9 6-43 0,-10-3-41 16,10 3-10-16,0 0-19 0,-14 3-28 0,14-3-28 15,-5 9-61-15,5-9 38 0,-6 11-63 0,6-11 36 16,-3 17-53-16,3-17 36 0,0 20-52 0,0-7 45 15,3 0-55-15,-1 1 46 0,2 1-51 16,-2-1 41-16,1 1-43 0,2 0 44 0,-3-3-55 16,0-2 63-16,0 0-66 0,-2-10 39 0,4 18-53 15,-4-18 55-15,3 13-43 0,-3-13 47 0,0 0-51 16,1 11 38-16,-1-11-53 0,0 0 52 0,0 0-49 16,-6-10 55-16,6 10-50 0,-4-14 54 0,0 3-48 15,4 1 50-15,-5-3-49 0,4-2 54 0,1 1-4 16,-2-4-3-16,2 0 5 0,0-1 10 0,2 1-6 15,-1-1 0-15,4-1 0 0,-1 1 12 0,2 0 6 16,3-2-8-16,0 0-11 0,3 2-4 0,3-1-6 16,3 1-2-16,-2 1 2 0,0 2-2 0,-1 2-7 15,4 1 5-15,-1 3-6 0,-2 0 0 0,1 4-4 16,-1 1-2-16,-2 3 2 0,-1 2-2 16,1 2 1-16,-3 2 2 0,0 0-2 0,0 5-5 15,-4-1 8-15,-1 3 2 0,-1 1-6 0,1 2 2 16,-4 2-43-16,2 0 47 0,-2 3-40 0,0-1 46 15,0 1-39-15,0-1 45 0,-2 1-38 0,0-1 34 16,0 2-33-16,-2-3 40 0,0-1-76 0,2 0 32 16,-2-4-80-16,0 1 33 0,-2-2-80 0,0 0 27 15,2-2-53-15,-2 0-37 0,4-9-47 0,-7 13-100 16,7-13-134-16,-8 9-416 0,8-9-474 16</inkml:trace>
  <inkml:trace contextRef="#ctx0" brushRef="#br0" timeOffset="3700.88">9016 10445 335 0,'0'0'584'0,"-5"-14"-48"0,5 14-60 16,0-12-56-16,0 12-105 0,-2-10-58 0,2 10-63 15,0 0 20-15,0 0-16 0,0 0-35 0,0 0-17 16,0 0-15-16,9 3-22 0,-9-3-15 0,11 13-20 15,-4-6-4-15,0 3-10 0,1-1-54 16,1 4 41-16,-2-1-54 0,0 0 47 0,-1 1-48 16,-3 1 46-16,0-1-55 0,2 2 52 0,-5-2-55 15,0 0 60-15,0-1-74 0,-5 2 34 0,2-2-64 16,-2 0 40-16,-3-3-55 0,2 1 56 0,0-1-52 16,-1-3 68-16,1 3-49 0,6-9 59 0,-15 9-44 15,15-9 56-15,-10 4-43 0,10-4 51 0,0 0-41 16,-11-1 67-16,11 1-57 0,-8-11 56 0,8 11-53 15,0-19 53-15,0 6-5 0,4-3 11 0,0 0 0 16,-2-2 13-16,5-6 29 0,-3 4-13 0,3-2 1 16,2 0 10-16,-2 1-10 15,1-1 12-15,1 3 0 0,1-2-10 0,-1 2-18 0,1 2 28 16,-2 3-19-16,-1 0 5 0,1 1-20 16,1 0 3-16,1 2-26 0,-2 2 2 0,1 1-22 15,1 0 9-15,0 5-20 0,1-2 14 0,-11 5-23 16,25 2 22-16,-12 2-14 0,3 2-5 0,-2 1 17 15,2 4 9-15,2 2-14 0,-4 2 18 0,6 4-35 16,-5 2 34-16,-1-1-18 0,-1 4 6 0,-4-3-12 16,0 1 7-16,-4-1-9 0,-1 2-28 0,0-2-25 15,-3-1-5-15,-2-3-45 0,-1 2-3 0,0-2-68 16,-2-1 4-16,1-1-100 0,-1-2 3 0,-3-1-50 16,0-1-65-16,-1-3-56 0,1 0-17 0,0-2-24 15,0 0-401-15,7-6-425 0</inkml:trace>
  <inkml:trace contextRef="#ctx0" brushRef="#br0" timeOffset="3883.55">9070 10590 222 0,'0'0'613'0,"-6"-9"-92"16,6 9-91-16,3-10-37 0,-3 10-72 0,13-11-55 15,-2 7-30-15,3-3-11 0,4 1-27 0,2 0-29 16,3 1-32-16,2-1-24 0,1 4-23 0,1-4-17 15,0 1-20-15,-1 2-78 0,-2 0-117 16,-4 1-114-16,0 0-157 0,-4-2-164 0,-1 1-259 16,-3 0-374-16</inkml:trace>
  <inkml:trace contextRef="#ctx0" brushRef="#br0" timeOffset="4100.31">9505 10241 697 0,'15'-6'625'0,"0"3"-111"0,2 2-41 0,3 2-70 16,1-1-25-16,3 5-38 0,-1 2-57 15,6 3-14-15,-2 3-30 0,-2-1-38 0,0 5-24 0,-6 1-32 16,-2 2-52-16,-2 3 11 0,-5 2-48 16,-6 0 20-16,-4 0-40 0,-8 6 24 0,-5 5-88 15,-7-4-41-15,-6 0-160 0,-1 1-47 0,-10 4-116 16,3-7-161-16,1-2-583 0,-10 3-749 0</inkml:trace>
  <inkml:trace contextRef="#ctx0" brushRef="#br0" timeOffset="4734.07">7412 11001 90 0,'-14'2'376'0,"14"-2"-41"0,-22 3-53 16,22-3 17-16,-22 1-45 0,22-1 9 0,-19 0-39 15,19 0-5-15,-18 0-38 0,18 0 7 0,-18 0-24 16,18 0 2-16,-15 0-30 0,15 0-11 16,-16 0-32-16,16 0-3 0,0 0-20 15,-15 0 3-15,15 0-19 0,0 0-3 0,0 0-10 0,0 0 16 16,0 0 0-16,0 0-1 0,0 0 3 16,15 0-9-16,3-1-1 0,8-1 2 0,4-1-5 15,10 2-5-15,14-5-9 0,7 3-7 0,16-1-5 16,8-1-4-16,5 1-1 0,2 0-5 0,2-1-12 15,5 4 12-15,2-3 0 0,2 2-1 0,1-1-2 16,-1 0-3-16,3 0-2 0,-5-1-2 0,-1 1-8 16,0-2-6-16,-2 1-8 0,-5-2-8 0,-1 0-1 15,-5 1 2-15,-2 0 8 0,-6-1 2 0,-7 3 2 16,-14 0 9-16,-2-3 0 0,-9 4 3 16,-8 0 1-16,-10-1-4 0,-5 2 3 0,-5 1-1 0,-19 0 1 15,16 0-9-15,-16 0-39 0,0 0-51 16,-14 0-48-16,-1 3-112 0,-5-2-92 0,-6 2-133 15,-10-2-371-15,-2 3-405 0</inkml:trace>
  <inkml:trace contextRef="#ctx0" brushRef="#br0" timeOffset="5267.98">8099 11222 104 0,'0'0'603'0,"-9"4"-148"0,9-4-61 0,0 0-67 16,-15 4-39-16,15-4-50 0,0 0-7 0,-8 7-32 15,8-7-23-15,-4 10-24 0,4-10-28 0,-2 13-20 16,0-4-18-16,2-9-19 0,0 22-5 0,0-10-9 15,0 2-59-15,0 0 51 0,0 2-60 0,2 1 47 16,0-1 1-16,1 1-5 0,-2 0-6 0,2-2-4 16,-1 0-1-16,1 1-6 0,1-1-1 0,-2-4-6 15,1 0 2-15,-3-11 1 0,4 18 1 0,-4-18 8 16,2 13 0-16,-2-13-17 0,0 0-8 16,0 0 3-16,0 0 0 0,0 0 1 0,0 0 2 15,0-14-51-15,-2 3 64 16,0-3-7-16,-3-4 7 0,-1-2-2 0,3 0-3 0,-2-5-3 0,1 2 11 15,2-1 2-15,0 1 25 0,0-3 14 0,2 3 17 16,4 0-6-16,0-1-3 0,3 1 6 16,3-2-3-16,3 1-10 0,2 2-4 0,3 0 11 0,3 3 6 15,-2 1-52-15,4 4 47 0,-5 2-61 0,2 4 43 16,-2 2-52-16,-2 3 46 0,-2 2-54 0,-3 2 51 16,1 2-52-16,-4 3 52 0,-4 2-50 0,-4-8 44 15,0 17-45-15,-2-8 7 0,-7 3-46 0,-2 1-34 16,-2-1-30-16,-4 4-34 0,4-2-33 15,-5 0 1-15,5 0-38 0,-3-1-17 0,7-2-89 16,-2 0-35-16,0-2-39 0,6-2-364 0,-2 1-282 16</inkml:trace>
  <inkml:trace contextRef="#ctx0" brushRef="#br0" timeOffset="5532.46">8532 11007 334 0,'0'0'566'16,"-5"-10"-88"-16,5 10-51 0,-10-8-49 0,10 8-46 15,-16-7-36-15,16 7-35 0,-21-1-20 0,21 1-41 16,-19 1-29-16,10 4-24 0,-3-1-20 0,6 2-15 16,-3 1-13-16,0 4-12 0,4 0-17 0,-2 2-15 15,5 1-12-15,-2 2-10 0,4 2-2 0,0 1-57 16,4 3 58-16,0 1-51 0,1 2 48 0,7 2-86 15,-1-2 36-15,0 0-66 0,3 1 30 0,2-2-75 16,3-2 28-16,0-2-36 0,-2-1-55 0,1-5-42 16,-2-2-65-16,4-3-67 0,-5-2-113 15,2-1-256-15,-2-6-244 0</inkml:trace>
  <inkml:trace contextRef="#ctx0" brushRef="#br0" timeOffset="5955.15">8793 11125 638 0,'0'0'497'0,"-14"-3"-61"0,14 3-61 0,-11 2-20 15,11-2-64-15,-16 7-28 0,8-1-45 0,1 0-33 16,0 1-28-16,0 3-29 0,0 1-8 16,1 1-21-16,2 2-21 0,1 0-12 0,1-1-14 15,2 0-9-15,0 0-62 0,0 1 60 0,2-3-66 16,-2 1 34-16,3 1-91 0,1-3 30 0,-2 0-66 15,-2-10 45-15,4 14-14 0,-4-14-33 0,7 8-75 16,-7-8 47-16,0 0 2 0,0 0 6 0,12-8 13 16,-12 8 19-16,0-15 22 0,-2 3 56 0,-1-2 2 15,2 0 80-15,-3-3-2 0,2 2 41 0,-2-2-1 16,1 1 58-16,-1-1 17 0,2 2 7 0,-2 0 12 16,4 1-21-16,0 2-24 0,0 0-22 0,2 1-6 15,2 2 19-15,0 0-1 0,3 2 1 0,3 0-13 16,-1 2-6-16,1 2-50 0,4-1 34 15,-3 3-45-15,3 1 30 0,-1 0-36 0,0 2 23 16,1 3-43-16,0-1 29 0,2 5-44 0,-3-2 33 16,1 3-41-16,-4 1 37 0,1 2-36 0,-1-1 11 15,-3 2-57-15,-1-1 8 0,-4 3-120 0,0-2-23 16,-4 0-69-16,0 0-65 0,-3 1-73 0,1-2-48 16,0 0-17-16,0-3-42 0,-2-1-270 0,6-9-278 15</inkml:trace>
  <inkml:trace contextRef="#ctx0" brushRef="#br0" timeOffset="6133.03">8729 11232 659 0,'0'0'628'0,"-15"-7"-88"16,15 7-98-16,-6-7-95 0,6 7-63 0,0 0-54 15,4-13-37-15,-4 13-37 0,17-10-35 0,-2 5-26 16,3-1-16-16,4-2-17 0,5 4-17 0,-2-1-23 15,6-2-60-15,0 1-88 0,-3 0-146 16,-3 1-120-16,0-1-132 0,-2 0-282 0,-2-3-338 0</inkml:trace>
  <inkml:trace contextRef="#ctx0" brushRef="#br0" timeOffset="6299.54">9116 10989 524 0,'0'0'530'16,"0"0"-40"-16,0 0-74 0,0 0-23 0,9 7-52 15,-1 0-1-15,2 2-9 0,3 5-14 0,2 0-81 16,0 1 21-16,3 5-70 0,-5-1-17 0,1 1-41 16,-3-2 6-16,-4 3-57 0,-2 1 14 0,-5-3-102 15,-2 4-91-15,-8-1-114 0,-5 1-253 0,-8 2-191 16,-6-2-439-16,0-2-716 0</inkml:trace>
  <inkml:trace contextRef="#ctx0" brushRef="#br0" timeOffset="13699.84">10094 10247 323 0,'10'-4'283'0,"-10"4"-32"16,0 0-35-16,0 0 15 0,10-5-45 0,-10 5 12 16,0 0-42-16,0 0 2 0,9-6-47 0,-9 6 0 15,0 0-41-15,0 0 4 0,4-8-35 0,-4 8 11 16,0 0-27-16,0 0 11 0,0 0-31 0,0 0 22 16,5-8-22-16,-5 8 18 0,0 0-18 0,0 0 15 15,0 0-27-15,0 0 27 0,0 0-28 0,0 0 22 16,0 0-21-16,0 0 21 0,0-12-21 0,0 12 20 15,0 0-22-15,0 0 22 0,0 0-18 0,0 0 19 16,0 0-23-16,-5-11 6 0,5 11 5 16,0 0 12-16,-6-9-17 0,6 9 22 0,-7-5-22 15,7 5 17-15,-14-9-21 0,14 9 27 0,-15-8-21 16,5 3 22-16,2-1-17 0,-3 2 24 0,-1-1-20 16,3 0 17-16,-4-1-17 0,1 0 19 0,-1 0-23 15,-3-1 18-15,1 1-24 0,-3 0 19 0,-3-1-19 16,1-1 15-16,-5 1-18 0,2 1 17 0,-3-1-13 15,-4-1 13-15,-1 1-18 0,1 0 20 0,-1 0-18 16,0 0 5-16,-1 2 10 0,1-4 16 0,-1 2-1 16,-1 0-6-16,1 1-1 15,-1-2-1-15,1 0-2 0,-1 1 1 0,-3 0-3 0,2-1-5 16,-1 1-2-16,-2 0 2 0,1-1 10 16,0 1-15-16,3 0 14 0,-4 1-10 0,4-1 19 15,0 3-15-15,-34-6 18 0,40 7-10 16,-1-1-18-16,1 0 17 0,2 2-17 0,1-1 16 15,4 0-17-15,-1 2 8 0,3-3-8 0,-3 2 13 16,2 1-16-16,-4-2 15 0,4 1-15 0,-2 1 14 16,-5-2-16-16,0 1 12 0,0 1-13 15,1-3 14-15,-2 4-14 0,0-1 14 0,-2 1-11 16,2-1 11-16,-1 1-13 0,0 0 14 0,0 0-14 16,2 0 15-16,-1 0-12 0,0 1 14 0,4-1-6 0,-1 1 10 15,2-1-27-15,-3 0 29 0,2 3-17 16,0-3 14-16,-4 2-15 0,4-2 12 0,-3 2-11 15,3-1 8-15,1 1-12 0,1-1 12 0,-5 1-14 16,6-1 15-16,-3 2-16 0,1-1 5 0,2-1 10 16,-3 2-11-16,2-1-2 0,0 1-1 0,0 0 4 15,1-1-1-15,-2 2 1 0,-1 1-1 0,-1 1 4 16,2-4 0-16,1 3 2 0,0 1-2 0,-1-3 1 16,0 1-2-16,-1 1-2 0,1 2 3 0,2-3 0 15,-3 1 20-15,-2 1-17 0,2-1 20 0,0 3-9 16,-3-2 4-16,2 0-14 0,-1 1 5 0,0-1-7 15,1 2 13-15,-1-3-15 0,1 3 10 16,1-2-13-16,3 1 12 0,-2-1-13 0,2 1 11 16,0 0-13-16,3 1 13 0,-3-1-16 15,5 0 5-15,0 1 0 0,0-1 18 0,-1 0-15 16,2 2 13-16,-3 1-12 0,2 1 12 0,-3-2-11 16,3 2 16-16,-2 0-10 0,2 0 13 0,-3-1-13 15,2 2 10-15,0-1-14 0,2 1 11 0,-2-3-25 16,5 1 27-16,-3 0-15 0,2-1 12 0,1 0-17 15,1-1 14-15,1 0-14 0,1 2 16 0,2-1-12 16,-2-1 14-16,2 0-12 0,1 2 13 0,-2 0-14 16,2-1 15-16,-1 2-14 0,-1 1 14 0,1 1-9 15,1 0 2-15,-2-1-5 0,1 2 9 0,1-2-11 16,0 1 11-16,1 1-14 0,0 1 15 16,1-3-11-16,2 1 12 0,0 0 26 0,1-1-6 15,1 1-7-15,0 0-3 0,2-1-7 0,1 2 0 16,0-1-3-16,1 1 0 0,0-1-2 0,1 1-8 15,1-1 1-15,-2 1 1 0,3-1 0 0,-2 1-1 16,3-1-3-16,0 2-1 0,0-1 0 0,2 0 4 16,1 1-2-16,-1-2 7 0,3 0-9 0,0-1 11 15,3 0-12-15,-4-1 10 0,3-1-11 16,1 1 9-16,-2-4-9 0,1 0 6 0,2 1-8 16,2-1 8-16,-2 0-10 0,2-1 11 0,2 1-9 0,-2-2 7 15,1-1-7-15,1 2 7 0,0-1-10 16,-2-2 12-16,3 1-7 0,-1 1 7 0,1-1-8 15,2-1 6-15,-1-1-7 0,2 4 9 0,-3-5-9 16,3 2 1-16,-1 1 7 0,1-2-7 0,-6-1 6 16,3 0-10-16,-1 1 9 0,-1 0-8 0,-1 0 8 15,0-1-8-15,1 2 7 0,-2-2-8 16,-1 1 9-16,0 0-10 0,1 0 10 0,1-1-5 16,-2 1 12-16,2-1-9 0,0 1 6 0,0-2-5 15,1 1 3-15,2 0-7 0,-2-1 6 0,2 2-6 16,4-2 5-16,2 0-3 0,-2 0 8 0,0 0-9 15,3-2 4-15,-1 2-6 0,-1-1 7 16,1 1-5-16,0-1 2 0,-1 1-3 0,1 0 2 16,-2 0-2-16,0-2 2 0,-4 2 1 0,2 0-1 15,-4 0 5-15,4-1 0 0,-2-1-3 0,-1 2 0 16,5-1 9-16,-2 1-8 0,2-2-2 0,0 0 4 16,0 2-9-16,0 0 8 0,0-3-7 0,1 3 4 15,0-2-6-15,3 1 9 0,-2 0-6 0,1 1 3 16,1-1-6-16,0 0 8 0,1-1-5 0,-1 2 3 15,-2 0-2-15,3-2 1 0,-5 1 1 0,2 0 3 16,-2 1 14-16,0 0 21 0,-2-2-3 0,2-1-5 16,-3 2-4-16,3 0-5 0,-2-2-11 15,4 3-3-15,-2-3 1 0,1 0-6 0,1 1 3 0,0-1-6 16,0 1-2-16,-3 0 6 0,2-1-4 16,-1 2 3-16,0-1-2 0,-2-1-3 0,1 2-23 15,-6-1 28-15,3 1 3 0,-2-1-5 0,1 0 2 16,-4 1-1-16,4-1 0 0,1-1 2 0,-4 3-1 15,2-2 0-15,0-1-2 0,3 0-4 0,1 0 0 16,-1 0-1-16,-3 1 1 0,0-1-1 16,0 0 0-16,0 0 0 0,0 1 1 0,-2-1 1 0,1 0 1 15,-2 1-1-15,0 0 2 16,0 0-48-16,2-1 55 0,-1 1-38 0,0-2 42 16,2 1 0-16,-3 2-1 0,1-4-2 0,2 2-2 15,0-1-49-15,-1 1 55 0,0-1-4 0,-1 0-1 16,2 0-3-16,0 0-49 0,1 0 58 0,-4-2-53 15,2 3 54-15,-1-1-47 0,-2 0 51 0,0-1-48 16,0 2 53-16,-1-2-45 0,-3 1 82 0,2 0-46 16,-1-1 41-16,-1 1-48 0,1-1 41 0,0-1-55 15,-1 1 55-15,-2-1-46 0,0-2 46 0,1 2-55 16,-3 0 42-16,3-3-45 0,-1 2 53 0,-1-2-55 16,2 2 43-16,-3-1-50 0,3-1 48 0,-2 1-49 15,-1 1 50-15,0-1-47 0,0 0 67 0,-2 1-34 16,1 0 41-16,-3 0 10 0,3-2-7 0,-3 1-11 15,1 1-10-15,-2-1-8 0,-2-2-3 0,-2 10-12 16,6-19-6-16,-6 19 2 0,1-19-2 16,-1 19-4-16,-1-19-11 0,1 19 11 0,-3-20-9 15,3 20 9-15,-3-19-1 0,3 19 0 0,-2-18 0 16,2 18-1-16,-2-19-2 0,2 19 2 0,-4-18 3 16,4 18-1-16,-6-19-2 0,6 19-1 0,-6-18-3 15,1 11-1-15,1-4 1 0,-2 3-1 0,-3-2 0 16,-1 1 2-16,1-2 0 0,-5 2-11 0,1-3 11 15,-3 2-3-15,0-1-1 0,0 2-1 0,-1-2 4 16,-1 3-5-16,2 0 4 0,0 1 0 0,1 1 3 16,-1-1-1-16,2 0-3 0,-1 2 1 15,-1-1 1-15,0 2-2 0,3-3 1 0,-1 2-1 0,-1 0 1 16,1 0 6-16,-2-1-6 16,0 2-31-16,-1-2 36 0,-1 1-32 0,-2-2 32 15,-1 2-28-15,-1-1 34 0,-1 0-11 0,3 1-22 16,-4 1 36-16,1-1-33 0,3 0 37 0,-2-1-32 15,3 4 30-15,0-3-3 0,0 1 57 0,-1 1-29 16,2-2 12-16,-2-2-32 0,-3 3 10 0,3-2-20 16,-2-1 21-16,-5 3-31 0,2-1 22 0,-1-1-28 15,-9 0-2-15,2 2-72 0,-3 1-31 16,-4 1-169-16,-4 2-84 0,-9 1-181 0,-3 0-808 16,-3 3-952-16</inkml:trace>
  <inkml:trace contextRef="#ctx0" brushRef="#br0" timeOffset="65852.89">13313 9905 165 0,'0'0'347'0,"-3"-12"-23"0,3 12-48 0,-1-12 0 16,1 12-59-16,-1-11-4 0,1 11-16 0,0 0 13 16,-1-13-35-16,1 13-8 0,0 0-28 0,0-12 4 15,0 12-32-15,0 0-10 0,0 0-27 16,0-13-7-16,0 13-30 0,0 0 7 0,0 0-21 15,0 0 3-15,0 0-2 0,0 0 29 0,0 0-8 16,0 0-8-16,0 0-2 0,-7 8 19 0,7-8-4 16,-1 11 3-16,1-11-55 0,0 14 51 15,-1-3 6-15,1-11-1 0,1 24-4 0,-1-11-2 16,0 2 0-16,0 3-7 0,0-1-2 0,0 2 6 16,0 3-7-16,0 2-4 0,-1 1-6 0,1 0-6 15,-2 1-1-15,2 2-1 0,0-2-4 0,0 2 3 16,0 1-11-16,2-1-2 0,-1 0 3 0,0 5-2 15,1-6-12-15,0 2 10 0,-1-2 1 0,1 1-52 16,0-1 59-16,-1 0-48 0,1 0 58 0,-1-1-56 16,-1 1 57-16,0-2-3 0,0 0-1 0,-1 0-5 15,-1 0-6-15,2 0-2 0,-1 1-1 0,-1-2 0 16,0-1-2-16,1 2 0 0,0-1 0 16,0-1-2-16,-1 1 1 0,1 0 0 15,0-4-2-15,1 0 2 0,0-1-1 0,-2 2 1 16,2-3-2-16,-1 1-2 0,0-2 3 0,-1 2-1 15,1 0-1-15,0-3 2 0,-2 2-1 0,0-2 2 16,0-2-3-16,2 2 0 0,-2 0 2 0,1-3-2 16,-1 1 4-16,1-3-3 0,0 0-2 0,1 0-1 15,1-11 0-15,-3 19 2 0,3-19 3 0,-2 14-3 16,2-14 0-16,-3 13 6 0,3-13-5 0,0 0 3 16,-2 14 1-16,2-14 5 0,0 0-14 15,0 0-53-15,0 0-88 0,0 0-79 0,0 0-48 0,0 0-100 16,0 0-70-16,9-12-476 0,-5 0-490 15</inkml:trace>
  <inkml:trace contextRef="#ctx0" brushRef="#br0" timeOffset="69336.02">13330 9832 170 0,'0'0'212'0,"0"0"-35"0,0 0-29 16,0 0 1-16,-11-4-13 0,11 4 18 0,0 0-27 16,0 0 21-16,0 0-20 0,0 0 22 0,-7-6-31 15,7 6 33-15,0 0-23 0,0 0 14 16,0 0-37-16,0 0-6 0,0 0-26 0,0 0 1 15,-8-4-34-15,8 4 9 0,0 0-32 0,0 0 13 16,0 0-23-16,0 0 11 0,0 0-17 0,0 0 19 16,0 0-14-16,0 0 35 0,0 0-23 15,0 0 14-15,0 0 3 0,0 0 23 0,0 0-19 16,10 3 7-16,-10-3-14 0,0 0 12 0,19-1-23 16,-19 1 14-16,18-1-18 0,-18 1 10 0,22-2-15 15,-8 0 8-15,0 0-18 0,5 1 13 0,-2-1-14 16,3 1 9-16,1-1-11 0,-2 1 10 0,3-1-22 15,3-1 20-15,2 3-13 0,1-2 15 0,2 0-15 16,2-1 14-16,2 2-13 0,2 1 10 0,0-3-10 16,-4 3 12-16,0-2-16 0,2 1 17 15,-1 1-12-15,-1 0 11 0,0-2-14 0,1 2 12 16,-3-1-12-16,2 1 13 0,-2-2-10 0,2 2 13 16,-1-1-12-16,0-1 10 0,-1-1-11 0,1 2 9 15,0 0-13-15,-1 1 14 0,1-3-15 0,0 1 16 16,-3 1-15-16,3-1 13 0,-1-1-13 15,6 0 18-15,-2 0-15 0,0 0 9 0,0-1-12 16,1 3 13-16,-2-4-12 0,2 1 10 0,-6 2-12 16,0 0 15-16,-1-1-15 0,1 0 15 0,-3 2-16 15,1-2 16-15,-1 2-15 0,-2 0 13 0,2-2-5 16,-1 2 3-16,1 0-8 0,1 0 11 0,-2 0-17 16,1-1 18-16,1 1-13 0,-1 0 13 0,4 0-10 15,-1-1 11-15,1 0-15 0,5 1 12 16,1-1-17-16,4-2 20 0,-3 3-12 0,0 0 10 15,0-2-13-15,-6 2 14 0,-1 1-21 0,0-2 21 16,-3 1-11-16,-3 1 10 0,-1 0-12 0,-1 0 7 16,-1 0-4-16,0 0 10 0,-1 0-11 0,1 0 11 15,0 0-11-15,-3-2 12 0,3 2-14 16,0 0 16-16,0-1-19 0,1 1 15 0,0 0-12 16,0 0 14-16,3 0-13 0,-2 0 13 0,1 0-14 15,-2 0 12-15,3 0-17 0,-2 0 17 16,0 0-9-16,-2 0 17 0,0 0-30 0,0 0 23 15,-2 0-1-15,1 1 18 0,-1-1-16 0,0 0 11 16,1 2-15-16,-1-2 12 0,-2 0-14 0,3 0 12 16,-1 0-12-16,0 0 8 0,1 0-14 0,1 0 13 15,0 0-14-15,0 0 15 0,1-2-16 0,0 1 17 16,0 1-17-16,-2 0 16 0,-3-1-18 0,-1 1 16 16,-2 0-15-16,-1 0 13 0,-13 0-13 0,23 0 12 15,-23 0-12-15,21-1 14 0,-21 1-15 0,18 0 14 16,-18 0-12-16,20 0 13 0,-20 0-9 15,24 0 8-15,-24 0-11 0,26 1 13 0,-26-1-12 16,25 0 6-16,-25 0-12 0,24 1 19 0,-24-1-14 16,17 0 13-16,-17 0-13 0,17 0 19 15,-17 0 9-15,0 0 22 0,19 0-11 0,-19 0-6 16,0 0-4-16,19-1 6 0,-19 1-15 0,13-2 13 16,-13 2-19-16,14-4 9 0,-14 4-13 0,14-3 9 15,-14 3-15-15,18-3 11 0,-8 1-13 16,1-1 16-16,1 1-19 0,0 1 11 0,-1 0-13 0,2-3 11 15,-13 4-14-15,18-1 12 0,-18 1-10 0,17 0 8 16,-17 0-11-16,12-2 12 0,-12 2-9 0,0 0 10 16,17-1-9-16,-17 1 8 0,0 0-11 0,12-2 19 15,-12 2-12-15,0 0 11 0,0 0-13 16,15 0 17-16,-15 0-11 0,0 0 14 0,0 0-1 16,14 2 9-16,-14-2-13 0,0 0 6 15,11 3-12-15,-11-3 8 0,0 0-8 0,9 5 4 16,-9-5-7-16,0 0 8 0,8 5-12 0,-8-5 12 15,0 0-9-15,5 10 9 0,-5-10-12 0,0 0 15 16,6 13-14-16,-6-13 8 0,4 11-3 0,-4-11 4 16,4 12-11-16,-4-12 13 0,7 14-11 0,-5-3 9 15,1-3-12-15,-1 3 4 0,1-1-1 0,-1 2-2 16,0 0 1-16,1 1 9 0,-1 3-1 0,-1-1 4 16,-1 2 5-16,0 1 10 0,1 0-1 0,-1 1-3 15,0-2 4-15,0 3-10 0,0-2 4 0,1-1-9 16,-1 3 8-16,0-3-8 15,2 3 3-15,-2-3-6 0,1 1 2 0,2 2-6 16,-2-4 3-16,2 3-8 0,-1-3 11 0,1 2-8 16,-1-1 7-16,1 1-12 0,-1 0 12 0,2-2-19 15,-1 1 20-15,-1 0-7 0,-1-1 9 0,2 1-8 16,0 0 6-16,-1-1-8 0,1 1 9 0,-1 0-9 16,1-1 8-16,1 0-6 0,-2-1-4 0,2 1 5 15,0-1-3-15,-2 0-2 0,1 0 2 0,0 0 3 16,0-1-4-16,-1-1 2 0,0 0 0 0,0-1-2 15,-1 1-10-15,-1 0 20 0,0 0-3 0,0 0 1 16,0 0-3-16,0 1 0 0,0 0-5 0,-1-1 4 16,-1 0 2-16,2 0-1 0,0 2 0 15,0-2 0-15,-1 2 0 0,2-2 0 16,-1 1 0-16,0-1 0 0,0 1-5 0,0 0 6 16,0-1-4-16,0 0 4 0,0 0-5 0,0 2 2 15,0-2-2-15,0 2-10 0,0-1 13 16,0-1 6-16,0 1-7 0,2 1 1 0,-2-2-3 0,1 0 6 15,-1-1-8-15,2 0 11 0,0 1-10 0,-1-1 5 16,1-2-3-16,0 1 0 0,-1 0 5 0,0 0 0 16,-1-11-7-16,3 19 2 0,-3-19-3 0,2 17 5 15,-2-17-4-15,2 16 4 0,-2-16-3 0,2 16-7 16,-2-16 10-16,3 15 3 0,-3-15-4 0,1 16 1 16,-1-16-7-16,2 16 8 0,-2-16-10 15,0 15 6-15,0-15-8 0,2 15 14 16,-2-15-5-16,-2 14 1 0,2-14-4 0,0 14 2 15,0-14-4-15,-1 13-8 0,1-13-5 0,0 13 5 16,0-13 1-16,-1 10 2 0,1-10 3 0,0 0-1 16,0 17 7-16,0-17-4 0,-1 10 3 0,1-10 0 15,0 0-2-15,-1 15 2 0,1-15 0 0,0 0-1 16,-2 14-8-16,2-14 6 0,0 0-3 0,-1 13-3 16,1-13-2-16,0 0 4 0,-1 11-5 0,1-11 4 15,0 0 5-15,-3 9-4 0,3-9 5 16,0 0 0-16,0 0 1 0,-1 13-1 0,1-13 3 15,0 0-1-15,0 0 4 0,0 0-5 0,-1 11 2 16,1-11-1-16,0 0-1 0,0 0 1 0,0 0 1 16,-3 11 0-16,3-11-1 0,0 0 3 0,0 0-1 15,-5 8 1-15,5-8 1 0,0 0 3 16,0 0-2-16,-9 7-3 0,9-7-2 0,0 0 3 16,0 0-2-16,-9 6 0 0,9-6 1 0,0 0 2 15,0 0-1-15,-9 3-1 0,9-3 5 0,0 0 0 16,0 0-4-16,0 0 2 0,-11 4-3 0,11-4 1 15,0 0 0-15,0 0-3 0,0 0 2 0,-13 2-55 16,13-2 65-16,0 0-3 0,-17 1 4 0,17-1-4 16,-14 2-5-16,14-2 0 0,-18 1-50 0,18-1 61 15,-24 1-56-15,12 1 60 0,-2 0-55 16,0-1 61-16,0 0-58 0,-2 1 56 0,-1-1-48 16,-1 1 54-16,-1-1-58 0,1 1 58 0,-2-1-58 15,0 2 58-15,0-2-57 0,-3 1 57 0,4 0-5 16,-4-2-4-16,-3 2-4 0,1 0-5 15,-1-2-50-15,-1 2 63 0,3-1-58 0,-4 0 59 16,1-1-57-16,0 2 58 0,0-2-54 0,1 0 56 16,-1 1-56-16,-3-1 56 0,5 0-57 0,-2 0 59 15,-1 0-56-15,1 2 59 0,1-2-55 0,0 0 50 16,1 1-54-16,4 0 53 0,-2-1-53 0,0 0 55 16,2 2-54-16,-1-2 54 0,1 1-57 15,1-1 56-15,-1 0-55 0,0 0 55 0,0 2-52 16,1-2 53-16,-1 1-51 0,-1-1 52 0,1 0-59 15,0 2 58-15,-2-2-53 0,2 1 52 0,0-1-54 16,-1 0 52-16,1 1-51 0,0-1 53 0,-1 0-51 16,0 0 54-16,2 0-54 0,-2 1 52 0,0-1-55 15,2 1 56-15,-2-1-57 0,1 2 57 0,0-2-59 16,1 2 59-16,-2-1-57 0,1 1 56 0,0-1-54 16,0 0 55-16,2 0-53 0,0 0 55 15,0 0-60-15,1 0 59 0,-1 1-58 16,2-1 61-16,-1 1-59 0,0-1 55 0,3 1-57 15,0-2 57-15,-2 1-56 0,0 0 56 0,2-1-55 16,-3 1 56-16,0-1-60 0,-1 2 65 0,1-2-58 16,-2 0 50-16,1 1-54 0,-2-1 56 0,1 0-59 15,-1 0 58-15,2 0-5 0,-1 0-6 0,-1-1-3 16,2 1-3-16,-1 1-2 0,-1-1 0 0,3 0-3 16,-1 2-3-16,1-2 0 0,-1 0-2 0,0 0 7 15,2 1-1-15,-2 1-54 0,5-1 59 0,-3-1-1 16,1 1-3-16,-2-1-2 0,0 1 1 0,0-1-2 15,-1 0-1-15,0 1-1 0,-2-1 1 0,1 0-1 16,1 0-48-16,-2 0 59 0,0 0-56 0,2 1 59 16,-1-1-53-16,1 0 55 0,0-1-51 15,1 1 57-15,0 0-56 0,-1 0 55 0,1 1-53 16,3-1 56-16,-2 1-55 0,2-1 56 16,-2 0-4-16,2 0-3 0,-2 0-8 0,2 0 0 15,0 0-4-15,-1 0-2 0,0 0-5 16,0 0 2-16,0 0-2 0,0 0 4 0,-2 2-4 0,3-2 0 15,0 1-2-15,0-1-1 0,0 2 3 0,1-2 0 16,-1 0 3-16,1 2 0 0,-1-1-2 0,0 1-1 16,1-2 0-16,2 1-3 0,-1 1 2 0,13-2 6 15,-26 1-6-15,26-1-1 0,-24 2 3 16,24-2-1-16,-20 0-1 0,20 0-1 0,-20 0 1 0,20 0-1 16,-19 0 6-16,19 0-7 0,-20 0 0 15,20 0 0-15,-22 0 1 0,22 0 0 0,-23 0-1 16,23 0 1-16,-24 0 1 0,24 0-1 0,-23 0 0 15,23 0 0-15,-22 0 1 0,22 0-3 0,-22 0 4 16,22 0-1-16,-19 1 7 0,19-1-6 0,-17 2-1 16,17-2 1-16,-16-2-1 0,16 2-1 0,-14 2 0 15,14-2 4-15,-15 0 0 0,15 0-6 0,-15 1 3 16,15-1-2-16,-16 0 1 0,16 0 4 16,-17 0-4-16,17 0 2 0,-18 1 1 15,18-1-6-15,-19 0 4 0,19 0-49 0,-18 0 59 16,18 0-51-16,-15 2 58 0,15-2-51 0,-17 0 44 15,17 0-42-15,-14-2 57 0,14 2-6 0,-16 0-5 16,16 0 0-16,-15-1-5 0,15 1-1 0,-16-1-2 16,16 1-3-16,-13-2 1 0,13 2-1 0,-15 0-1 15,15 0 4-15,-13-1-3 0,13 1-1 0,-14 0-1 16,14 0 3-16,0 0-2 0,-15-2-1 0,15 2 0 16,0 0 3-16,-16-3 4 0,16 3-1 0,0 0-2 15,-11-1-1-15,11 1-1 0,0 0 0 0,0 0-1 16,-15-2-1-16,15 2-1 0,0 0 2 0,-13-1 0 15,13 1-4-15,0 0 2 0,0 0-2 0,-17-2 2 16,17 2-1-16,0 0 1 0,0 0 2 16,-13 0 3-16,13 0-2 0,0 0-1 0,0 0 3 0,0 0 11 15,-13 0-34-15,13 0 73 0,0 0-54 16,0 0 46-16,0 0-55 0,-12-5 48 0,12 5-60 16,0 0 57-16,0 0-59 0,-9-3 53 0,9 3-51 15,0 0 48-15,0 0-52 0,0 0 50 16,0 0-52-16,-12-3 57 0,12 3-51 0,0 0 57 0,0 0-54 15,0 0 72-15,-10-3-45 16,10 3 51-16,0 0-53 0,0 0 56 0,-5-7-58 0,5 7 45 16,0 0-53-16,0 0 48 0,-7-9-42 0,7 9 51 15,0 0-56-15,-6-8 47 0,6 8-55 16,0 0 47-16,-6-7-49 0,6 7 49 0,0 0-51 0,0 0 47 16,-7-11-49-16,7 11 48 0,0 0-50 15,-3-10 47-15,3 10-52 0,0 0 51 0,-3-15-38 16,3 15 43-16,-3-10-47 0,3 10 49 0,-1-16-50 15,1 16 46-15,-1-20-49 0,1 20 50 0,0-21-46 16,-2 10 43-16,2-1 12 0,0 12-26 0,0-23 37 16,-1 12-16-16,2 0-35 0,-1 11 34 0,0-22-6 15,0 22-7-15,2-22-7 0,0 7 1 0,0 4-7 16,0-3 0-16,2-2-2 0,-1 0 3 0,0 1-9 16,1-4-43-16,1-2-81 0,0 1-110 0,-1 2-103 15,1-3-208-15,-2 3-661 0,5-3-814 16</inkml:trace>
  <inkml:trace contextRef="#ctx0" brushRef="#br0" timeOffset="70600.81">14724 10332 308 0,'-8'-8'323'0,"8"8"-34"0,-6-11-53 0,6 11-3 15,-7-12-39-15,7 12 24 0,-12-11-33 16,8 3 5-16,-3 2-40 0,1 1-4 0,-1-1-23 15,0 0-4-15,-1 0-32 0,-1 0 15 0,-1 2-3 16,0-4 3-16,-3 4-24 0,0-3 5 0,0 1-17 16,0 1 0-16,0 0-23 0,0 2 3 15,2-1-18-15,-1 2 2 0,-1 0-18 0,2-1 9 16,-2 2-19-16,1 1 16 0,0-2-17 0,-1 4 13 16,0-2-15-16,-2 0 11 0,1 3-10 0,-3 0 18 15,2-1 6-15,-4 2 10 0,2 1-15 0,-2 1 11 16,-2 2-12-16,2-1 8 0,-1-1-6 0,-1 3 9 15,3 1-12-15,-1-3 11 0,1 4-17 0,0-1 6 16,3 0-11-16,-1 1 4 0,0-1-5 16,0 1 8-16,-1 1-14 0,3 0 8 0,0 1-3 15,-2 0 6-15,2 1-8 0,-1-1 9 0,2 2-8 16,-1-1 3-16,2 0 5 0,0 2 8 0,0-2-1 16,2 1-1-16,0-3 1 0,2 1-10 0,-1 0 10 15,3 1-8-15,-2 0 49 0,2-1-56 0,1 1 43 16,0-1-51-16,0 2 50 0,2-1-57 15,-2 1 50-15,4-1-5 0,-2 2-4 16,2-3-10-16,1 0-1 0,0 2-5 0,0-1 0 0,1 2-3 16,-1 0-3-16,4 1 0 0,-2-1 0 0,2 0-1 15,-1 1-1-15,1 0 2 0,1-1-4 16,-1 1 2-16,2-2 1 0,2 1 1 0,-1-1 8 0,2 1 15 16,0-1-3-16,3 0-5 0,-2-3-3 15,0 0-3-15,4-1-1 0,-2 0-1 0,-1-1 1 16,3 0-4-16,2 0-8 0,-2-2 7 0,2 1-12 15,2-1 8-15,1 0 12 0,1-2 0 0,0 0-11 16,-1 0-3-16,0-2 2 0,2-2-4 0,-1 2 4 16,1-4-3-16,-1 3 0 0,2-3-2 0,-2 0 1 15,2 0 0-15,-2 0-9 0,-1-1 9 16,0 1 5-16,0-2-3 0,-5 2 3 0,-1 0 44 0,2-3 2 16,-1 2 5-16,0-1 1 0,-1-2-3 0,1 1-3 15,0-3-4-15,0 2 1 0,0-3-7 16,0-1-9-16,0 1 0 0,-1-1 5 15,0 0-2-15,0-2-27 0,0 2 24 0,-1-2-26 16,2 0 18-16,-4-1-28 0,2 0 29 0,-1 0-1 16,-2-1 39-16,0 0-27 0,-1-2 15 0,1 1-23 15,-3 0 10-15,1 0-26 0,-1 0 36 0,0-1-12 16,-1-2 16-16,-2 2-12 0,1 1-2 0,-2-4-14 16,1 3-3-16,-2-4 0 0,1 2-6 0,-2 0 5 15,0-2-8-15,-2 0 2 0,1 1-9 0,0-1 11 16,-1-1-11-16,0 0 3 0,-2 2-6 0,1-3 8 15,0-1-9-15,-4 2 7 0,1-1-10 0,-1 1 4 16,0 0-6-16,-3 0 10 0,-1 0-9 0,1 2 6 16,-1-1-8-16,0 2 5 0,2-1-4 0,-4 2 10 15,4-1-10-15,-2 3 6 0,0-4-8 0,-1 3 8 16,1 1-8-16,-2 0 11 0,0-1-17 16,-2 4 5-16,-1-2-49 0,-1 2-18 0,0 1-63 15,-3 0 1-15,0 2-80 0,4 2-32 16,-1 1-104-16,3 2-107 0,1 0-171 15,1 2-603-15,12 0-839 0</inkml:trace>
  <inkml:trace contextRef="#ctx0" brushRef="#br0" timeOffset="71301">14527 11232 208 0,'0'0'533'15,"0"0"-119"-15,0 0-74 0,-15 2-100 0,15-2-32 16,0 0-12-16,-10 9-26 0,10-9-20 0,-8 8-20 16,8-8-25-16,-9 14-23 0,9-14-11 0,-6 17-15 15,0-6-11-15,4-3-7 0,-1 3-10 0,1 0-3 16,-1 0-50-16,2 1 55 0,-2-1-57 0,1 0 51 15,2-11-51-15,-5 19 55 0,5-19-6 0,-5 16-2 16,5-16-3-16,-4 15 0 0,4-15-1 0,-5 13-3 16,5-13 0-16,-6 9 9 0,6-9-49 15,-8 6 48-15,8-6-35 0,-7 5 76 0,7-5-25 16,0 0 82-16,-11 6-37 0,11-6 73 0,0 0-39 16,-9 3 65-16,9-3-56 0,0 0 8 0,0 0-54 15,-10-3-11-15,10 3 1 0,0 0-11 16,-2-14 40-16,2 14-52 0,3-12 43 0,-3 12-27 15,4-19 32-15,-1 10-40 0,1-3 10 0,0-1-20 16,1-1 33-16,0 0-9 0,2-2 26 0,2 0-24 0,-3-2 20 16,2 0-29-16,1 1-4 0,-2 2 3 15,1 1 26-15,0 0-25 0,-1 1 0 16,2 2-24-16,-1 2-3 0,0-2-16 0,-1 4 4 0,3 3-16 16,0-1 10-16,-10 5-14 0,20-2 12 15,-9 4-14-15,2 3 14 0,1 0-15 0,2 6 11 16,0 0-28-16,1 3 30 0,1 4-11 0,-2 2 7 15,0 2-8-15,0-1-5 0,-2 2 8 0,0 1 1 16,-1-1 2-16,-2 2-54 0,-3-4-18 0,-1-1-64 16,-2 1-6-16,0-5-134 0,-1-2-20 0,-3 2-52 15,0-5-59-15,-1-11-83 0,-1 18-81 0,1-18-444 16,-9 7-614-16</inkml:trace>
  <inkml:trace contextRef="#ctx0" brushRef="#br0" timeOffset="71467.11">14472 11384 393 0,'-2'-10'468'15,"2"10"-49"-15,6-10-38 0,2 4-30 0,3-1-29 16,5 0-57-16,4-1-25 0,7-3-26 0,5 0-21 16,6-2-20-16,2-1-35 0,1 1-26 0,-2 1-27 15,-2 0-84-15,-6 3-148 0,0-2-225 0,-3 0-638 16,-1-1-615-16</inkml:trace>
  <inkml:trace contextRef="#ctx0" brushRef="#br0" timeOffset="72501.11">15440 10165 366 0,'-5'-14'309'0,"5"14"-12"16,-4-13-46-16,4 13 10 0,-7-16-50 0,7 16-33 0,-9-13-28 15,2 5-10-15,0 3-10 0,-2-1-10 16,-3 0-12-16,-1 0-12 0,0 2-1 0,-4-2-1 15,2 1-11-15,-3 2-14 0,-1 0-9 0,2 1-9 16,-2 1-15-16,1 0-4 0,-2 1 1 0,0 0 16 16,0 0-10-16,-1 1 24 0,0 0-18 15,-1 1 1-15,-2 1-16 0,0 0 17 0,-2 2-5 16,1-1 3-16,-1 0-16 0,0 2 7 0,0-1-14 16,-4 2 7-16,1 2-18 0,1 0 15 0,-2-1-21 15,4 1 9-15,-2 2-18 0,1 0 17 0,2 0-13 16,2 1 7-16,-1 1-3 0,6-1 18 0,-2 1-3 15,2-1 6-15,1 1 13 0,-1 1 10 0,2 0-11 16,-1-1 5-16,0 3 1 0,1-2-6 16,0 2 9-16,0-3-2 0,-1 3-4 0,2-1-7 0,-2-1-4 15,3 4-2-15,-1-3 0 0,2 2-3 16,2 0-53-16,-3-1 55 0,2 2-35 0,3-1 40 16,-1 1-50-16,1 1 58 0,2 0-60 0,1 0 54 15,0 1-52-15,1-2 52 0,2 0-52 16,1 0 48-16,-1 1-48 0,2 0 47 0,-1 1-11 15,2-2 0-15,0 1-2 0,2 1 4 0,0-3-6 16,1 1 0-16,1 1 6 0,3 0 19 0,3 0-1 16,1-3-52-16,3 1 52 0,0-1-8 0,5 1-3 15,2-2-5-15,0-1-18 0,5 0 17 16,1-1-6-16,-3-2 3 0,3-1-4 0,1-2-5 0,0 2-9 16,1-2 10-16,-2-2-2 0,5-1-4 15,0 1 0-15,1-3-6 0,2 0 7 0,1-1-26 16,2 1 19-16,0-3 12 0,1-2 2 0,-1 1-44 15,3-3 51-15,0 2-2 0,5-3-4 0,-3-2-5 16,0 1 0-16,-5 0 0 0,-3-2 0 0,1 0-2 16,-2 0 1-16,0-1 2 0,-3-2-3 0,-2 0-1 15,-2-1-24-15,-2-2 75 0,0 0-37 0,-5-2 42 16,0 0-22-16,-3-2 23 0,-3 0-35 0,1-2 20 16,-2-3-36-16,-4 3 8 0,1 0-9 0,-3-1 39 15,-1 0-17-15,0-1 14 0,-4-1-28 16,1 4 20-16,-2 0-31 0,-1-2 20 15,-1 1-8-15,-1 0 0 0,-1-1-7 0,-1-2-1 16,-3 3 0-16,0-3 1 0,-1 2-5 0,-4-3-3 16,-1 0 4-16,0-1-11 0,-4 2 8 0,0-1-2 15,0 0-1-15,-1 1-25 0,-4-3 26 0,3 4-21 16,1 0 28-16,0 3-27 0,0-1 26 0,-2 2-26 16,-1 0 27-16,1 1-28 0,-2 4 30 0,2 1-28 15,-1 1 27-15,-2 3-26 0,0 0 28 0,-1 0-31 16,-2 2 21-16,1 3-70 0,-1 0-3 0,-1 0-113 15,4 3-36-15,0 2-89 0,2 2-114 0,1-1-193 16,4 2-488-16,2-1-721 0</inkml:trace>
  <inkml:trace contextRef="#ctx0" brushRef="#br0" timeOffset="73321.62">15446 11017 600 0,'0'0'569'0,"0"0"-78"0,0 0-84 0,0 0-64 16,0 0-91-16,0 0-29 0,-14-2-42 0,14 2-32 15,0 0-15-15,-8 9-21 0,8-9-8 0,-2 10-28 16,2-10-5-16,1 17-20 0,2-6-12 0,-1 0-6 16,2 2-7-16,1 1-7 0,1 0-2 15,-1-2-5-15,1 3-1 0,-1-3-1 0,0 2-3 16,-1-5-1-16,1 2 1 0,-1-2 0 15,-4-9-2-15,3 15 4 0,-3-15 2 0,3 11-2 16,-3-11 3-16,0 0-1 0,-6 8-1 0,6-8 8 16,0 0-12-16,-17-8 4 0,9 3 5 0,1-3 25 15,-3-1 8-15,1-2 25 0,1-2-9 0,-5-1 13 16,5-4 31-16,1 2-49 0,-1-2 35 0,-1-1-38 16,4 0 26-16,1-2-50 0,2 2 42 0,0-1-34 15,4 1 27-15,0-2-43 0,3-1 26 0,3 0-37 16,2 2 29-16,3-2-36 0,5 1 22 0,-1 2-33 15,3 1 27-15,2 2-31 0,-4 3 28 0,0 1-34 16,1 1 22-16,0 3-23 0,-4 2 28 0,-1 2-31 16,-1 1 35-16,-13 3-38 0,20 0 32 15,-20 0-29-15,18 7 36 0,-18-7-31 0,8 13 24 16,-8-13-27-16,3 18 35 0,-5-6-38 0,0 1 38 16,-1 1-38-16,-1 0 33 0,0 2-3 0,-1-2-2 15,2 2-3-15,-1-1 1 0,0-2-2 16,0-1-1-16,1-1-6 0,0-1 1 0,0-1 5 15,3-9 8-15,-6 16-5 0,6-16 2 16,-3 13 1-16,3-13 4 0,-2 10 24 0,2-10 3 0,0 0-25 16,-3 11 17-16,3-11-32 0,0 0 22 0,8 6 2 15,-8-6-12-15,11 2-9 0,-11-2-24 16,17 4 28-16,-6-2-27 0,0 0 13 0,0 1 14 0,2 0-2 16,-2 2 0-16,2 0-3 0,-1-1 0 15,-1 4-3-15,1-2 0 0,-2 1-2 0,-2 0-23 16,0 1 30-16,-1 1-25 0,-3-1 33 0,0 1-32 15,-4-9 26-15,2 16-21 0,-2-16 28 0,-5 18-26 16,-2-8 25-16,-1-2-22 0,-4 1 26 0,-1-2-29 16,-3 1 28-16,-2-1-27 0,-3-2 27 0,-1 2-26 15,0-4 27-15,1 1-25 0,2-2 25 0,1-1-26 16,0 1 27-16,2-1-53 0,3 0-33 0,0-2-142 16,-1 1-62-16,14 0-143 0,-18-1-227 0,18 1-569 15,-11-5-821-15</inkml:trace>
  <inkml:trace contextRef="#ctx0" brushRef="#br0" timeOffset="83815">13613 9839 47 0,'0'0'80'16,"0"0"1"-16,0 0-3 0,0 0-5 0,0 0-18 0,0 0-7 16,0 0-7-16,0 0-13 0,0 0-5 15,0 0-4-15,-10-2-3 0,10 2-4 0,0 0-1 16,0 0-4-16,-15 1-1 0,15-1 0 0,0 0-4 15,-15 4 2-15,15-4-3 0,-10 2-2 0,10-2 2 16,-11 3-2-16,11-3-2 0,-10 4 2 0,10-4-4 16,-12 7 4-16,12-7-5 0,-10 6 10 0,10-6-8 15,-12 10 8-15,12-10-5 0,-13 9 5 0,5-3-4 16,0 2 0-16,-3-1-3 0,0 1 4 0,1-1-5 16,-2 3 20-16,0-2 3 0,2 2-2 15,-3-1-1-15,3 0 2 0,-3 1 6 0,3-1 0 16,-1 1 0-16,1-3-4 0,0 4-3 15,4-4-5-15,-2 0-1 0,3 0 2 0,-3 1-5 16,8-8-3-16,-7 12 4 0,7-12 0 0,-7 9 5 16,7-9-3-16,-3 10-1 0,3-10 0 0,0 0-2 15,0 0 0-15,3 12 0 0,-3-12 1 0,0 0 0 16,14 4-3-16,-14-4-2 0,17 0 1 0,-7-1 4 16,5-2-6-16,2 1-3 0,2-4 3 0,4 1-3 15,2-3 0-15,5 0-3 0,2-3-8 0,6 0 10 16,0-1-8-16,2-1 8 0,1 1-2 0,3 0 5 15,-2-1-6-15,3-1 8 0,-2 3-4 0,3-3 1 16,-1 1-1-16,1 0-5 0,-3 0 10 0,1 0-3 16,2 1 0-16,-1-1 3 15,0 0 2-15,0 0-7 0,1 1 1 0,-1 1 2 16,-2-1 9-16,-8 5 12 0,-2 1-17 0,-7 0-4 16,-2 2-2-16,-5 1 1 0,0 1 3 0,-5 1-4 15,0 1-1-15,-14 0 4 0,24 1-1 0,-24-1 1 16,16 2 3-16,-16-2-3 0,10 4-2 0,-10-4 29 15,0 0-30-15,0 0-2 0,2 10-1 0,-2-10 5 16,-9 8-10-16,9-8 8 0,-17 9 4 0,8-5-8 16,-4 2 3-16,-2 0 0 0,-1 0-5 15,-5 2 6-15,-1 1-5 0,-5 2 15 0,-3 1-8 16,-2 1 7-16,-5 2-8 0,-2 2 11 0,0 1 6 16,-5-1-7-16,-1 1 3 0,0 1-4 15,-7 3 2-15,6-3-3 0,0 0-1 0,-6 3-2 16,10-3-3-16,-3 2 1 0,1-1-2 0,1 0-1 15,2-1 4-15,4 1-1 0,1 0-8 0,3-4 3 16,6 0 1-16,1-4-1 0,2 2 0 0,5-2 2 16,1 0-4-16,1-1 1 0,5-3-2 0,-2 1 2 15,2 0 0-15,2-1 1 0,0 0 5 0,0 1-5 16,2-3 4-16,2 1-3 0,-3 0 2 0,2 1 0 16,1-3-2-16,6-5-1 0,-10 12 1 0,10-12-1 15,-8 11 2-15,8-11 5 0,0 0-3 0,-2 10-4 16,2-10 2-16,0 0-2 0,11 6 0 0,-11-6 2 15,13 0 0-15,-13 0 0 0,19-3-1 16,-5 0 0-16,4 0-1 0,0-2 5 0,5-3-5 16,5 0 0-16,3-1 3 0,1-1 9 15,7-3-17-15,2-1 15 0,0 0-15 0,1 0 13 16,3-2-14-16,-2 2 6 0,3-2-5 0,-2 2 2 16,-1 0 2-16,2-2-1 0,-4 2 2 0,2 0 0 15,0 0 0-15,-3 0 0 0,4 0-1 0,-2 2 2 16,0-1 2-16,-1-1-2 0,1 3 0 0,0-2-1 15,1 1 4-15,-2 2-6 0,-1-2-8 0,1 2 11 16,-1 0-10-16,-5 2 12 0,-1 0-10 16,0-1 9-16,-2 1-6 0,-1 3 9 0,-7 1-11 0,1-2 9 15,-4 2-7-15,-3 0 9 0,0 1-11 16,-1 0 9-16,-6 1-9 0,2 1 9 0,-2-1-6 16,-11 2 5-16,19-4-10 0,-19 4 13 15,16-1-11-15,-16 1 10 0,13-2-8 0,-13 2 11 16,0 0-12-16,14 0 13 0,-14 0-2 0,0 0 4 15,0 0-17-15,8 8 12 0,-8-8-10 0,0 0 10 16,-8 8 1-16,8-8-3 0,-14 12 0 16,4-6 0-16,-2 0-1 0,-3 2 4 0,-3 2-6 15,-3 1 0-15,-2 1 0 0,-2 1 1 0,-2 1-2 16,1 0 0-16,0 1 0 0,-1 0 1 0,1-1 0 16,-1 0 2-16,3 1 1 0,1-3 3 0,3 0-4 15,1-3 3-15,0 2 6 0,2-3 15 0,4 0 6 16,-1-2 6-16,2-2 2 0,3 2-7 0,9-6-6 15,-17 4 1-15,17-4-11 0,-11 3-2 16,11-3-6-16,0 0-1 0,0 0-1 0,0 0-4 16,4-7-15-16,-4 7-3 0,14-9-3 0,-2 3 4 15,-1 0-9-15,6-1-1 0,-1-2-11 0,5 1 2 16,-4-2 0-16,5 2 5 0,-2-2 4 0,-1 2 8 16,-4 1 1-16,-1 1 12 0,-1 0 17 0,-4 1-9 15,-9 5-1-15,9-6 20 0,-9 6-25 16,0 0-2-16,-10-2 1 0,10 2 0 0,-26 3 1 0,9 1 1 15,-6 0 4-15,-1 1-6 0,0 1-1 16,-7 0 1-16,1 3 4 0,-2-1-2 0,0 0-3 16,0 1 2-16,-1-2-1 0,-1 3 0 0,1-2 14 15,-2 0-15-15,2 1 17 0,-6 1-18 0,4-1 10 16,-3 1-13-16,-2 1 17 0,-1 2-16 16,0 0 14-16,2-1-16 0,0 1 3 0,0 0-1 15,1-1 4-15,0 1-1 0,3 1 6 0,3-4 0 16,1 2-6-16,0-2 0 0,-1 0 1 0,0 2 2 15,-1-2 1-15,1 0-3 0,2 0 0 0,-1-1 1 16,3 1 0-16,-2-2 0 0,6 0 1 0,1-1 0 16,2-1 3-16,4 0 0 0,0-2-5 15,4 1 2-15,1-2-3 0,0 0 5 0,12-3-3 16,-19 6 2-16,19-6-6 0,-15 4 7 0,15-4-6 16,-12 4 2-16,12-4-4 0,-11 5 3 0,11-5 1 15,0 0-2-15,-11 3 1 0,11-3 3 0,0 0 0 16,0 0 2-16,0 0-1 0,0 0 3 0,0 0-7 15,0 0 7-15,0 0 1 0,21-3-3 0,-7-2-14 16,1 1-8-16,4 0 0 0,3-4 1 16,1 2 1-16,0-1 3 0,3 0 1 15,-2 0 4-15,0 0 1 0,-3 1 3 0,-2 2 0 16,-1 0 0-16,-3-1-4 0,0 1 5 0,-3 2 2 16,-2 0-2-16,-10 2 6 0,17-4 15 0,-17 4 2 15,0 0 4-15,0 0-5 0,0 0-3 0,0 0 1 16,0 0 0-16,-7 13 17 0,-1-8-24 0,0 2-4 15,-1 0-1-15,-1 3 0 0,-1-3 0 0,2 5-2 16,-2-3 4-16,2 2-14 0,-1 0 15 0,1 2-14 16,-3-2 13-16,3 0-10 0,0 1 12 0,1-1-13 15,1-3 9-15,2 2-8 0,5-10 11 0,-5 13-13 16,5-13 13-16,6 11-10 0,-6-11 18 0,21 4-19 16,-6-4 14-16,5-1-14 0,6-2 15 15,2-3-16-15,7 0 13 0,6-3-4 0,2-2 3 16,4 0 10-16,-1-2-13 0,4 0-5 0,-1-1 0 15,-3 1 1-15,0 1 3 0,-4 1 1 16,-2-1-1-16,-8 3 1 0,-3 0 0 0,-6 3-1 16,-2 0 0-16,-4 2 3 0,-2 0 19 0,-4 0-28 15,-11 4 2-15,12-3 2 0,-12 3 1 0,0 0 2 16,0 0-1-16,0 0 0 0,0 0 1 0,0 0 3 16,-10 2 0-16,10-2-9 0,0 0 2 0,-11 5 0 15,11-5 1-15,-8 5-1 0,8-5 0 0,-11 5 2 16,3 0 0-16,8-5 1 0,-18 10 4 0,8-6 0 15,-2 2-9-15,-3 0 4 0,1 0-1 16,-4-1 0-16,-1 3-4 0,1-1 2 0,-2 1-4 16,0 0 3-16,0-3-15 0,2 3 25 15,2-2-15-15,2 0 9 0,-1 0-15 0,1 0 15 16,4 0-12-16,0-1 9 0,2-1-9 0,1 2 12 16,7-6-9-16,-9 9 28 0,9-9-28 0,0 0 12 15,2 9-16-15,-2-9 17 0,14 4-10 0,-14-4 8 16,21 0-8-16,-6-3 10 0,3 1-11 0,2-2 17 15,3 0-3-15,3-3-6 0,2-2-1 0,1 0 3 16,2-1-2-16,-1 0-1 0,-1 1 0 16,-2-1 0-16,-3 1-1 0,-2 2 6 0,-4 0 0 15,-2 2-6-15,-4 1 1 0,2 0 1 16,-5 1-2-16,-9 3 2 0,0 0 1 0,0 0-1 16,0 0 1-16,0 0 2 0,7 4 3 0,-7-4-6 15,-7 7 0-15,7-7-3 0,-8 11 4 0,8-11-15 16,-9 14 15-16,9-14-11 0,-6 18 13 0,2-11-16 15,4-7 6-15,-7 19-16 0,4-11 12 0,-1 1-16 16,-1-1 18-16,0 0-10 0,-2 1 13 0,1-2-7 16,-1 2 8-16,-1 0-8 0,-1-1 10 0,-2 1 0 15,1 0 0-15,1 1-2 0,0-2 4 0,-1 2-3 16,4-1-2-16,-1-2 2 0,1 1 0 0,6-8 0 16,-4 15 2-16,4-15 0 0,2 9 0 0,-2-9-2 15,12 8 5-15,-12-8 5 0,22 3-3 16,-22-3 4-16,24-1-5 0,-11-1 25 15,-13 2-7-15,25-2 14 0,-13 1-12 0,-12 1 21 16,19-1-18-16,-19 1 14 0,15-2-13 0,-15 2 4 16,0 0-18-16,14 2 10 0,-14-2-22 0,0 0 16 15,-9 7-21-15,1-2 19 0,-1 2-5 0,-4-1-2 16,-3 1 0-16,-3 3-2 0,0-1-4 0,-5 5 6 16,-3-2-5-16,0 4-22 0,-6-1-21 0,-2 6-15 15,-2-2 1-15,0 0 0 0,-1 0 6 0,1 0 8 16,1 1 6-16,2-2 9 0,-1-3 3 0,3 4 5 15,5-3 2-15,2-2 7 0,2-2 6 0,5 0 7 16,0-2 2-16,4-1 1 0,0-1 8 0,2 0 9 16,2-1-3-16,0-1-6 0,2 0 1 0,0-1-3 15,8-5 4-15,-12 8 4 0,12-8-6 16,0 0-2-16,-5 11-3 0,5-11-1 16,0 0-2-16,9 6-3 0,-9-6 1 0,12 1-2 15,-12-1-1-15,18 0-4 0,-5-1 9 0,1-2-2 16,5-2-5-16,3 0-1 0,2-2 1 0,6-2-2 15,2 0 0-15,6-5-6 0,0 2-2 0,2-1-3 16,-2-2-3-16,1 1-4 0,-5 1 8 0,-5 1-3 16,0 2 2-16,-10 2 5 0,1 0 4 15,-6 2-8-15,2 0 8 0,-6 3-2 0,-1-2 0 16,-9 5 1-16,7-5 0 0,-7 5 9 0,0 0-3 16,-12 2-4-16,0 1 1 0,-7 2 1 0,-4 2 1 15,-6 1 16-15,-5 2-4 0,-4 1-4 0,-2 1-1 16,3 1 0-16,-1 2-2 0,-1 1 9 0,1-1-8 15,1 4 4-15,-1 0-12 0,-2 0 0 16,2 1 0-16,0 1 0 0,1 0-14 0,-2 0 17 16,1 2-14-16,0-3 17 0,0 2-13 0,1 0 20 15,-1-3-22-15,2 1 18 0,2-2-19 0,1-4 16 16,6 1-13-16,1-1 14 0,8-5-19 0,-1 1 16 16,6-2-13-16,2-2 20 0,4 0-14 0,7-6 18 15,0 0-19-15,10 10 15 0,2-7-16 16,6-3 14-16,6 0-15 0,7-2 16 0,10-2-17 0,10-1 16 15,4-5-10-15,13-3 11 0,3-3-16 16,4-2 21-16,3-2-6 0,-1-2-4 0,0-2 0 16,1-1-3-16,-1-1 2 0,-2-1-2 0,-2 1-5 15,-4 2-2-15,-4 0 1 0,-5 2 0 0,-13 3 6 16,-6 5 0-16,-4-1 2 0,-7 5-4 0,-11-1-4 16,-1 6 2-16,-7-2-1 0,-11 7 0 15,14-8 0-15,-14 8 1 0,0 0 0 0,0 0 1 16,0 0-1-16,0 0 7 0,-16-1-3 0,7 5-4 15,-4-1 0-15,-1 3-2 0,-4 0 4 0,-2 2-3 16,-8 1-9-16,-2 1-8 0,-8 1-4 0,-2 3 3 16,-1-1 4-16,-1-1 9 0,-1 1 0 15,-1 1 0-15,1-1 1 0,1-1-3 0,1 1 5 16,1-1 1-16,3 0-12 0,5-1 15 0,1 0-12 16,3-2 12-16,0 2-11 0,1 0 13 0,6-1-6 15,0-1 9-15,1-1-13 0,4 0 15 0,2-3-12 16,2 2 4-16,3-3-8 0,9-4 14 0,-13 6-3 15,13-6 4-15,0 0-13 0,0 0 13 0,15 0-10 16,-5-3 12-16,7 0-17 0,-1-1 14 16,8-4-2-16,4-2-2 0,2 2 0 15,9-6 21-15,-1 0-26 0,5-1 2 0,0 0 2 16,1-1 16-16,-3 0-2 0,-1 2-4 0,-3 1 11 16,-7 3-6-16,-6 3-4 0,-4-1 15 0,-4 5-8 15,-4 1 31-15,-12 2 5 0,0 0 3 0,8 5-2 16,-8-5-15-16,-17 14-27 0,2-3 19 0,-5 1-24 15,-5 3 19-15,-5 4-25 0,-2 0 21 0,1 0-28 16,3 1 24-16,-2 1-35 0,6-3-9 0,0 0-25 16,2-1-4-16,0 1-30 0,1 1 13 0,0-5-6 15,6 0-13-15,0-1-12 0,3-2-9 0,1-3-7 16,0 1 18-16,5-3 13 0,6-6 7 0,0 0-17 16,0 0-134-16,0 0 76 0</inkml:trace>
  <inkml:trace contextRef="#ctx0" brushRef="#br0" timeOffset="85563.53">13735 10769 65 0,'5'-7'322'16,"-5"7"-88"-16,3-11-71 0,-3 11-33 0,-8-6-34 15,8 6-4-15,-21-2-30 0,9 4 0 0,-8 2-21 16,0 0 8-16,-6 4-24 0,-2 3 8 16,0 0-5-16,0 5-4 0,1-1-1 0,-3 3-14 15,4 0 3-15,3 3-7 0,1 0 3 0,1-1-1 16,1 0-2-16,1-1-4 0,1 2 1 0,4-4-6 16,1-2-10-16,4-1 2 0,2-3 4 0,4-1 0 15,3-10 1-15,3 14 2 0,4-10 0 0,5-2 4 16,2 0-1-16,5-5 1 0,5 1-4 0,2-4 7 15,7-4-2-15,7-2 21 0,1-1-21 0,5-1-6 16,-1-2 3-16,3-1 1 0,-2 2 0 16,1-1-1-16,-4 3 0 0,-4 0-1 0,-8 3 1 15,-6 3-2-15,-3 2 1 0,-5 0 8 0,-5 3 3 16,-12 2 11-16,0 0-1 0,9 5-2 0,-15 1-3 16,-7 1-7-16,-3 2 1 0,-9 6 0 0,-3-2-1 15,-4 5-1-15,-1 1-1 0,1 0 1 0,3 0-10 16,0 1-21-16,7-2-14 0,1 1-19 0,2-1-20 15,6-2 0-15,1 0-1 0,5-1 11 16,3-5 15-16,4-10 3 0,5 21 1 0,7-13 7 16,2 0 10-16,9-3 6 0,2-2 3 0,2-3 5 15,12-3 3-15,-1-2 15 0,8-4 22 0,3-1 2 16,2-2 8-16,-1-1-1 0,10-5-1 0,-2 2 3 16,-7 3-4-16,-2-1-6 0,1 2-8 15,-2 1-18-15,-3 1-9 0,-1 3-16 0,-9 0-13 16,-1 4-6-16,-6 2 13 0,-6 0-15 0,-2 2 18 15,-1 0-9-15,-4 2 21 0,-3 0-10 0,-2 4 21 16,-10-7-13-16,4 9 27 0,-4-9-20 0,-8 13-1 16,-4-5 9-16,-3 1 14 0,-4-1 13 0,-2 2 17 15,-5-1 16-15,-2 1 13 0,0-1 1 16,4-1-1-16,-1 0-1 0,2-2-8 0,4 1-9 16,3-1-11-16,0 0-8 0,2-1-9 0,3 0-2 15,2-1 5-15,0 1-1 0,9-5 6 0,-8 9-2 16,8-9-10-16,0 0-4 0,0 0 1 0,8 10 0 15,-8-10-5-15,20 2 1 0,-3-4-5 0,2 0 1 16,6-2-2-16,7 0 3 0,3 0-4 0,2-4 6 16,8 0-2-16,-3 0-7 15,2 0-2-15,-1 1 3 0,-9 0-3 0,1 1-4 16,-2 1 1-16,-6-1-2 0,-2 2 0 0,-4 3 2 16,-4-1 0-16,-4 2 7 0,-13 0-3 0,13 3 2 15,-13-3 4-15,-3 10 1 0,-5-3 7 0,-6 1 1 16,-4 2 1-16,-5 3 8 0,-1 0-6 0,1 4-2 15,2 0-2-15,-1-1 2 0,1 2-16 0,0 0 13 16,0 2-15-16,0-2 14 0,2 1-14 0,0 0 6 16,2 0-16-16,2-5 9 0,2 1-17 0,0-3 11 15,3-1-8-15,2-2 15 0,4 0-11 0,4-9 13 16,0 0-8-16,6 10 13 0,-6-10-10 0,21-1 14 16,2-5-10-16,5-2 11 0,10-3-10 0,2-6 22 15,4 2-10-15,1-3 2 0,10-4 0 16,0 1 0-16,-1-1 6 0,-7 6 9 15,1-2 9-15,-4 2 1 0,-1 3-4 0,-6-1-3 16,-6 5-6-16,-8 1 0 0,0 2-4 0,-5 3-5 0,-4-1-7 16,-14 4-1-16,18-1-11 0,-18 1-31 15,0 0-23-15,0 0-9 0,-11 13 0 0,-1-7 4 16,-4 2 15-16,-6 0 4 0,1 2 8 0,-1-1 6 16,-4 1 9-16,1 0 4 0,-2 3 4 0,0-2-2 15,-1-1 4-15,1-1 3 0,3 2 2 0,2-2-5 16,2-2 11-16,4-1-12 0,1 0 9 0,4-1-6 15,2-2 15-15,9-3-2 0,-9 6 3 0,9-6-8 16,0 0 10-16,0 0-2 0,23-1 0 16,-5-2 2-16,2-2-1 0,11-4-2 0,1-1-4 15,9-2 3-15,-1-1 2 0,6-2-3 16,-1 0 2-16,4 1 2 0,-2-1 9 0,0 3 34 16,-1-1-1-16,-1 2-6 0,-5 0-11 0,-10 3-5 15,-3 3-6-15,-5-1-7 0,-4 2 10 0,-3 3 14 16,-15 1 12-16,14 0 8 0,-14 0 0 0,0 0-18 15,-10 11-11-15,-4-4-3 0,-4 1-7 0,-5 2-4 16,-4 3-20-16,-1 0 19 0,-5 5-19 0,1 1 18 16,0-3-19-16,5-1 15 0,0 1-11 15,2 0 16-15,2-1-29 0,1 1 34 0,4-2-58 16,3-3 16-16,2 3-11 0,3-4 5 0,2 1-8 16,2-3 19-16,6-8-8 0,-7 15 17 0,7-15-8 15,8 7 20-15,-8-7-18 0,19 2 17 16,-1-5-10-16,9-2 18 0,7-4-17 0,10-4 16 15,12-6-13-15,5-3 33 0,2-2-26 0,4-3 6 16,-1 2 18-16,0-1 17 0,0 1 6 0,-3 2-2 16,-3-1 3-16,1 3 7 0,-6 1 20 0,-7 4-22 15,-4 2 5-15,-5 2-13 0,-10 5-8 0,-5 1-8 16,-6 4 0-16,-7 0-8 0,-11 2 1 0,13 6-11 16,-13-6-7-16,-2 12 5 0,-4-4-31 0,-4 3 33 15,-4 2-27-15,-5 4 27 0,-1 1-15 0,-3 0 17 16,1 0-37-16,-4 1 28 0,-2 0-41 0,-2 0 22 15,4-4-34-15,0 1 24 0,-1-2-19 16,2-1 24-16,0 1 3 0,6-5-19 0,1 1 31 16,4-4-24-16,5 0 25 0,9-6-21 15,0 0 28-15,0 0-24 0,17 0 24 0,5-6-22 16,8-4 27-16,11-5-24 0,5 0 31 0,13-5-4 16,2 0-8-16,3-3 3 0,2 1-7 0,2 0 1 15,0 0-1-15,0 2-4 0,-3 1 7 0,-2-2-1 16,-1 3-3-16,-2 0 1 0,-9 5 0 0,-3 0 0 15,-1 3-3-15,-3 0-1 0,-10 2-4 0,-2 4-3 16,-5 0 1-16,-2 2 2 0,-4 1 0 0,-2 2 3 16,-1 0 9-16,0 2-1 0,-4-1 9 15,-3 0 1-15,1 2 0 0,-2-1 1 0,-2 3-2 16,-8-6-9-16,15 8-3 0,-15-8-31 0,9 8-54 16,-9-8-99-16,0 0-361 0,4 10-54 15</inkml:trace>
  <inkml:trace contextRef="#ctx0" brushRef="#br0" timeOffset="87913.79">14600 9901 15 0,'-13'2'63'16,"-1"-2"29"-16,3 1 5 0,-2 0 12 0,0 0-12 16,1 0 2-16,12-1-14 0,-22 1-9 0,22-1-13 15,-22 4 5-15,22-4-7 0,-21 0 10 0,21 0-4 16,-17 1 20-16,17-1-7 0,-13 2 4 0,13-2-30 15,0 0 6-15,0 0-15 0,7-5 18 0,9 1-8 16,8-1 16-16,11-2-27 0,12-1 5 0,5-2-22 16,17-3 14-16,0 1-23 0,4-1 17 15,4-1-19-15,2 0 31 0,1 3-9 0,2-1-9 16,-1 0 5-16,3 3-10 0,-1-1-8 0,-3 3 0 16,-3 2-7-16,-4 1 0 0,-14 2-4 15,-7 2-1-15,-9 1-24 0,-7 0 36 0,-10 3-27 16,-5 1 26-16,-11-3-32 0,-4 4 33 0,-6-6-29 15,-5 12 26-15,-8-3-28 0,-10 0 29 0,-12 5-33 16,-8 0 24-16,-6 2-26 0,-11 3 22 0,1 0-8 16,0 1 16-16,3-1-25 0,11-1 23 0,2 0-24 15,4 1 22-15,3 0-23 0,3 0 24 0,7-2-24 16,2-2 25-16,5 1 0 0,3-3-7 0,5-1 10 16,4-4 11-16,7-8 2 0,3 15-21 0,6-9 30 15,8-2-22-15,5-2 19 0,10-1-29 0,10-2 28 16,10-4-31-16,6 1 26 0,12-3-25 15,0-4 22-15,3 1-27 0,1 0 25 16,2-2-25-16,0 1 20 0,-1 0-28 0,-3 0 24 16,0 1-16-16,-4 3 19 0,-13 1-32 0,-4 0 27 15,-4 0-41-15,-10 3 23 0,-7 0-49 0,-4 2 19 16,-5 0-13-16,-7-1 33 0,-14 2-8 0,14 0 13 16,-14 0-35-16,0 0 6 0,-19 4-19 0,-4 1 23 15,-10 0-11-15,-11 2 24 0,-5 1-7 0,-3 3 18 16,1 1 3-16,-1 1 7 0,-7 4-4 0,10-2 2 15,5 1-5-15,1 0 2 0,3 1 1 0,4-3-1 16,8 0 0-16,3-2 2 0,10-1 2 0,5 0 7 16,3-4 10-16,7-7 10 0,7 13 13 15,2-8 4-15,5-2-1 0,6-1-4 16,6 0 8-16,6-6-4 0,7 1 2 0,12-3-1 16,4 0-9-16,12-6-3 0,2 0-4 0,4-1-2 15,2-3-25-15,1 1-16 0,0-3-35 0,-3 2-9 16,1-1-15-16,-2-2 13 0,-1 1-8 0,-2 1 5 15,-1 1-4-15,-5 1 22 0,-13 2-5 0,-3 4 14 16,-6-1 5-16,-9 4 5 0,-7-1 3 0,-2 4 21 16,-6-1 10-16,-3 4 17 0,-14 0-9 15,17 0 20-15,-17 0-5 0,0 0 11 0,10 6-17 16,-10-6 9-16,-9 7 4 0,9-7-9 0,-17 10-5 16,2-3-7-16,2 0-1 0,-7 1 1 15,-1 0-3-15,-7 3-1 0,-3 1-1 0,-9 1-1 16,-4 0-1-16,-3 3 9 0,-12 1-6 0,-4 2-4 15,-1 0-4-15,-5 2 4 0,-1-1-2 0,0 0 0 16,0 2 4-16,2-3 12 0,5 1 9 0,4-1-2 16,13-2 1-16,2-3-9 0,4 1 0 0,3-1-1 15,9-3-1-15,4-3 1 0,4 0 18 0,6-2 21 16,5-1 26-16,9-5-3 0,0 0-14 0,0 0 15 16,21 1-11-16,2-4-6 0,10-3-14 0,8-4-9 15,6 1-4-15,4-4-7 0,11 0-7 16,2-1 0-16,-1 1-3 0,0 1-2 0,-12 1-2 15,-1 2-27-15,-3 0 31 0,-3 0-29 16,-11 5 30-16,-5-1-34 0,-4 1 31 0,-6 3-29 16,-4 1 31-16,-14 0-20 0,12 3 16 0,-12-3 2 15,-12 10-8-15,-8-3 4 0,-11 5-4 16,-11 2-3-16,-8-2-5 0,-16 7-12 0,-5 0-22 0,-5 4 3 16,-1-1 1-16,-2 0 4 0,2 0 3 0,2 0 4 15,5 0 4-15,2-1-15 0,5 0 26 0,4-3-14 16,12 0 22-16,5-6-23 0,5 2 31 0,9-2-20 15,7-3 61-15,11-3 1 0,10-6 23 0,5 10-11 16,12-7 13-16,8-2-23 0,15-1 16 0,9-3-19 16,8 1 13-16,13-3-24 0,4-2 17 0,1-1-26 15,1 0 13-15,2-1-13 16,1 1 0-16,-1 0-1 0,-1-1-9 0,-4 0-21 16,-3 2 20-16,-12-1-7 0,-2 2-13 0,-2-1-17 15,-7 1-19-15,-1 0-13 0,-9 2-12 0,-4 0-17 16,-7 0-23-16,-2 2-26 0,-6 0 17 0,-4 2 20 15,-14 0 18-15,14 3 17 0,-14-3 16 0,0 0 0 16,-15 12 10-16,-7-6 7 16,-11 4 4-16,-14 0 3 0,-17 3 1 0,-4 2 2 0,-5 0 3 0,-2 0-13 15,2-1 24-15,1 2 3 0,6 1 28 16,4-2-19-16,15-1 14 0,6-2-21 0,9 0 19 16,4-2-14-16,8 0 30 0,6-2-22 0,4-3 19 15,10-5-15-15,-4 9 27 0,4-9-26 16,16 6 12-16,1-3-20 0,7-3 22 0,8-1-30 15,17-2 24-15,2-2-29 0,5-1 22 0,14-2-22 16,-1-1 17-16,-2-3-26 0,-1 2 25 0,-10 1-31 16,-1 0 26-16,-2 1-25 0,-3 0 24 0,-6 0-27 15,-8 3 27-15,-4-1-30 0,-8 3 30 0,-4 0-29 16,-20 3 30-16,20 0-26 0,-20 0 26 0,0 0-25 16,-11 9 28-16,-5-3-2 0,-9 1-23 0,-13 5 23 15,-6 2-19-15,-4 1 21 0,-9 4-32 0,1 0 27 16,1 2-18-16,4 1 17 0,6-1-34 15,1 0 19-15,1 2-3 0,2-2-4 0,0-1 5 16,1 2-7-16,1-3 1 0,3 0 9 16,3-1-8-16,5-4 3 0,2 1 2 0,2-3 0 15,6-3-8-15,3 0-3 0,3-2 3 0,6-1 9 16,6-6-3-16,0 0 4 0,5 10 8 0,8-10 6 16,7 0 2-16,10-1 5 0,8-2 0 0,12 0 0 15,2-2 13-15,2-2-7 0,1 0 1 0,0 1-19 16,0-3 43-16,-4 5-27 0,1-4 48 0,-1 1-15 15,-3 1-18-15,-4 2-2 0,-7-1-6 0,-8 1-18 16,-3 3-16-16,-6-1 26 0,-5 1 1 0,-15 1-7 16,14 0 3-16,-14 0-2 0,0 0 0 0,-18 7-6 15,-5-1-2-15,-11 0-1 0,-15 1-3 16,-6 3-2-16,-14 3-2 0,-4-1-2 0,-1 3 0 16,3-1 0-16,4 3 3 0,3 1-3 0,4-1-5 15,12 2-3-15,5-1-8 0,5-1-5 16,2 2-22-16,13-2 35 0,5-4-21 0,8-1 31 15,5-4-23-15,5-8 32 0,9 18-24 0,4-11 37 16,9-1-37-16,6-2 38 0,6-1 6 0,7-3-3 16,10-2 0-16,4-1 4 0,1 0-2 15,-1-3 0-15,2 0-6 0,-1 1-2 0,-3-2-1 16,-3 1 1-16,-2 1-1 0,-11 2-4 0,-3 0-2 16,-6 0-3-16,-6 3-6 0,-2 0-1 0,-3 2 1 15,-7 2 1-15,-10-4 0 0,12 8 2 0,-12-8-21 16,-5 14 20-16,-5-3-30 0,-5 2 17 0,-6 1-26 15,-4 2 4-15,-4 2-26 0,1 2 21 0,-3-1-26 16,-1 0 26-16,7-2-26 0,2-1 20 0,0-1 18 16,6-2-27-16,0-1 31 0,7-2-15 15,4-3 29-15,6-7-17 0,0 12 29 0,0-12-12 16,18 7 34-16,0-5-19 0,1-4 17 0,6 1 23 16,2-3-16-16,6-1 3 0,3 0 16 0,0-3-7 15,5-1 14-15,-5 3-24 0,-2-2 13 0,1 1-27 16,-3 0 13-16,-3 2-27 0,-3-1 21 15,-4 1-28-15,-2 2 17 0,-4-1-25 0,-1 2 29 16,-15 2-26-16,20-1 17 0,-20 1-46 0,0 0-17 0,0 0-74 16,9 4-26-16,-9-4-65 0,-8 6-46 15,8-6-43-15,-8 4-164 0,8-4 49 16</inkml:trace>
  <inkml:trace contextRef="#ctx0" brushRef="#br0" timeOffset="88617.17">16178 9912 38 0,'0'0'262'0,"0"0"-9"16,-6-8-35-16,6 8-16 0,0 0-55 0,-4-8-9 15,4 8-41-15,0 0 11 0,0 0-39 0,3-13 10 16,-3 13-40-16,7-7 16 0,2 2-20 0,1 2 25 15,8-3-33-15,4 0 15 0,9-1-30 16,6 0 21-16,8-3-12 0,4 3 4 0,1 0-11 16,1-2-2-16,2 1 2 0,-5 3-31 15,0-1 26-15,-4 0-1 0,-8 3-4 16,-1 0 1-16,-7 0-5 0,-4 2 7 0,-1 1-8 0,-3 0 1 16,-4 0-9-16,-1 0 2 0,-15 0 8 0,19 0 1 15,-19 0-2-15,0 0-16 0,0 0 24 0,-11 10-24 16,-8-7 27-16,-8 3-24 0,-9 0 22 0,-6 2-26 15,-4 0 25-15,0 2-23 0,1-1 22 0,3 2-22 16,2 1 25-16,3 1-26 0,9-2 31 0,1 1-30 16,6-1 25-16,4-2-26 0,7 2 39 15,5-3-1-15,5-8 31 0,3 12-23 0,7-5 23 16,5-1-36-16,6-1 30 0,4-2-38 0,4 0 30 16,7-1-27-16,2-3 14 0,1 1-24 15,-1-1-7-15,0-2 4 0,3 0 2 0,-4 1-1 16,-6 1-2-16,-4-1-36 0,-6 2-5 0,-6 0-44 15,-15 0-33-15,10 5-56 0,-10-5-54 0,-16 8-263 16,-5-2 14-16</inkml:trace>
  <inkml:trace contextRef="#ctx0" brushRef="#br0" timeOffset="89312.9">16090 9738 52 0,'0'0'104'0,"-4"13"-12"16,4-13-9-16,-2 15-27 0,2-15 15 0,0 16-41 15,0-16-3-15,0 21-11 0,2-9-4 0,1-1-23 16,-1 3-41-16,1 0-99 0,-1 0 38 16</inkml:trace>
  <inkml:trace contextRef="#ctx0" brushRef="#br0" timeOffset="89936.13">15888 10682 31 0,'0'0'159'0,"-10"9"-15"0,10-9-12 0,-13 10-19 16,13-10 3-16,-11 11-27 0,11-11-1 0,-8 12-7 15,8-12 20-15,-9 10-5 0,9-10 22 0,-4 10-31 16,4-10 17-16,0 0-35 0,4 14 18 0,-4-14-44 16,13 11 18-16,-6-6-40 0,3 1 17 15,0-2-29-15,1 3 23 0,3-2-28 0,0 0 26 16,3 0-39-16,1-1 11 0,1 1-38 0,-1-2 6 16,1 1-27-16,-1-1 20 0,0 1-9 15,0-1 25-15,-5-1-14 0,-2 1 19 0,2-1-12 16,-13-2 19-16,17 4-8 0,-17-4 18 0,8 8-12 15,-8-8 19-15,0 0-17 0,-6 11 21 0,6-11-19 16,-13 13 18-16,4-7-7 0,-1 0 20 0,0 0-18 16,-2 1 29-16,1 0-11 0,1 0-10 0,-1 3 6 15,-1-3-5-15,1 1 1 0,2 0-2 0,-1-2-3 16,2 1 1-16,2-1 4 0,6-6 7 0,-13 9 7 16,13-9 31-16,0 0-36 0,0 0 20 0,7 14-33 15,-7-14 22-15,16 4-30 0,-16-4 18 0,27 0-34 16,-8-2 24-16,-1 1-27 0,4-2 30 0,0 3-25 15,-2-2 21-15,1 1-30 0,-1 1 30 16,-2 0-11-16,-2 1-1 0,-3 1-23 16,1-2 33-16,-14 0-18 0,16 6 43 0,-16-6-27 15,5 8 26-15,-5-8-26 0,0 0 14 0,-5 16-33 16,5-16-35-16,-8 9-82 0,8-9-85 0,-8 6-304 16,8-6-17-16</inkml:trace>
  <inkml:trace contextRef="#ctx0" brushRef="#br0" timeOffset="90713.38">16115 9672 235 0,'0'0'320'0,"-3"12"-23"15,3-12-55-15,-3 10-4 0,3-10-50 0,-1 11 3 16,1-11-51-16,0 0 1 0,0 13-43 16,0-13 24-16,0 0-32 0,-1 11 10 0,1-11-35 15,0 0 9-15,0 0-32 0,-3 10 9 0,3-10-26 16,0 0 14-16,0 0-25 0,-2 14 15 15,2-14-12-15,0 0 4 0,-4 13-21 0,4-13 16 16,-4 8-17-16,4-8 17 0,-3 10-21 0,3-10 21 16,0 0-22-16,-5 10 19 0,5-10-16 0,0 0 17 15,-2 10-17-15,2-10 12 0,0 0-19 16,-4 8 19-16,4-8-14 0,0 0 1 0,-4 12 2 0,4-12 3 16,0 0-2-16,-4 13 4 0,4-13-2 0,0 0 11 15,-2 13-8-15,2-13-5 0,0 0 1 0,-2 12 1 16,2-12 3-16,0 0 6 0,-1 12 19 0,1-12 17 15,0 0 8-15,0 0 1 0,0 0-1 0,-1 9 1 16,1-9-11-16,0 0-11 0,0 0-3 16,0 0 8-16,0 0 22 0,0 0 11 15,-2 11 42-15,2-11-20 0,0 0 41 0,0 0-76 16,0 0 34-16,0 0-19 0,3-13-21 0,1 6-4 16,1-3-11-16,2-3-7 0,1 0-5 0,3-3-3 15,0-2-11-15,4-4 0 0,2-2 0 0,4-4 2 16,0-1-13-16,2-2 5 0,2-2-4 0,1 1-1 15,2 1 0-15,2-3 2 0,-1 3-8 0,2 3 8 16,0 1-4-16,-2 2-3 0,-1 3 1 0,-5 5 1 16,-5 3-9-16,0 3 5 0,-5 3 1 0,1 2 1 15,-4 1-3-15,-1 2 10 0,-9 3-5 16,14 0 2-16,-14 0-31 0,10 1-33 0,-10-1-62 16,9 6-30-16,-9-6-90 0,8 6-107 15,-8-6-137-15,0 0-371 0,13 7-411 0</inkml:trace>
  <inkml:trace contextRef="#ctx0" brushRef="#br0" timeOffset="91334.72">16911 9375 79 0,'0'0'407'15,"0"0"-8"-15,0 0-53 0,0 0-26 0,0 0-49 16,0 0-4-16,0 0-48 0,0 0-39 0,0 0-54 16,0 0-13-16,0 0-14 0,0 0 20 0,0 0-34 15,0 0-1-15,-7 11-28 0,7-11 8 0,-1 15-16 16,1-15 9-16,-1 23-29 0,2-12 0 0,-1 3 1 16,1 2 6-16,2 0-14 0,-2-1 5 0,2 1-13 15,-1-2 8-15,1 2-15 0,-2-3 9 0,2-1-9 16,-1 0 9-16,1-3-13 0,-2 2 12 0,-1-11-10 15,2 14 15-15,-2-14-7 0,3 12 10 0,-3-12-17 16,0 0 12-16,0 0-16 0,0 0 12 0,0 0-12 16,-4-9 4-16,4 9-19 0,-5-17 5 15,1 4-13-15,2-2 8 0,-2-1-8 16,0 0 13-16,1-1-9 0,1-1 13 0,1 1-9 16,1-2 6-16,2 1 0 0,1 0 8 0,5-1-14 15,2 1 4-15,0 1 14 0,4 1-9 0,6-3 14 16,1 5-8-16,2 1 14 0,-3 2-9 0,2 3 4 15,-2 0-13-15,-3 2-5 0,0 4 5 0,-3 1 13 16,-14 1-12-16,23 2 10 0,-23-2-11 0,13 11 15 16,-13-11-16-16,0 13 14 15,-4-4-13-15,-1 0 13 0,-3 4-10 0,-2-3 7 0,-1 2-12 16,1 0 12-16,-1-1-12 0,2 0 8 0,1-1-14 16,0-1 12-16,2-1-12 0,1 1 17 0,5-9 6 15,-1 14 14-15,1-14-14 0,9 14 10 0,-2-8-1 16,4 3-3-16,1-2-10 0,1 1 11 15,0-1-14-15,1 2 11 0,-1 0-15 0,1-1 10 16,-4 0-7-16,0 1 9 0,-1-1-10 0,-4-2 13 16,-1 4-9-16,-4-10 8 0,-4 15-12 0,-5-8 13 15,0 3-12-15,-3-4 9 0,-5-1-12 0,2 3 7 16,-2-4-4-16,0 2 6 0,1-2-22 0,0 2-24 16,2-3-52-16,4 0-38 0,-1 2-83 0,11-5-41 15,-13 3-88-15,13-3-47 0,0 0-386 0,0 0-287 16</inkml:trace>
  <inkml:trace contextRef="#ctx0" brushRef="#br0" timeOffset="91533.04">17400 9322 297 0,'0'-12'511'0,"0"1"-46"0,0 11-51 15,-1-18-48-15,1 18-42 0,0-16-54 0,0 16-58 0,0-14-49 16,0 14-32-16,0 0-17 0,0 0-16 0,2-8-17 15,-2 8 1-15,0 0-24 0,4 12-2 0,-4-12-19 16,-6 20 6-16,-2-2-16 0,-7 4-98 0,-6 6-199 16,-4 4-238-16,-6 0-403 0,-1-2-477 15</inkml:trace>
  <inkml:trace contextRef="#ctx0" brushRef="#br0" timeOffset="104493.75">14438 10344 124 0,'0'0'151'0,"0"0"-37"0,0 0-29 16,0 0-10-16,4-10-5 0,-4 10-8 15,0 0-2-15,0 0 1 0,0 0 3 16,3-8 1-16,-3 8-1 0,0 0-5 0,0 0-12 16,0 0-6-16,3-9-7 0,-3 9-1 0,0 0 3 15,0 0 1-15,0 0 6 0,2-10 3 0,-2 10 8 16,0 0-4-16,0 0 4 0,0 0-6 0,0 0 4 16,0 0-29-16,0 0 28 0,0 0-22 15,2-11 23-15,-2 11-15 0,0 0 26 0,0 0-22 16,0 0 26-16,0 0-27 0,0 0 20 0,0 0-30 15,0 0 34-15,5-9-42 0,-5 9 27 0,0 0-47 16,0 0 23-16,0 0-31 0,5-9 26 0,-5 9-28 16,0 0 26-16,0 0-28 0,6-7 32 0,-6 7-33 15,0 0 31-15,0 0-30 0,0 0 24 0,7-8-24 16,-7 8 26-16,0 0-30 0,0 0 29 16,0 0-32-16,0 0 30 0,0 0-30 0,6-6 29 15,-6 6-22-15,0 0 27 0,0 0-35 0,9-6 28 16,-9 6-27-16,0 0 25 0,0 0-22 0,0 0 23 15,0 0-29-15,0 0 33 0,0 0-30 0,0 0 35 16,0 0-31-16,0 0 33 0,0 0-36 0,0 0 29 16,0 0-24-16,0 0 25 0,0 0-30 0,-10-2 30 15,10 2-29-15,0 0 27 0,-14 1-28 0,14-1 30 16,0 0-30-16,-17 1 45 0,17-1-37 16,-14 2 17-16,14-2-23 0,-16 4 24 15,16-4-27-15,-18 3 30 0,6-1-29 0,2 1 28 0,-2 0-27 16,0 0 28-16,0 1-32 0,-3-3 31 0,1 5-17 15,-2-2 26-15,2-1-14 0,-1 1 22 0,1 0-24 16,-2 0 27-16,3 1-22 0,0-3 26 16,0 2-23-16,0-1 17 0,0 0-24 0,2 1 27 15,-1-2-9-15,0 0 26 0,0 1-13 0,1-1 15 16,0 0-21-16,11-2 11 0,-15 5-23 0,15-5 12 16,-15 5-13-16,15-5 32 0,0 0-18 0,-11 3 9 15,11-3-16-15,0 0 11 0,0 0-18 0,0 0 9 16,0 0-20-16,13 1 14 0,-13-1-16 15,13-3 12-15,-13 3-16 0,13-1 11 0,-13 1-14 16,19-5 11-16,-19 5-13 0,21-4 16 0,-10 2-13 16,0 1 12-16,15-4-10 0,-14 4-9 15,0 0 16-15,1-1-10 0,-2 0 13 0,4 0-17 16,-4 1 11-16,3-1-10 0,-2 0 21 0,2 1 2 16,-2-2 11-16,1 1-15 15,4 0 10-15,1-2-14 0,-3 2 6 0,2-1-12 16,-3 2 12-16,-1-1-13 0,1-1 8 0,-2 2-15 15,-12 1 11-15,22-1-15 0,-22 1 14 0,18 0-8 16,-18 0 10-16,0 0-14 0,13 2 2 0,-13-2 1 16,0 0 16-16,0 0-17 0,-8 10 16 0,8-10-12 15,-13 6 10-15,4-3-17 0,0 1 13 0,-1 0-12 16,0-1 13-16,0 1-13 0,-2 1 15 0,2-2-15 16,-1 1 15-16,-2-1-15 0,-1 2 13 0,-1 0-15 15,-1-1 18-15,2 0-15 0,-1 1 11 0,-2 1-14 16,0-2-1-16,1 0 4 0,-1 2 13 0,1-1-11 15,-1 1 14-15,0 0-14 0,3-2 8 0,-1 0-13 16,3 1 8-16,1-2-7 0,1 1 15 0,1-1-16 16,9-3 12-16,-17 4-10 0,17-4 22 0,-13 5-6 15,13-5 12-15,-9 5-13 0,9-5 13 16,0 0-9-16,0 0 21 0,-8 4-7 0,8-4 2 16,0 0-18-16,0 0 13 0,0 0-13 15,12 3 18-15,-12-3-8 0,12-1 9 0,-12 1-19 16,16-4 8-16,-5 2-14 0,0-2 12 0,2 1-15 15,-2 0 11-15,3 1-11 0,-2-1 9 0,1 1-13 16,1-2 10-16,-3 1-22 0,3 1 4 0,-3-1-10 16,0 2 11-16,1-2-20 0,-12 3 17 0,18-4-10 15,-18 4 14-15,16-3-6 0,-16 3 10 0,12-3-12 16,-12 3 14-16,12-2-11 0,-12 2 13 0,0 0-14 16,12-3 14-16,-12 3-14 0,0 0 13 0,0 0-10 15,12-1 16-15,-12 1-10 0,0 0 11 0,0 0-14 16,-8 6 15-16,8-6-14 0,-9 4 13 0,9-4-15 15,-14 4 16-15,5 1-15 16,9-5 15-16,-21 6-12 0,10-3 10 0,-2 1-13 16,-4 1 13-16,3 0-11 0,-2 0 7 0,0 1-6 15,0 0 13-15,-2-1-17 0,-1 3 15 0,2 0-14 16,-1-1 14-16,1-1-13 0,1 0 16 0,-1 1-18 16,3-1 14-16,-1-2-14 0,2 3 14 0,2-2-13 15,1-2 11-15,-1 3-13 0,11-6 14 16,-15 5-15-16,15-5 17 0,-13 6-13 0,13-6 19 15,-11 3-9-15,11-3 17 0,0 0-7 0,-9 5 22 0,9-5-8 16,0 0 9-16,0 0-17 0,0 0 0 16,0 0-2-16,0 0 8 0,14 1-17 0,-14-1 11 15,11-3-10-15,-11 3 6 0,21-4-13 0,-10 1 12 16,2 0-15-16,4-2 9 0,-3 1-11 0,4 0 12 16,-1-1-11-16,-1 1 10 0,2 0-12 15,-3 0 9-15,0 2-7 0,-2-3 7 0,-1 4-11 16,-12 1 8-16,20-5-9 0,-20 5 5 0,17-4-17 15,-17 4 5-15,14-3-15 0,-14 3 17 0,11-1-6 16,-11 1 15-16,0 0-9 0,17-1 13 0,-17 1-12 16,0 0 14-16,15 0-13 0,-15 0 12 0,0 0-13 15,13 1 14-15,-13-1-15 0,0 0 15 0,0 0-12 16,0 0 16-16,0 0-12 0,0 0 13 16,-5 13-12-16,-4-7 8 0,-1-2-9 0,-1 3 10 15,-2-1-11-15,-2 0 12 0,0 1-13 0,1-1 11 16,-3 2-8-16,5-2 1 0,-4 1 0 0,4-1-3 15,-1 0 1-15,0 0 2 0,1-1 0 0,3 2 0 16,-1-3-1-16,3 1-1 0,-1 0-1 16,8-5 2-16,-13 8 2 0,13-8 1 0,-9 9 4 15,9-9-3-15,-6 7 3 0,6-7 2 0,0 0 0 16,0 0 5-16,-2 12-6 0,2-12-1 0,0 0 0 16,13 1-2-16,-13-1 3 0,17-4-1 0,-7 1 1 15,3-2 3-15,4 0-1 0,-1 0 2 0,3-2 5 16,2 0-3-16,2 0 0 0,-3 1-4 15,2 0-3-15,-6 0 12 0,2 1-14 0,-1 1 10 16,-4-1-14-16,-2 2 12 0,2 0-10 0,-13 3 4 16,14-5-10-16,-14 5 14 0,0 0-13 0,0 0 3 15,0 0 5-15,0 0-5 0,0 0-3 0,0 0 4 16,-6 8 1-16,-3-5-1 0,-3 3 2 0,0-2-6 16,-5 2-4-16,-1 2-6 0,-4-1-12 0,-1 1-7 15,-2 3 7-15,-3 1 4 0,-2-3-4 16,2 4 10-16,0-2 2 0,1 3 2 15,2-1-3-15,2-1 20 0,4-1-10 0,2 0 9 16,4-3-6-16,3-2 42 0,1 1-1 0,9-7 11 16,-8 10-12-16,8-10-7 0,0 0-2 0,0 0 1 0,5 8 4 15,-5-8 6-15,0 0-5 0,16-1-5 16,-16 1-5-16,14-5-6 0,-14 5-4 0,19-5-2 16,-10 2-2-16,1 0-6 0,-10 3-3 0,19-6 6 15,-19 6 1-15,17-6-5 0,-17 6-4 0,16-3-7 16,-16 3-12-16,13-4-15 0,-13 4-4 0,12-3 3 15,-12 3-4-15,0 0 7 0,14-3 10 0,-14 3 4 16,0 0 4-16,15-2 3 0,-15 2 4 0,0 0 1 16,16-1 0-16,-16 1 1 0,0 0 4 0,15 0-2 15,-15 0-3-15,0 0-2 0,0 0 4 0,13 1 0 16,-13-1 7-16,0 0-1 0,0 0 0 16,-7 11 0-16,7-11 1 0,-16 8-3 15,6-2 13-15,-1 0-8 0,-2 0 7 0,1 0-18 16,0 2 13-16,1-4-14 0,2 2 11 0,1-2-13 15,-2 1 12-15,10-5-9 0,-12 10 16 0,12-10-7 16,-9 6 24-16,9-6-8 0,0 0 6 0,0 0-16 16,12 2 12-16,-12-2-16 0,18-2 16 0,-8-1-20 15,2 0 2-15,3-1-1 0,-1-3 4 0,2 3-7 16,1-2 7-16,1 1 5 0,-3-1-3 0,3 0 0 16,0 0-6-16,-1 1 6 0,-2 0-47 0,-1 0 52 15,-3 2-49-15,1-2 56 0,-2 3-51 0,-10 2 54 16,17-5-52-16,-17 5 54 0,10-2-7 15,-10 2 0-15,0 0-3 0,0 0-5 0,0 0-1 16,-10 9 1-16,10-9-4 0,-19 10 0 16,7-3-2-16,-2 0 10 0,3 0-14 0,-3 1 8 15,1 1-33-15,1 0-3 0,-2 1-22 0,3 0-2 16,-1 2-13-16,2-3 21 0,2 2-9 0,1-2 17 16,-1 1-8-16,1-2 14 0,3 0-10 0,-2 0 22 15,6-8-8-15,-9 12 18 0,9-12-6 0,-8 11 18 16,8-11-13-16,-7 8 41 0,7-8 23 15,-5 8 34-15,5-8-13 0,0 0-5 0,0 0-27 16,0 0 3-16,0 0-21 0,0 0 7 0,0 0-17 16,13-6 6-16,-3 1-9 0,3 0 4 0,2-1-12 15,-1 0 8-15,3 1-12 0,-1-1 0 0,1 3-8 16,-3-1 8-16,1 1-20 0,-2 0-23 0,-1 0-13 16,-1 1 11-16,-11 2-7 0,14 0 25 0,-14 0-3 15,0 0 17-15,0 0-14 0,4 9 17 0,-4-9-9 16,-11 7 18-16,-1-1-15 0,-2 1 17 15,-1-1-15-15,-6 2 19 0,0-2-1 0,0 2 17 16,-1-1-10-16,0 1 9 0,3-1-17 16,3 1 8-16,-1-2 1 0,3 0-2 0,1-1-28 0,1-1 29 15,1 2-13-15,11-6 9 0,-17 7-13 16,17-7 17-16,-12 6-11 0,12-6 23 0,-8 6-14 16,8-6 18-16,0 0-11 0,-7 8 15 0,7-8-11 15,0 0 15-15,0 0-15 0,10 5 9 0,-10-5-17 16,11-2 10-16,-11 2-15 0,22-3 10 0,-9 1-14 15,2-3 10-15,1 2-16 0,0 1 16 0,0 0-12 16,0-3 3-16,0 4-21 0,-1-2 3 0,-1 0-24 16,-1 2-10-16,-2 1-26 0,-11 0 5 0,19-3-22 15,-19 3 27-15,17-3-5 0,-17 3 34 0,0 0-9 16,14 1 17-16,-14-1-3 0,0 0 21 16,0 0-8-16,-11 9 11 0,11-9-4 0,-19 7 28 15,8-2-11-15,-2-1 20 0,-1 2-17 16,0 0 18-16,1 0-16 0,-1 0 12 0,3-2-22 15,-1 2 12-15,3-2-15 0,9-4 42 0,-11 10 12 16,11-10 14-16,0 0-16 0,0 0 2 0,8 8-19 16,-8-8 7-16,21-2-20 0,-8 0 6 0,4-1-10 15,-1-1 8-15,2-1-18 0,1-1 10 0,3 0-15 16,-2 1 13-16,1-3-13 0,-3 3 9 0,0 1-13 16,-3-2 11-16,-1 2-12 0,-2 1 13 0,-2 0-18 15,-10 3 16-15,15-5-13 0,-15 5 11 0,0 0-15 16,0 0 14-16,0 0-13 0,0 0 12 0,-12 3-9 15,1 0 10-15,1 1-12 0,-5 0 12 16,-1 0-13-16,-2 0 11 0,3 2-12 0,-1-1 2 16,1 0-21-16,3-1 14 0,1 1-10 0,4 0 13 0,7-5-11 15,-9 8 17-15,9-8-15 0,0 0 14 16,7 6-14-16,-7-6 10 0,16 1-14 16,-16-1 16-16,24-1-9 0,-10-2 17 0,4 0-12 15,-1-2 18-15,4-1-12 0,-3 2 11 0,-1-1-12 16,15-5 32-16,-17 5 16 0,-5 2-4 15,1-1 14-15,-1 0-25 0,-10 4 4 0,11-4-19 16,-11 4 10-16,0 0-19 0,0 0 14 0,0 0-14 16,0 0 12-16,-21 4-17 0,8 2 15 15,-4-1-16-15,1 1 12 0,-3 2-11 0,3-1 9 0,0-1-16 16,3 2 14-16,-1-1-19 0,5 0 6 0,1-2-11 16,8-5 20-16,-8 11-11 0,8-11 7 15,4 9-27-15,-4-9 7 0,14 5-18 0,-14-5 19 16,25 1-4-16,-13-2 17 0,6-2-8 0,1-2 31 15,2-2-13-15,2 0 15 0,-1-1-12 0,-3 2 22 16,1-1 1-16,-6-1 22 0,2 2-15 0,-4 1 17 16,0 1-17-16,-3-1 1 0,-9 5-19 0,10-9 10 15,-10 9-16-15,0 0 13 0,0 0-15 16,0 0 13-16,0 0-13 0,-11-3 6 0,11 3-17 16,-20 4 17-16,11-1-15 0,-1 2 12 0,-1 1-14 15,2-3 8-15,1 2-6 0,0 1 9 0,8-6-22 16,-11 10 8-16,11-10-13 0,-4 8 18 15,4-8-22-15,5 7 1 0,-5-7-25 0,13 2 8 16,-13-2-8-16,19 3 22 0,-19-3-6 0,24-3-6 16,-12 1 24-16,2 0 10 0,-2 0-10 0,-1-1 28 15,1 0 16-15,-12 3 40 0,19-4 2 0,-19 4 19 16,12-4-13-16,-12 4-15 0,0 0-21 0,8-5 5 16,-8 5-16-16,0 0 8 0,0 0-10 0,0 0 0 15,-17 0-14-15,17 0 8 0,-11 5-12 0,11-5 6 16,-11 1-18-16,11-1-61 0,-10 4-113 0,10-4-96 15,-8 4-155-15,8-4-536 0,0 0-550 16</inkml:trace>
  <inkml:trace contextRef="#ctx0" brushRef="#br0" timeOffset="105177.31">13949 10965 57 0,'0'0'196'0,"0"0"-13"0,0 0-18 0,0 0-19 0,0 0-26 15,0 0-16-15,0 0-16 0,0 0-8 0,0 0-14 16,0 0-1-16,0 0-5 0,0 0 0 15,0 0 8-15,0 0-21 0,0 0 18 0,-3-10-28 16,3 10 27-16,0 0-27 0,-4-9 23 0,4 9-33 16,0 0 24-16,-3-13 4 0,3 13 22 0,-4-9-44 15,4 9 30-15,-6-16-30 0,2 8 24 16,0 0-41-16,1-2 15 0,-4-2 1 0,1-1-1 16,-2 0-2-16,2 0-3 0,1-2-2 15,-1-2-3-15,3 0-6 0,0-1-13 0,0-1 9 0,1 0 18 16,2-1-29-16,0-2 16 0,2 1-24 15,0 2 22-15,0 0-26 0,0 1 25 0,0 0-25 16,-1 3 25-16,2-2-24 0,-2 6 22 0,1-3-19 16,-1 4 20-16,0 0-20 0,0-2 25 0,-1 12-32 15,2-19 26-15,-2 19-28 0,2-17 31 0,1 8-26 16,1 0 25-16,1 1-22 0,1-2 22 0,2 1-36 16,2 0 37-16,0 2-27 0,2 0 30 0,-3 2-32 15,2 1 24-15,-11 4-24 0,18-3 26 0,-18 3-24 16,17 1 24-16,-17-1-22 0,11 6 24 0,-11-6-24 15,12 10 22-15,-12-10-17 0,6 11 18 0,-6-11-26 16,5 12 28-16,-5-12-29 0,4 13 24 16,-4-13-29-16,3 13 3 0,-3-13-47 0,2 12-25 15,-2-12-68-15,2 12-28 0,-2-12-32 16,1 12-13-16,-1-12-18 0,0 0-141 0,1 13 155 16</inkml:trace>
  <inkml:trace contextRef="#ctx0" brushRef="#br0" timeOffset="108076.34">14150 10451 61 0,'8'-6'222'0,"-8"6"-27"0,10-11-29 15,-10 11-12-15,9-9-15 0,-9 9-19 0,9-10 3 16,-9 10-1-16,6-11-6 0,-6 11-42 0,8-10 12 16,-8 10-36-16,6-9 30 0,-6 9-30 0,9-9 16 15,-9 9-34-15,7-5 15 0,-7 5-39 16,0 0 31-16,7-9-32 0,-7 9 17 0,0 0-26 15,7-6 23-15,-7 6-24 0,0 0 24 16,0 0-27-16,7-6 29 0,-7 6-31 0,0 0 28 16,0 0-19-16,0 0 22 0,0 0-35 0,7-6 35 15,-7 6-3-15,0 0-7 0,0 0-27 0,0 0 29 16,0 0-25-16,0 0 29 0,0 0-33 0,5-8 29 16,-5 8-33-16,0 0 30 0,0 0-34 0,6-10 31 15,-6 10-26-15,0 0 25 0,0 0-26 16,6-11 28-16,-6 11-18 0,0 0 25 0,3-9-28 15,-3 9 17-15,0 0-19 0,8-11 32 0,-8 11-15 16,6-6 15-16,-6 6-29 0,0 0 34 16,12-5-25-16,-12 5 29 0,0 0-30 0,14 0 31 15,-14 0-34-15,0 0 27 0,11 3-26 0,-11-3 22 16,0 0-26-16,12 3 26 0,-12-3-27 0,0 0 27 16,10 3-30-16,-10-3 32 0,0 0-29 0,0 0 27 15,16 2-27-15,-16-2 40 0,0 0-37 0,0 0 18 16,15 0-19-16,-15 0 28 0,0 0-29 0,0 0 28 15,0 0-32-15,0 0 28 0,10-2-31 0,-10 2 28 16,0 0-26-16,0 0 27 0,0 0-23 0,-1-11 21 16,1 11-42-16,0 0 27 0,-8-10-33 0,8 10 31 15,-9-7-27-15,9 7 31 0,-13-6-24 16,13 6 30-16,-19-3-29 0,6 1 34 0,0 2-33 16,0 2 37-16,-2-1-40 0,2 1 29 0,-3 1-20 15,1 2 28-15,1 0-28 0,-2 1 29 16,2 2-24-16,1 0 25 0,-1-1-26 0,3 3 32 15,-2-2-36-15,2 2 37 0,0-1-36 0,0 2 30 16,1-2-29-16,-1 2 32 0,0 1-34 0,1-2 33 16,-2 0-32-16,-1 4 34 0,1-1-21 0,-4-1 40 15,2 2-36-15,2-3 28 0,-3 2-22 0,3-3 0 16,1 1 9-16,0 0-1 0,1 0 0 0,0 0 2 16,0 0-4-16,2-1 0 0,0 2-4 0,2-1 4 15,-1 1 2-15,1 0 8 0,-2 1 3 0,3-1-3 16,1 1 7-16,-2-1 2 0,2 0-1 15,1 0 11-15,-1-2 16 0,3 2-29 0,0-1 15 16,0 0-20-16,1-11 26 0,0 20-24 0,0-20 9 16,0 20-24-16,0-20 15 0,1 17-19 0,-1-17 20 15,2 19-13-15,-2-19 7 0,4 18-14 16,-4-18 27-16,4 17-7 0,-4-17-1 0,4 18-11 16,-4-18 14-16,4 17-16 0,-4-17 13 0,2 18-15 15,-2-18 11-15,6 15-15 0,-6-15 10 0,2 17-11 16,-2-17 13-16,8 14-6 0,-8-14 22 15,6 13-2-15,-6-13 13 0,9 12-21 0,-9-12 10 16,10 9-21-16,-10-9 8 0,10 10-16 0,-10-10 10 16,11 10-15-16,-11-10 10 0,11 11-12 0,-11-11 13 15,12 13-15-15,-7-7 11 0,3 0-13 0,-2 0 16 16,2-1-15-16,-8-5 13 0,11 11-13 0,-11-11 9 16,12 11-9-16,-12-11 13 0,15 8-15 0,-7-3 16 15,-8-5-13-15,16 8 6 0,-16-8 2 0,17 6 6 16,-17-6-17-16,18 3 8 0,-18-3-8 0,18 5-4 15,-18-5 10-15,20 4-2 0,-20-4 0 0,20 3 13 16,-20-3-16-16,22 3 15 0,-10-2-14 16,1 1 16-16,-1-1-17 0,1-1 13 0,1 1-14 15,0-1 10-15,0 0-13 0,2-1 9 0,-2 1-14 16,1-1 11-16,-1 1-7 0,0-1 15 16,-2 0-14-16,-12 1 14 0,24-1-10 0,-24 1 9 15,22-3-11-15,-22 3 15 0,21-2-16 0,-21 2 20 16,23-4-17-16,-12 1-2 0,1 1 4 0,0-2 12 15,-12 4-14-15,20-4 14 0,-12 0-14 0,-8 4 14 16,19-6-10-16,-19 6 10 0,13-3-15 0,-13 3 16 16,13-4-15-16,-13 4 13 0,9-4-14 0,-9 4 13 15,0 0-16-15,11-3 16 0,-11 3-17 0,0 0 15 16,10-4-16-16,-10 4 16 0,0 0-13 0,0 0 11 16,11-3-14-16,-11 3 15 0,0 0-12 0,10-4 10 15,-10 4-7-15,11-3 10 0,-11 3-12 16,11-4 14-16,-11 4-14 0,10-6 14 15,-10 6-10-15,11-2 10 0,-11 2-9 0,0 0 9 16,12-4-11-16,-12 4 13 0,0 0-10 0,0 0 13 16,10-5-12-16,-10 5 13 0,0 0-15 0,0 0 13 15,10-5-15-15,-10 5 12 0,0 0-18 0,0 0 12 16,0 0-18-16,9-7 13 0,-9 7-7 0,9-3 14 16,-9 3-20-16,10-4 20 0,-10 4-12 15,0 0 17-15,11-5-13 0,-11 5 14 0,0 0-15 0,9-4 15 16,-9 4-12-16,0 0 13 0,0 0-14 0,0 0 12 15,0 0-15-15,5-6 15 0,-5 6-12 16,0 0 14-16,0 0-4 0,0 0 4 0,0 0-16 16,0 0 10-16,0 0-13 0,0 0 11 0,-3-10-9 15,3 10 12-15,0 0-15 0,0 0 14 16,0 0-14-16,0 0 13 0,0 0-12 0,0 0 9 16,0 0-13-16,-9-3 15 0,9 3-13 0,0 0 16 15,0 0-15-15,-15 0 17 0,15 0-17 0,0 0 15 16,0 0-15-16,-13 0 17 0,13 0-2 0,0 0-1 15,0 0-15-15,0 0 12 0,-12 1-13 0,12-1 14 16,0 0-11-16,0 0 14 0,0 0-12 0,-13 3 13 16,13-3-19-16,0 0 22 0,-15 2-12 0,15-2 10 15,-14 1-13-15,14-1 12 0,-14 1-14 16,14-1 15-16,-17 0-11 0,17 0 10 0,-17 0-13 16,17 0 14-16,-18-1-13 0,18 1 12 0,-14-1-12 15,14 1 16-15,-15 0-11 0,15 0 11 0,-12 0-15 16,12 0 7-16,-12-5-8 0,12 5 16 0,-12-1-11 15,12 1 14-15,-12-6-11 0,12 6 15 16,-13-7-18-16,13 7 15 0,-12-8-16 0,12 8 17 16,-14-8-12-16,14 8 12 0,-13-11-13 0,13 11 6 15,-13-10 3-15,13 10-1 0,-14-10 2 0,14 10-1 16,-10-12 1-16,10 12-2 0,-12-12-4 0,7 4-2 16,5 8 8-16,-8-11-1 0,2 3-5 0,6 8-1 15,-5-13-1-15,5 13-1 0,-9-13-2 0,9 13 1 16,-8-15-3-16,8 15 2 0,-9-15 0 0,9 15-2 15,-9-14 1-15,9 14-1 0,-10-12 3 16,10 12 2-16,-6-11-3 0,6 11 1 0,-7-11 1 16,7 11-2-16,-5-11-45 0,5 11 54 0,-2-16-8 15,2 16 4-15,0-14-1 0,0 14-1 0,1-15-1 16,0 5-2-16,-1 10 4 0,2-19-3 0,-2 19 1 16,0-18-2-16,1 7 1 0,-1 11 1 0,0-15 1 15,0 15 8-15,0-19 8 0,0 19-6 16,0-17 8-16,0 17-13 0,0-17 4 15,0 17-8-15,1-17 6 0,-1 17-9 0,1-17 7 16,2 8-15-16,-3 9 10 0,4-16-9 0,0 7 7 16,0 0-12-16,1 1 14 0,-5 8-3 0,8-14 4 15,-8 14-10-15,9-14 9 0,-9 14-10 0,10-13 12 16,-10 13-13-16,8-11 9 0,-8 11-6 0,8-9 9 16,-8 9-11-16,12-12 9 0,-12 12-10 0,14-12 11 15,-8 5-10-15,2 0 7 0,-2 1-3 0,2-1 9 16,-2 1-13-16,1 0 11 0,-1 0-10 0,-6 6 10 15,11-9-11-15,-11 9 10 0,9-9-8 0,-9 9 10 16,8-8-12-16,-8 8 5 0,8-8-5 0,-8 8 8 16,9-8-5-16,-9 8 7 0,5-7-11 0,-5 7 9 15,7-7-11-15,-7 7 11 0,8-6-11 0,-8 6 8 16,10-6-5-16,-10 6 9 0,11-6-10 16,-11 6 11-16,9-6-5 0,-9 6 4 15,10-2-6-15,-10 2 3 0,7-5-4 0,-7 5 13 16,0 0-13-16,11-6 5 0,-11 6-7 0,10-3 11 15,-10 3-12-15,7-4 10 0,-7 4-10 0,11-5-5 16,-11 5 8-16,9-4-15 0,-9 4 18 0,0 0-6 16,11-4 8-16,-11 4-15 0,0 0 16 0,12-6-13 15,-12 6 13-15,0 0 4 0,0 0-6 0,11-2-10 16,-11 2 11-16,0 0-18 0,0 0-2 0,0 0 3 16,10-3-6-16,-10 3 16 0,0 0-7 0,0 0 11 15,0 0-5-15,0 0 10 0,0 0-14 0,0 0 13 16,0 0-11-16,0 0 13 0,0 0-9 15,0 0 9-15,0 0-11 0,0 0 11 0,0 0-12 16,-12-1 12-16,12 1-12 0,0 0 14 16,-14 1-15-16,14-1 15 0,0 0-15 0,-18 0 13 15,18 0-12-15,-13 3 13 0,13-3-11 0,-13 2 10 16,13-2-11-16,-15 1 11 0,15-1-11 0,-16 3 9 16,16-3-8-16,-16 2 10 0,16-2-12 0,-18 3 11 15,18-3-6-15,-18 5 7 0,18-5-12 0,-20 5 13 16,11-2-13-16,-2 0 10 0,1 0-10 15,0 1 12-15,0 1-11 0,-2-3 12 0,2 4-8 0,1-2 4 16,-2 0-10-16,-1 0 14 0,3 2-15 16,-2-1 14-16,0-1-13 0,2 2 12 0,-3-1-14 15,4 0 12-15,-1 0-12 0,-2 1 13 0,2-1-14 16,1 0 8-16,-2-1-12 0,1 2 11 0,0 0-4 16,-3-2 9-16,3 1-12 0,0-1 14 0,-2 2-14 15,2-2 14-15,-1 1-14 0,2-1 15 0,-1 2-14 16,0-2-1-16,1 1 6 0,0 1 12 15,-2 0-10-15,3-1 10 0,-2 1-10 0,-1 1 6 16,5-1-6-16,-3 0 5 0,-1 1-8 0,2 0 10 16,-1 0-13-16,1 0 15 0,1-2-15 0,-3 4 15 15,3-3-14-15,-1 0 19 0,1 1-13 0,1 0-4 16,-3 0 1-16,2-1 1 0,6-6-1 0,-11 12 3 16,11-12-2-16,-11 12 1 0,11-12-1 15,-6 9 1-15,6-9-6 0,-8 11 7 0,8-11 7 16,-4 10-7-16,4-10 2 0,-4 10 1 0,4-10 1 15,-1 11-2-15,1-11 0 0,-3 11 2 0,3-11 0 16,-1 12 2-16,1-12-3 0,-4 13-1 0,4-13 4 16,-2 12-5-16,2-12 2 0,-3 13-3 0,3-13 0 15,-4 13 2-15,4-13 0 0,-1 12 0 0,1-12-1 16,-1 13 1-16,1-13 5 0,0 12 6 16,0-12 2-16,4 11 1 0,-4-11 0 0,4 13-7 15,-4-13 0-15,7 9-1 0,-7-9 9 0,5 13-17 16,-5-13 14-16,7 10-14 0,-7-10 10 15,5 10-11-15,-5-10-6 0,6 12-1 0,-6-12 21 16,4 13-10-16,-4-13 12 0,8 12-16 0,-8-12 13 16,6 13-13-16,-6-13 12 0,8 10-12 0,-8-10 7 15,9 13-6-15,-9-13 12 0,10 10-14 0,-10-10 13 16,9 9-12-16,-9-9 11 0,9 10-13 0,-9-10 10 16,10 9-13-16,-10-9 16 0,9 8-15 0,-9-8 12 15,8 9-10-15,-8-9 11 0,7 6-13 16,-7-6 15-16,9 7-11 0,-9-7 18 0,8 5-7 15,-8-5 8-15,9 4-9 0,-9-4 9 0,13 5-12 16,-13-5 9-16,12 2-13 0,-12-2 10 0,16 2-14 16,-16-2 13-16,13 0-14 0,-13 0 12 15,10 3-10-15,-10-3 7 0,0 0-14 0,14 1-10 16,-14-1-44-16,0 0-15 0,0 0-39 0,10 2-27 16,-10-2-68-16,0 0-44 0,0 0-86 0,0 0-81 15,0 0-259-15,-1-12-192 0</inkml:trace>
  <inkml:trace contextRef="#ctx0" brushRef="#br0" timeOffset="108475.66">14169 10726 8 0,'0'0'286'0,"0"0"-61"0,0 0-43 0,0 0-31 0,0 0-25 16,0 0-20-16,0 0-20 0,0 0-17 0,0 0-16 16,0 0-10-16,0 0 13 0,0 0-24 0,-9-4 8 15,9 4-18-15,0 0 12 0,-9 6-28 0,9-6 18 16,-8 4-23-16,8-4 19 0,-8 7-22 15,8-7 18-15,-8 6-23 0,8-6 18 0,-9 6-17 16,9-6 14-16,-9 7-3 0,9-7 31 0,-9 7-19 16,9-7 25-16,-7 9-14 0,7-9 18 0,-9 7-28 15,9-7 25-15,0 0-26 0,-9 8 32 16,9-8-32-16,0 0 24 0,-7 7-20 0,7-7 25 16,0 0-23-16,0 0 31 0,0 0-40 0,0 0 18 15,7 5-62-15,-7-5-20 0,0 0-51 0,0 0-17 16,18-1-62-16,-18 1-92 0,0 0-166 15,13-3 89-15</inkml:trace>
  <inkml:trace contextRef="#ctx0" brushRef="#br0" timeOffset="112025.25">18319 10049 130 0,'-12'-11'377'15,"12"11"-88"-15,-10-8 2 0,10 8-22 0,-5-9 11 16,5 9-42-16,0 0-16 0,-8-9-56 0,8 9-22 16,0 0-44-16,-6-6-12 0,6 6-29 0,0 0 48 15,0 0-24-15,0 0 9 0,0 0-12 0,-6 13 5 16,6-13-24-16,-2 18-6 0,1-6-15 0,0 2 9 16,0 2-17-16,1 2 4 0,0 0-17 0,1-1 11 15,0 2-20-15,0 1 11 0,1 0-14 0,-1-1 11 16,1-1-16-16,1 0 10 0,-2-1-11 15,1-1 11-15,0 0-12 0,-1-3 11 0,1-2-14 16,-1 0 16-16,0 0-12 0,-1-11 14 16,2 15-6-16,-2-15 15 0,1 13 11 0,-1-13 4 15,0 0-17-15,1 13 5 0,-1-13-14 0,0 0 8 16,0 0-15-16,0 0 10 0,0 0-13 0,0 0 11 16,0 0-9-16,0 0 36 0,0 0-18 0,0 0 3 15,5-11-12-15,-5 11 5 0,4-9-10 0,-4 9 8 16,3-9-9-16,-3 9 9 0,5-10-8 0,-5 10 20 15,1-14-7-15,-1 14 2 0,1-16-14 0,-1 16 7 16,0-16-9-16,0 16 1 0,1-15-5 0,-1 15 5 16,2-15-9-16,-2 15 7 0,2-16-6 0,-2 16 7 15,4-13-14-15,-4 13 11 0,5-13-9 0,-5 13 9 16,4-10-13-16,-4 10 11 0,4-10-7 16,-4 10 3-16,5-8-3 0,-5 8 1 15,0 0-1-15,3-10 1 0,-3 10-2 0,0 0 7 16,0 0-7-16,3-9 6 0,-3 9-8 0,0 0 2 15,0 0 2-15,0 0 8 0,4-9-7 0,-4 9 7 16,0 0-7-16,0 0 9 0,0 0-9 0,0 0 9 16,0 0-6-16,0 0 8 0,0 0-7 0,3-10 9 15,-3 10-7-15,0 0 4 0,0 0-4 0,0 0 7 16,0 0-8-16,0 0-6 0,0 0 1 16,0 0 7-16,0 0-8 0,0 0 6 0,0 0-8 0,0-13 8 15,0 13 3-15,0 0-12 0,0 0 5 0,0 0 5 16,0 0-9-16,0 0 8 0,0 0-7 0,0 0 9 15,4-9-5-15,-4 9 4 16,0 0-5-16,0 0 4 0,0 0-3 0,0 0 6 16,0 0-8-16,1-12 2 0,-1 12-7 0,0 0-1 15,0 0 6-15,0 0 6 0,0-12-6 0,0 12 5 16,0 0-5-16,0 0 4 0,4-12-5 0,-4 12 8 16,0 0-10-16,3-10 7 0,-3 10-11 0,0 0 13 15,2-12-7-15,-2 12 5 0,0 0-5 0,4-11 5 16,-4 11-22-16,0 0 24 0,1-11-3 15,-1 11 2-15,0 0-2 0,3-8-1 0,-3 8 2 16,0 0-1-16,0 0 1 0,2-12 2 0,-2 12 0 16,0 0 0-16,0 0 1 0,0 0-9 0,0 0 1 15,1-11-5-15,-1 11-1 0,0 0 2 0,0 0 7 16,0 0-8-16,-5 8 13 0,5-8-12 16,-5 10 9-16,2-1-8 0,-1 0 6 0,0 0-4 15,0 4 10-15,-1 2-10 0,1-2 6 0,-1 4-5 16,-3 3 10-16,2-1-10 0,-1 2 9 0,1 0-13 15,-2 1 16-15,2-1-7 0,0 2 4 0,-1-2-6 16,2-1 4-16,0-4-6 0,1 1 7 0,0-1-8 16,0-1-4-16,2-3 7 0,-1-2 6 0,1 0-7 15,0 2 4-15,2-12-3 0,-3 17 6 16,3-17-9-16,-4 14 8 0,4-14-4 0,-3 12 0 16,3-12 5-16,-2 10 7 0,2-10-4 0,0 0 1 15,-3 9-1-15,3-9-4 0,0 0 1 0,0 0 4 16,0 0-10-16,0 0 6 0,-4-13-5 0,4 13 2 15,2-18-2-15,-2 6 7 0,2-1-8 16,0-3 13-16,1-3 11 0,1-2 0 0,-1-1 5 16,3-2-11-16,-2 1-2 0,1-1 3 0,0-1 1 15,3 0-2-15,-3 3 2 0,0-2 11 0,0 2 4 16,-1 1 14-16,1 2-47 0,1-2 49 0,-2 5-49 16,0-2 47-16,0 3-44 0,0 0 46 0,0 2-58 15,-1 1 45-15,1 2-54 0,1 0 47 0,-1 2-56 16,1 0 40-16,-5 8-41 0,12-10 53 15,-12 10-49-15,14-6 47 0,-14 6-50 0,14 0 50 16,-14 0-47-16,16 7 44 0,-8-1-47 0,1 1 48 16,0 5-2-16,-1 1-5 0,1 4-3 0,-3 2-2 15,3 1 6-15,-1 4-18 0,-1 1 10 0,1 3-1 16,2-1-3-16,-2-1 1 0,0 0 3 16,-2-2-3-16,2 0 0 0,-2-2-3 0,-1 0 3 15,2-1 2-15,-2 1-3 0,1-2-3 16,-1-4-38-16,-1 1 52 0,0-3-52 0,1 1 40 15,-2-5-69-15,0 1 23 0,0 0-24 0,-3-11-13 16,6 15-2-16,-6-15-27 0,3 13-87 0,-3-13-64 0,0 0-44 16,0 0-113-16,0 0-88 0,0 0-348 15,0 0-396-15</inkml:trace>
  <inkml:trace contextRef="#ctx0" brushRef="#br0" timeOffset="112195.82">18344 10396 376 0,'0'0'460'0,"-5"-9"-40"0,5 9-68 16,3-9-15-16,-3 9-38 0,11-13-45 0,0 5-38 15,3 1-24-15,4-2-39 0,3 0-12 0,6-1-39 16,1 1-11-16,0 1-29 0,-2 2-35 16,-3 1-118-16,-3 1-121 0,1 2-153 0,-3 0-520 15,0-2-443-15</inkml:trace>
  <inkml:trace contextRef="#ctx0" brushRef="#br0" timeOffset="112516.35">19111 10270 456 0,'0'0'469'16,"0"0"-16"-16,0 0-76 0,0 0-48 0,0 0-57 15,0 0-24-15,0 0-45 0,0 0-20 0,14-3-31 16,0-1-16-16,2 3-28 0,2-4-6 15,3 1-25-15,5-2-7 0,1 2-23 0,1-2 4 16,0 1-21-16,-1 1-25 0,1 0-92 0,-1 1-89 16,-2 0-135-16,1-3-106 0,-2 2-456 0,-1 0-430 15</inkml:trace>
  <inkml:trace contextRef="#ctx0" brushRef="#br0" timeOffset="113061.69">19858 10009 312 0,'0'0'573'0,"0"0"-73"15,0 0-104-15,0 0-56 0,-6-8-78 16,6 8-55-16,0 0-21 0,0 0-6 0,0 0-36 16,-8 7-4-16,8-7-27 0,0 0-10 0,-2 16-17 15,2-16 9-15,0 15-24 0,2-5-5 0,3 3-17 16,-3-1-3-16,2 4-14 0,1-2 0 0,2 3-13 15,-1 1 4-15,2 0-8 0,-1 0 5 0,1 0-12 16,-1-4 8-16,-1 1-11 0,-1-2 7 16,0 1-7-16,-2-4 8 0,2 0-8 0,-1-1 7 15,-4-9-1-15,4 16-3 0,-4-16 3 0,0 0 1 16,-3 12-8-16,3-12 4 0,0 0-5 0,-14 1 4 16,14-1-4-16,-17-6 4 0,17 6-3 0,-14-9 0 15,6 1-9-15,1 0 8 0,-1-1-3 16,2-5 2-16,-1 1-4 0,3-1 4 0,-1 0-4 15,4-2 8-15,0-1-6 0,2-1 2 0,2 0 6 16,3-4 17-16,-1 1-3 0,3-1-49 0,1 0 57 16,3-1 1-16,0-1-2 0,5 2-2 0,-3 0-8 15,1 1 17-15,0 8 29 0,2-5-4 0,-2 5-12 16,2 0-9-16,-2 2-9 0,1 3-6 0,-1 1-4 16,-1 2 3-16,-3 3-5 0,-11 2-25 15,25 2 23-15,-14 3-23 0,2 2 54 0,-1 3-52 16,0 5 28-16,1-1-27 0,-1 3 43 15,0 2-49-15,-3 0 47 0,2 7-7 0,0-1-6 16,-3 1-3-16,-2-3-1 0,1 2-6 0,-2-3-2 16,0 0-7-16,-3-3-36 0,1-1-12 0,-2-2-27 15,-1-1-29-15,0-2-39 0,0 0-18 0,0-13-36 16,0 22-7-16,0-22-61 0,0 15-112 0,0-15-148 16,0 0-395-16,-1 12-483 0</inkml:trace>
  <inkml:trace contextRef="#ctx0" brushRef="#br0" timeOffset="114108.74">19587 10057 178 0,'-9'-6'377'0,"9"6"-83"0,-8-5 0 0,8 5-63 16,-9-5-17-16,9 5-29 0,0 0-34 0,-10-5-22 16,10 5 30-16,0 0 4 0,-15 2-4 0,15-2-38 15,-8 8 16-15,8-8-25 0,-6 10-8 0,6-10-21 16,-4 15 1-16,4-15-27 16,-2 17 2-16,2-17-24 0,0 22 6 0,0-10-20 0,0 0 8 15,0-12-17-15,0 23 9 0,-1-11-19 0,1 0 16 16,-1 0-15-16,1-12 10 0,-1 19-11 15,1-19 10-15,-2 19-9 0,2-19 7 0,-1 12-10 16,1-12 16-16,-1 13-10 0,1-13 13 0,0 0-18 16,0 12 14-16,0-12-15 0,0 0 11 0,0 0-14 15,0 0 12-15,0 0-10 0,0-14 10 0,0 14-16 16,1-16 17-16,-1 16-16 0,1-20 16 0,-1 8-5 16,2-1 45-16,-2 0-5 0,1-2 12 0,0 0-8 15,0-1 6-15,1 0-5 0,-1-1 4 0,2 1-41 16,-1 0 56-16,1 1-49 0,1 0 88 0,-1 1-61 15,2 1 34-15,0 2-63 0,-1 2 44 16,2-1-66-16,0 3 44 0,-6 7-46 16,15-10 43-16,-15 10-50 0,16-3 49 0,-16 3-50 15,20 6 47-15,-10 0-54 0,2 1 50 0,-2 2-3 16,0 2-6-16,0 3-2 0,-2 3-5 0,0 1-4 16,-3 1 13-16,-1 3-5 0,-2-3-6 0,1 0-54 15,-3-1-42-15,-4 2-68 0,2-1-49 0,-4 1-68 16,1-1-28-16,0-1-78 0,-1-4-30 0,-1 0-59 15,1-3-279-15,-2 1-251 0</inkml:trace>
  <inkml:trace contextRef="#ctx0" brushRef="#br0" timeOffset="114258.97">19488 10218 401 0,'-2'-10'436'0,"2"10"-71"0,1-19-58 0,3 11-49 16,1-2 7-16,6 1-52 0,4-2-37 0,4 2-48 15,3-2-10-15,6 1-38 0,4 1-13 0,0 0-86 16,1 2-60-16,-1-1-117 0,2 4-81 16,-7 1-435-16,1-3-218 0</inkml:trace>
  <inkml:trace contextRef="#ctx0" brushRef="#br0" timeOffset="114945.22">20274 9957 111 0,'0'0'442'0,"0"0"-82"0,0 0-23 15,0 0-46-15,0 0-42 0,12-3-24 0,-12 3-7 16,0 0-19-16,0 0-20 0,7 11-20 0,-7-11-13 16,6 11-14-16,-6-11-9 0,6 17-10 0,0-9-27 15,-4 4-6-15,1-1-22 0,1 1 0 0,1 1-21 16,-1 0 7-16,1-1-20 0,0 1 5 0,1 0-15 15,-3-4 4-15,0 2-7 0,1-2 5 0,-4-9-12 16,5 17 11-16,-5-17-8 0,5 13 14 0,-5-13-10 16,0 0 7-16,5 11-44 0,-5-11-17 0,0 0-17 15,0 0 14-15,0 0-9 0,-11-11 12 16,11 11-7-16,-8-15 21 0,0 3-8 0,-1-1 15 16,3-2-5-16,0 2 3 0,-1-4 6 15,3-1 4-15,-2 1 10 0,4 2 1 0,-1-3 4 16,3 2 26-16,3 0-18 0,0-1 23 0,4 3-21 15,0 0 19-15,4-2-14 0,3 2 15 0,-2 1-10 16,5 2 5-16,-2 0-7 0,1 3 3 16,-4 1-17-16,4 2 9 0,-6 1-14 0,1 2 7 0,-11 2-8 15,16 0 9-15,-16 0-6 0,9 5 9 0,-9-5-13 16,0 0 6-16,-3 15-2 0,3-15-5 16,-8 16 1-16,6-8 1 0,-4 1 1 0,1 0-1 0,5-9-3 15,-4 18 0-15,4-18 5 0,-2 19 1 0,2-19 11 16,11 20-10-16,-3-9 18 0,5-1-11 15,1 2 15-15,3-1-9 0,2 3 9 0,-3-1-14 16,1-2 11-16,-1 1-14 0,0-1 9 16,-5 1-10-16,-1-1 10 0,-4 0-4 0,-3-1 6 15,-3-10-10-15,-5 19 5 0,-7-10-11 0,-1 3-4 16,-7-2-56-16,2 1-37 0,-5-2-66 0,-5 3-43 16,0-1-97-16,0-2-42 0,-3 1-79 0,0-2-308 15,-1 3-233-15</inkml:trace>
  <inkml:trace contextRef="#ctx0" brushRef="#br0" timeOffset="115774.31">18415 10674 352 0,'-23'2'314'16,"4"0"-11"-16,-1-1-64 0,5 1-26 15,1-1-8-15,1-1-12 0,1 2-4 0,12-2-5 16,-20 1-3-16,20-1-28 0,-14 0-28 0,14 0-21 16,0 0-14-16,0 0-12 0,0 0-9 0,0 0-11 15,10-7-3-15,1 4 3 0,4 0-6 0,4-1-6 16,8-2-9-16,8 0-6 0,8-3-6 0,9 0 3 15,16-3 6-15,6 0-17 0,6-1 9 0,3 1-2 16,7-1 6-16,2 2-13 0,2-1 10 0,4 2-14 16,1-1 4-16,3 0-12 0,-1 0 11 0,1 1-12 15,0 1 9-15,-4-2-9 0,-2 3 12 0,-2-2-14 16,-2-1 12-16,-5 3-15 0,-3-1 13 16,-2 1-13-16,-4 0 12 0,-5-1-12 15,-4 1 11-15,-12 0-9 0,-3 2 23 0,-6 0 6 16,-2-3 16-16,-10 5-11 0,-3-2 23 0,-8 1-2 15,-2 1-3-15,-9 0-17 0,1 2-5 0,-6-2-15 16,-9 4-25-16,0 0-110 0,0 0-97 0,0 0-165 16,0 0-663-16,-17 3-663 0</inkml:trace>
  <inkml:trace contextRef="#ctx0" brushRef="#br0" timeOffset="137203.87">7731 12000 507 0,'0'0'538'15,"0"0"-82"-15,-13-1-83 0,13 1-39 0,0 0-78 16,0 0-41-16,-14-2-58 0,14 2-20 0,0 0-40 15,0 0-5-15,-10 4-25 0,10-4-14 0,-6 9-1 16,6-9-2-16,-4 12-4 0,1-1 0 0,-1-3-11 16,3 4-5-16,0 0-5 0,-2 1-51 0,3 3 56 15,-2-1-54-15,0 3 54 0,1-2-7 0,0 1-3 16,0 0-3-16,-1-1-3 0,2 0-2 0,0-2-2 16,0 0-3-16,-2-1-2 0,2-13 0 0,0 22 3 15,0-22 3-15,-2 17 17 0,2-17 70 0,0 13 43 16,0-13-71-16,0 0 30 0,0 0-67 0,0 0 44 15,0 0-66-15,-7-5 37 0,7 5-47 0,-2-19 41 16,-1 5-46-16,3-4 43 0,3 0-56 16,-3-4 50-16,4-2-2 0,1 0 0 0,1-1 3 15,1 0-6-15,3-2 1 0,2 2-9 16,-2 1-3-16,5 1-1 0,1 1-4 0,0 0-1 16,4 4-4-16,2 2 0 0,1 0-1 0,4 2 3 15,-2 3-3-15,-1 4 2 0,-1 0-6 0,0 3-1 16,-3 3-17-16,-2 1 15 0,0 1-2 0,-1 3 0 15,-4 3 7-15,-3 0-6 0,-4 1 8 0,-4 3-29 16,-2-11-4-16,-6 22 6 0,0-9-11 0,-7 1-17 16,-1 2-5-16,-5 0 9 0,-3-1-2 15,-1-2 8-15,0 1 8 0,4-5-47 0,-3 3 68 16,3-5-75-16,-1 1 25 0,2-3-46 0,2-1-64 16,1 0-89-16,4-3-125 0,11-1-144 0,-21-1-299 15,21 1-365-15</inkml:trace>
  <inkml:trace contextRef="#ctx0" brushRef="#br0" timeOffset="137485.96">8224 11889 450 0,'0'0'552'0,"-15"0"-70"15,15 0-80-15,-14 2-48 0,14-2-57 0,-17 6-39 16,7-2-49-16,2 2 2 0,1-1-37 0,0 2-12 16,0 0-11-16,0 4-28 0,3-2-23 15,-3 3-21-15,3 2-18 0,0 0-30 0,4 1 12 16,-3 2-55-16,3 2 51 0,3-2-54 0,-3 2 53 16,2 1-75-16,1 1 17 0,0-4-37 0,0 5-25 15,1-1-26-15,-1-4-34 0,1 2-35 0,2-2 3 16,-1-1-36-16,0-3-15 0,3 0 0 0,1-2-63 15,1-4-91-15,-1-1-272 0,2-3-162 0</inkml:trace>
  <inkml:trace contextRef="#ctx0" brushRef="#br0" timeOffset="137868.59">8438 12010 54 0,'0'0'674'0,"-9"-5"-134"0,9 5-89 0,-13-2-50 15,13 2-51-15,-12 5-49 0,12-5-25 0,-15 7-29 16,6-1-23-16,4 1-76 0,-4 0 14 0,3 1-80 16,-1 2 35-16,2 1-70 0,-1-2 42 0,3 4-65 15,-1-2 44-15,2 0-61 0,0 0 47 16,-1-2-60-16,3-9 51 0,-3 19-63 0,3-19 44 16,0 13-56-16,0-13 51 0,0 0-69 0,8 8 53 15,-8-8-61-15,8-6 44 0,-8 6-57 0,10-15 66 16,-4 1-51-16,1-4 65 0,0-3-4 0,-3-2 27 15,0-1 37-15,1-1-39 0,-3 0 63 0,1 3-3 16,-1 3 61-16,0 2-16 0,-1-1 11 0,1 5-49 16,0 1-5-16,0 1-50 0,-2 11 15 0,6-11-38 15,-6 11 43-15,14 1-21 0,-7 5 26 0,6 2 19 16,-4 3 23-16,7 4-15 16,-3 2-8-16,4 4-23 0,1 1-5 0,-4 2-17 15,3-1-8-15,-2 2-21 0,0-1-47 0,-2-2-34 16,-3-3-85-16,2-3-65 0,-7-3-200 0,1 1-63 15,0-4-131-15,-6-10-657 0,5 12-876 0</inkml:trace>
  <inkml:trace contextRef="#ctx0" brushRef="#br0" timeOffset="138035.46">8258 12073 275 0,'0'0'641'16,"0"0"-80"-16,16 3-73 0,-3-3-63 15,6 0-106-15,4-1 35 0,5-1-74 0,4 1 16 0,4-2-106 16,2-2 12-16,-2 0-87 0,0-1 30 16,1 0-135-16,-2-2-46 0,-4 0-132 0,-4-2-116 15,2-1-160-15,-4-2-76 0,-5 2-376 0,-2-3-456 16</inkml:trace>
  <inkml:trace contextRef="#ctx0" brushRef="#br0" timeOffset="138202.48">8823 11814 466 0,'2'-13'501'0,"-2"13"-31"0,0 0-38 15,6-5-22-15,-6 5-67 0,16 7 7 0,0 2-3 0,1 1 17 16,6 9-48-16,1 2 26 0,4 4-54 0,-4 2-23 16,-2 2-44-16,1 0-30 0,-7 0-37 0,-3-1-25 15,-6 0-24-15,-3-4-38 0,-1 0-53 16,-6-1-43-16,-3-1-98 0,-3-3-75 0,-2 1-174 0,-5-3-26 16,3-4-74-16,-5-1-112 15,2-2-532-15,2-3-734 0</inkml:trace>
  <inkml:trace contextRef="#ctx0" brushRef="#br0" timeOffset="138435.44">9348 12021 56 0,'-9'3'736'0,"9"-3"-175"0,0 0-89 0,-7 7-30 15,7-7-38-15,0 0-53 0,12 9 28 0,1-6-74 16,5 1-1-16,6 1-81 0,3-3 9 0,7 1-54 16,5-1 0-16,-3-1-37 0,-5-1-2 0,2 0-46 15,-5 0 0-15,-1 0-42 0,-5-1-42 0,-2 1-126 16,-5 0-123-16,-3-1-246 0,-12 1-247 0,13-2-454 16,-13 2-796-16</inkml:trace>
  <inkml:trace contextRef="#ctx0" brushRef="#br0" timeOffset="139319.82">10182 11849 421 0,'0'0'563'0,"0"0"-69"16,-10-8-78-16,10 8-46 0,0 0-87 0,0 0-53 15,-7-4-64-15,7 4-24 0,0 0-31 0,0 0 9 16,0 0-29-16,0 16-6 0,4-7-20 0,-1 1 1 16,-1 5-21-16,3 1 3 0,-1 2-15 0,1 2-3 15,-1 3 11-15,0-3-6 0,-1 4-5 16,-2-1-54-16,-1-4 51 0,3 1 0 0,-3-1-1 15,0 0-6-15,0-5 1 0,-3 0 0 0,3-3 2 0,0 2-2 16,-3-5-12-16,3-8-31 0,-7 11-20 0,7-11-65 16,0 0 59-16,-18-1-37 0,18 1 59 0,-13-13 6 15,3 3 3-15,3-4 5 0,-1-5 10 16,1 0-5-16,1-5 39 0,3-1 9 0,-1-1 30 16,4-3 13-16,5-4 8 0,3-7 11 0,10 4-3 15,0 1 1-15,5 2-20 0,4 3-9 0,4 2-34 16,1 4 45-16,4 2-24 0,-1 4 29 0,-2 4-57 15,-5 4 37-15,-5 3-55 0,-4 3 38 0,-2 4-53 16,-3 2 45-16,-3 2-4 0,-11-4-10 0,10 10-2 16,-10-10-1-16,-4 16-5 0,-3-4-4 0,-4-2-6 15,-5 4-23-15,-3-3-42 0,0 2-47 0,-4 1-39 16,3-3-28-16,2 0-46 0,0 1-45 0,1-3-84 16,5-1-34-16,1 1-57 0,3-1-37 0,8-8-325 15,-8 8-321-15</inkml:trace>
  <inkml:trace contextRef="#ctx0" brushRef="#br0" timeOffset="139606.04">10695 11572 354 0,'-7'-6'684'0,"-1"0"-76"16,8 6-75-16,-11-11-62 0,11 11-117 0,-10-8-14 15,10 8-123-15,-8-5-2 0,8 5-92 16,0 0 35-16,0 0-40 0,-11 8 41 0,11-8-39 16,-1 18 27-16,0-5-28 0,-1 5-19 0,0 1-18 0,0 2-18 15,-2 4-7-15,2 1-12 0,-1 5-7 16,-1 1-2-16,0 2-13 0,4 0-4 0,0 0-34 16,0 0 38-16,5 1-37 0,1-3 30 15,6 2-28-15,2-2 8 0,0-5-78 0,5-2 0 0,1-4-117 16,3-4-21-16,2-2-120 0,2-5-163 15,-1-2-168-15,2-6-293 0,-2-2-552 0</inkml:trace>
  <inkml:trace contextRef="#ctx0" brushRef="#br0" timeOffset="139984.74">10902 11782 467 0,'0'0'504'16,"-13"-6"-22"-16,13 6-76 0,0 0-22 0,-17 3-58 15,17-3-22-15,-10 10-41 0,10-10-33 0,-8 12-35 16,2-2-34-16,3 0 1 0,1-1-26 0,-1 2-25 16,2 1-27-16,-1 1-9 0,0 2-22 0,2-3-9 15,0 1-8-15,0-1 1 0,-1-1-12 0,1-11 3 16,0 18-1-16,0-18 2 0,1 14-5 16,-1-14-2-16,0 0-26 0,10 3-10 0,-10-3-17 0,13-11 3 15,-5-1 3-15,1-1 4 0,2-6 2 16,-1-5 10-16,1-2-2 0,0-5-3 0,-2 0 1 15,-1 1-16-15,-1 0 85 0,1 2-10 0,-4 3 46 16,3 5-19-16,-3 0 14 0,1 2 9 0,-1 4 8 16,0 3-60-16,1 3 21 0,-5 8-40 0,9-9 27 15,-9 9-21-15,13 3 31 0,-3 3-24 0,-1 4 31 16,1 5-15-16,2 3 26 0,-1 5-16 0,1 2-10 16,-1 3-10-16,0-1-8 0,0 1-31 0,-2 0-25 15,-1-1-65-15,-1-3-31 0,1-4-145 0,-2 1-48 16,-2-4-76-16,1-2-133 0,-1-2-76 0,-4-13-462 15,4 15-673-15</inkml:trace>
  <inkml:trace contextRef="#ctx0" brushRef="#br0" timeOffset="140135.35">10869 11885 164 0,'0'0'671'15,"0"0"-87"-15,0 0-104 0,11-6-72 0,1 2-101 16,4 1-52-16,7 0-57 0,2-1-30 15,9-2-46-15,-1-2-67 0,8 0-93 0,2-2-75 0,-3-1-121 16,0 0-92-16,2-2-89 0,-5-1-311 0,-4 0-233 16</inkml:trace>
  <inkml:trace contextRef="#ctx0" brushRef="#br0" timeOffset="140502.96">11429 11634 275 0,'0'0'469'0,"-10"-8"-42"0,10 8-32 15,-14-4-65-15,14 4-19 0,-14 1-34 0,14-1-8 16,-13 8-45-16,5 0 7 0,3-1-20 0,0 3 13 15,3 2-29-15,0 1-4 0,1 3-18 0,1 1-56 16,3 0 28-16,-1 0-24 0,2 4-19 0,2-1-21 16,3 0-14-16,-2-1-11 0,0-1-6 0,0-4-18 15,-1-2-39-15,1 1 49 0,-2-4-6 0,-1-2-33 16,-4-7 28-16,11 9-16 0,-11-9-28 0,0 0-30 16,11-4-21-16,-11 4 0 0,0-17 13 0,-2 4 11 15,-1-3 5-15,-3-3 9 0,0-4 2 0,-1 0 6 16,1 0 32-16,0-1-11 0,2 2 48 15,0 4-1-15,0 0 13 0,4 0-17 0,0 2 26 16,3 0-44-16,2 2 28 0,2 3-21 0,2 2 32 16,3 0-23-16,2 2 13 0,3 2-30 15,0 4 23-15,0 0-34 0,3 3 21 0,0 2-31 16,-2 3 11-16,1 1-14 0,-4 3 22 0,-1 0-27 16,-5 3 29-16,-3 1-32 0,-1-1 24 0,-5 0-5 15,-2 3-8-15,-2 1-26 0,-1 1-14 0,-1 0-18 16,0-3-31-16,3 1-40 0,-1-1-62 0,0 0-43 15,2-4-35-15,3 2-86 0,1-3-100 16,5-3-181-16,0 0-347 0,4-1-570 0</inkml:trace>
  <inkml:trace contextRef="#ctx0" brushRef="#br0" timeOffset="141017.39">11810 11674 387 0,'0'0'705'0,"-9"-12"-83"0,9 12-108 15,-5-9-114-15,5 9-85 0,0 0-37 0,0 0 16 16,-9-5-71-16,9 5 27 0,0 0-92 0,0 14 21 16,0-14-48-16,3 16 19 0,0-4-58 0,0 1 13 15,5 2-50-15,-2-2 25 0,2 2-52 16,-2-1 34-16,2 1-45 0,2-1 33 0,-4-2-44 16,2-1 14-16,-3-1-44 0,0-2 43 0,2-1-35 15,-7-7-6-15,7 7-99 0,-7-7-7 0,0 0-42 16,8-5 2-16,-8 5-2 0,-1-20 40 0,-3 6 14 15,-1-2 22-15,0-6 20 0,-3-1 17 16,2 1 6-16,-2-1 15 0,0 2 4 0,-1-1 12 16,2 2 3-16,0 1 75 0,3 3-50 0,1 0 45 15,3 3-62-15,0 13 52 0,2-19-52 0,3 10 56 16,2 4-52-16,3-1 55 0,3 4-62 0,1 1 57 16,4 2-64-16,2 1 58 0,-1-1-10 15,3 5-7-15,-3-2-6 0,0 3-4 0,-2 0-2 0,-4 0 0 16,-3 0-1-16,-1 4-1 0,-4-1 1 15,-5-10-2-15,0 17-1 0,-4-6-3 0,-2 1 0 16,-3-1 2-16,0 1-5 0,1 0-3 0,-2 0 1 16,1 1 3-16,0-3-4 0,3 3 14 0,1-3 34 15,0 1 6-15,5-11 11 0,2 21-10 0,1-11-5 16,2-2-6-16,0 2-11 0,0-2 0 0,1 1-8 16,-6-9-3-16,9 12 6 0,-9-12-13 0,8 11 1 15,-8-11-7-15,0 0 1 0,-5 15 0 0,-4-9 0 16,0 0 2-16,-6 0-3 0,-1 0 1 0,-2 0-38 15,2-2-47-15,-2 3-49 0,2-2-45 0,1-1-89 16,2 2-71-16,4-2-96 0,9-4-134 16,-11 5-272-16,11-5-374 0</inkml:trace>
  <inkml:trace contextRef="#ctx0" brushRef="#br0" timeOffset="141189.15">12190 11565 486 0,'6'-16'711'0,"-1"4"-118"15,-1 1-129-15,2 2-47 0,-6 9-135 16,8-12 72-16,-8 12-49 0,14 0 16 0,-2 4-44 0,-1 6-16 16,6 5-47-16,5 11 10 0,0 4-45 0,0 2-17 15,-1 4-47-15,-3 0-4 0,-6 3-37 0,-3-1-21 16,-9-1-74-16,-5 2-50 0,-8 1-186 0,-8-1-128 16,-11 6-218-16,-8-6-751 0,-11-2-957 15</inkml:trace>
  <inkml:trace contextRef="#ctx0" brushRef="#br0" timeOffset="141835.53">7990 12433 468 0,'-17'4'454'15,"17"-4"-97"-15,-11 3-33 0,11-3-53 0,0 0 5 16,-14 3-37-16,14-3 1 0,0 0-17 16,0 0-10-16,0 0-40 0,0 0-12 0,12-2-30 15,-12 2-16-15,24 0-2 0,-1-1-6 16,6-2-16-16,10-1-13 0,18 1-13 0,20 0-14 16,8-2-10-16,15 4-6 0,13 1-13 0,32 1-4 15,10 1-1-15,10 2-2 0,8 2-3 0,3 3-6 16,6-2 2-16,0 2 3 0,3-2-5 0,-2 2 2 15,-3-1 2-15,-1-2-4 0,-4-2 1 0,-7 0 1 16,-5-4-3-16,-10-1-4 0,-9-2 3 0,-9-1-1 16,-28-2 0-16,-2 0 1 0,-9-2 0 0,-4 1-1 15,-9-2 0-15,64-7 5 0,-95 10 3 16,-7 0-1-16,-11 0-23 0,-10 1-67 16,-9 0-70-16,-15 5-44 0,0 0-97 0,0 0-97 15,-14-12-164-15,-10 10-321 0,-12-2-424 0</inkml:trace>
  <inkml:trace contextRef="#ctx0" brushRef="#br0" timeOffset="142334.85">9741 12709 661 0,'-14'2'562'16,"14"-2"-118"-16,-22 3-79 0,22-3-40 0,-18 8-63 15,7-2-21-15,2-1-51 0,0 3-8 0,-1 4-39 16,2-1-25-16,1 2-16 0,1 0-17 0,4 0-13 16,-1 0-10-16,3 2-13 0,0-1-60 0,5 2 55 15,-1-2-4-15,0 2-9 0,1-4-6 0,-1 1-5 16,4-1-4-16,-4-3-2 0,0 0 2 0,0-1 1 15,-4-8 7-15,7 11-9 0,-7-11-109 16,0 0 40-16,0 0 5 0,0 0 18 16,0-14-1-16,-6 3 4 0,1-3 7 0,-3-4 15 15,-2-3-5-15,-1-2 53 0,2-2-4 0,-1-3 28 16,2 2 18-16,1 3 15 0,5 1-1 0,0 0 6 16,6-1-10-16,3 0 3 0,4-1-11 0,5 2-12 15,1 1-5-15,6 3-41 0,2 2 25 0,2 0 16 16,-1 4-28-16,4 2 1 0,-6 3-15 0,1 3 21 15,-2 3-44-15,-3 2 31 0,-2 3-38 0,-2 1 36 16,-3 3-9-16,-1 1 2 0,-8 1-8 0,-2 1-3 16,-4 1-17-16,-7 1-26 0,-2 3-21 0,-7 1-34 15,-4-1-22-15,-3 2-12 0,0-2-5 0,0-2 10 16,1 0 2-16,3-5-4 0,-1 1-13 16,5-3-29-16,-1-1-27 0,8-2-105 0,10-4-96 15,-18 0-164-15,18 0-295 0,-5-8-384 0</inkml:trace>
  <inkml:trace contextRef="#ctx0" brushRef="#br0" timeOffset="142584.66">10123 12583 651 0,'0'0'606'0,"-2"13"-91"0,2-13-29 0,-12 7-68 16,12-7-25-16,-15 9-40 0,6-5-46 0,-1 4-41 15,1 0-32-15,-2 0-44 0,0 2-41 0,0 0-51 16,2 2 5-16,0 3-48 0,2-2 0 16,2 2-25-16,2 3 33 0,3-1-45 0,2 1 29 15,2 4-41-15,5-2 21 0,-2 1-61 0,6 1 30 16,2-1-53-16,2-2 37 0,3-2-56 0,0-1 31 16,0-6-102-16,1-1-5 0,-1-3-84 0,0-3-124 15,2-1-142-15,-4-4-571 0,2-1-690 0</inkml:trace>
  <inkml:trace contextRef="#ctx0" brushRef="#br0" timeOffset="142967.7">10536 12708 621 0,'0'0'593'0,"0"0"-87"0,0 0-60 0,-1-10-36 15,1 10-41-15,-12 5-37 0,6 0-34 0,-4 1-34 16,1 1-43-16,0 2-38 0,-3 2-77 0,2 0 20 15,1 3-65-15,1-1 34 0,1 3-61 0,-1-2 35 16,4 2-53-16,0-1 35 0,-1 1-46 0,2-1 41 16,1-3-47-16,1 1 39 0,1-13-45 0,-1 20 40 15,1-20-48-15,1 13 23 0,-1-13-69 0,0 0 32 16,0 0-88-16,11-2 28 0,-11 2 4 16,6-18 14-16,-4 2 13 0,2-2 12 0,-3-1 13 15,0-4 24-15,2-2 26 0,-2 0 36 0,0 1 11 16,1-1 3-16,-2 5 11 0,0-1-21 15,0 1 49-15,0 3 16 0,2-2-10 0,2 4-20 16,0 1-19-16,0 2-13 0,5 0 3 0,0 5 8 16,2 2 9-16,0 2 9 0,4 2 13 0,0 5 9 15,3 1-4-15,1 4-26 0,2 2-9 0,2 6-14 16,-3 1-9-16,2 1-13 0,-2 1-4 0,-2 2-5 16,-2-1-34-16,-2-1-47 0,-3-1-55 0,-2-1-95 15,-5-3-79-15,1 0-206 0,-2-4-130 0,-6 0-788 16,0-1-1009-16</inkml:trace>
  <inkml:trace contextRef="#ctx0" brushRef="#br0" timeOffset="143136.22">10354 12791 366 0,'0'0'741'0,"0"0"-140"15,12-6-51-15,-3 3-75 0,1-1-44 0,7-2-44 16,3 0-45-16,2-1-52 0,1 1-55 15,8-4-56-15,-2 1-32 0,2 2-30 0,-2-2-66 16,-3 2-102-16,-5-1-148 0,2 1-131 0,-2 0-188 16,-6 1-136-16,3-1-334 0,-4 0-583 0</inkml:trace>
  <inkml:trace contextRef="#ctx0" brushRef="#br0" timeOffset="143317.45">10843 12553 436 0,'0'0'607'0,"14"-3"-56"15,-14 3-72-15,18 3-41 0,-4 3-24 0,-3 1 10 16,7 4-68-16,-3 1 6 0,1 2-46 0,-5 4-13 16,-1 1-48-16,1 2-28 0,-6 1-45 0,-5 3-27 15,-3-2-50-15,-6 4-46 0,-4-1-71 0,-6 4-83 16,-4-3-79-16,-3-2-209 0,0 2-104 0,-1-4-219 16,4-5-494-16,1-4-811 0</inkml:trace>
  <inkml:trace contextRef="#ctx0" brushRef="#br0" timeOffset="148667.63">2422 13129 46 0,'0'0'210'0,"0"0"-31"0,0 0-24 15,0 0-28-15,0 0-26 0,-6 7-19 0,6-7 0 16,0 0-2-16,0 0 4 0,0 0 9 0,0 0 13 16,0 0 6-16,0 0 9 0,0 0-19 0,0 0 38 15,0 0-28-15,0 0 20 0,0 0-37 0,0 0 4 16,0 0-36-16,0 0 10 0,0 0-34 15,0 0 16-15,0 0-16 0,0 0 25 0,0 0 5 16,0 0-1-16,2 12 3 0,-2-12-12 0,0 0 6 16,12 5-8-16,-12-5-6 0,18 5-4 0,-18-5-4 15,22 1-8-15,-6 2-2 0,1-1-6 0,3-2 0 16,3 2 0-16,4 0 1 0,1 1 0 0,1 0-6 16,7 0-1-16,1 0 4 0,2 0-11 0,0-2-1 15,5 1-4-15,4-1-11 0,3 2 14 0,3-2-14 16,2-1 14-16,2 2-3 0,1-2-14 0,3 0 12 15,2 0-1-15,0 0-1 0,-1 1 0 16,-2 1 1-16,-1-1-11 0,-2-1 13 0,-2 3-16 16,0-1 13-16,-1-1-13 0,0 3 16 0,-1-2-14 15,1 0 15-15,1 1-14 0,0-1 13 0,0 1-12 16,2-1 12-16,-2-1-12 0,-1 3 12 16,2-2-16-16,0-1 15 0,-4 2-13 0,0-2 12 15,-2 1-12-15,-1 0 16 0,-8 0-15 0,-1-1 25 16,-2 0 1-16,0-1 10 0,-2 2-17 0,-4-2 9 15,-2 0-13-15,-3 0 7 0,-4 0-9 16,-1 0 1-16,-4 0-8 0,-1 0 8 0,-2 0-9 16,-1-2-16-16,-15 2-31 0,23 0-33 0,-23 0-62 15,15 0-45-15,-15 0-104 0,0 0-44 0,0 0-474 16,0 0-341-16</inkml:trace>
  <inkml:trace contextRef="#ctx0" brushRef="#br0" timeOffset="149616.56">2486 13060 238 0,'-13'1'298'0,"13"-1"-50"16,0 0-64-16,-13 1 7 0,13-1-63 16,0 0 9-16,0 0-25 0,-11 2 36 0,11-2-20 15,0 0 33-15,0 0-24 0,0 0 10 16,0 0-28-16,14 2 13 0,-14-2-19 0,19 0 4 16,-6 0-29-16,2 0 9 0,3-1-21 0,4 1 4 15,5-1-22-15,2-1 2 0,3 1-22 0,6 1 10 16,2-1-20-16,3 0 8 0,1 1-18 0,6 0 3 15,0 0-12-15,1 1 10 0,-1 0-15 0,1 2 11 16,4-1-11-16,-3 0 11 0,1 2-14 0,0-2 9 16,1 1-11-16,2-1 13 0,0-1-15 0,-2 1 18 15,2-2-12-15,-2 0 18 0,2 0-6 0,-2 0 16 16,-3 0-17-16,1 0 12 0,-1 0-17 0,-7 0 11 16,-3 0-15-16,2 0 12 0,-2 1-17 0,-1 0 13 15,-1-1-11-15,0 2 10 0,-1-1-17 16,-2 1 13-16,0-1-14 0,-6 0 14 0,1 1-13 15,0 1 13-15,-1-2-13 0,1 2 11 0,-2-1-8 16,8 0 4-16,-1-1-5 0,1 2 12 0,-1-2-14 16,1-1 13-16,0 1-13 0,0 0 14 0,-6 2-13 15,1-3 13-15,-3 0-12 0,1 0 16 0,-2 0-6 16,-1 0 24-16,0 0-14 0,-1 1 4 0,-1-1-7 16,-1 0 5-16,-2-1-8 0,2 1 2 0,0 0-13 15,-1 0 12-15,-2 0-13 0,0 0 10 0,1 1-15 16,-4-1 13-16,1 0-14 0,-2 0 11 0,-3 3-8 15,-1-3 8-15,1 1-11 0,-14-1 13 16,21 0-12-16,-21 0 13 0,17 0-10 0,-17 0 13 16,15 0-13-16,-15 0 17 0,13 0-13 0,-13 0 15 15,12 1 9-15,-12-1 23 0,14 0-4 0,-14 0-4 16,0 0-6-16,16 0-4 0,-16 0-9 0,0 0 1 16,16 0-3-16,-16 0 5 0,0 0-10 0,0 0 2 15,12 0-5-15,-12 0-3 0,0 0-6 0,0 0-8 16,0 0-60-16,0 0-57 0,0 0-113 15,-6-6-139-15,6 6-230 0,-19-3-289 16,6 1-455-16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29:42.340"/>
    </inkml:context>
    <inkml:brush xml:id="br0">
      <inkml:brushProperty name="width" value="0.05292" units="cm"/>
      <inkml:brushProperty name="height" value="0.05292" units="cm"/>
      <inkml:brushProperty name="color" value="#FF0000"/>
    </inkml:brush>
  </inkml:definitions>
  <inkml:trace contextRef="#ctx0" brushRef="#br0">5492 3298 1 0,'0'0'593'0,"0"0"-192"0,0 0-73 0,-13 0-74 16,13 0-29-16,0 0-58 0,0 0-20 0,0 0-42 15,-10 3-14-15,10-3-23 0,0 0 25 0,0 0 20 16,-1 13 31-16,1-13-18 0,2 13-16 0,-2-13-20 15,3 17-9-15,1-7-15 0,-2 0-2 0,1 3 15 16,-1 2 26-16,1 2-8 0,-1 1-8 0,0 3-17 16,1 1-5-16,-1 2-20 0,-1-1 4 0,-1 3-18 15,1-1 4-15,0 0-13 0,-1 3-2 0,0-1 4 16,2-1-9-16,-2-1 6 0,0 0-12 0,1-1 8 16,-1-3-10-16,0-2 8 0,1 0-11 0,-1-5 8 15,2 0-10-15,-2-1 10 0,0-13 0 16,0 22 10-16,0-22 77 0,1 17 32 0,-1-17 29 15,0 0-30-15,0 11-26 0,0-11-24 0,0 0-17 16,0 0-18-16,-3-14-9 0,3 14-39 0,-2-22 36 16,-1 6-13-16,1-2 8 0,0-1 3 15,-1-4 19-15,0-3-14 0,1 1 27 0,0-1-20 16,0-1 26-16,-1 2 5 0,2-4 20 16,-2-3-28-16,1 1 3 0,0-2-31 0,-1-1 9 15,0 0-16-15,-1-1 9 0,2 1-25 0,-1 0 19 16,2 1-4-16,1 3-2 0,0 2-11 0,1 0 0 15,2 0-5-15,2 0-5 0,2 0-4 0,2 3-23 0,2 0 16 16,4 5-20-16,2 2 13 0,-1 5-13 0,3 1 23 16,1 3-21-16,3 2 20 0,-1 3-1 15,-1 2-2-15,2 2 3 0,4 0-17 0,-2 4 17 16,1 1 0-16,3 5 4 0,-1 0-5 0,-1 2-3 16,-1 1-9-16,16 18-52 0,-25-16 23 15,-3 1 11-15,-5 1-21 0,-3-3 21 0,-2 2-14 16,-4-2 14-16,-1 2-11 0,-4 0 21 0,-5-2-13 15,-1 3 24-15,-2-2-15 0,-2-2 22 0,1 0-18 16,-3 0 19-16,2-3-12 0,-3 1 21 16,0-3-17-16,-1 3 16 0,4-5-18 0,-2 0 23 15,2-1-19-15,-1 0 18 0,1-2-34 0,0 1-42 0,1-2-108 16,2-1-65-16,1 1-104 0,-1-1-85 0,12-1-142 16,-19 2-580-16,19-2-763 0</inkml:trace>
  <inkml:trace contextRef="#ctx0" brushRef="#br0" timeOffset="415.77">6259 2984 351 0,'0'0'562'0,"0"0"-57"15,0-13-32-15,0 13-17 0,0 0-73 0,-1-13-43 16,1 13-48-16,0 0-34 0,0 0-35 0,-2-12-8 16,2 12-43-16,0 0-24 0,0 0-48 15,0 0-14-15,0 0-29 0,-1-13-6 0,1 13-25 0,0 0 0 16,0 0-13-16,0 0 2 0,0 0-4 0,-16 8 17 15,9-3-18-15,-1 4 11 0,-2 2 0 0,-3 4-4 16,0 2 5-16,-1 6 12 0,-5 7-14 16,-1 2 13-16,3 6-24 0,-2 4 15 0,2 2-4 15,-2 12 16-15,1 4-22 0,4 2 15 0,3 4-2 16,2 2-25-16,5 3 26 0,4 0-3 0,4 0 0 16,6-3-6-16,4 0-31 0,3-2-12 0,2-5-20 15,4-5-33-15,0-2-27 0,1-5-37 0,-3-10-71 16,-1-1-82-16,2-8-151 0,-4-1-123 0,1-10-463 15,-5-7-643-15</inkml:trace>
  <inkml:trace contextRef="#ctx0" brushRef="#br0" timeOffset="1166.46">6484 3654 401 0,'-8'-8'671'0,"8"8"-152"0,-12-8-78 16,12 8-54-16,-7-7-73 0,7 7-38 0,0 0-40 16,0 0 3-16,-15 3-12 0,15-3-41 0,-7 8-14 15,7-8-1-15,-7 18-25 0,5-8-30 0,-1 2-78 16,2 1 52-16,-1 2-60 0,0 1 38 0,2-1-11 16,0 3-11-16,0-4-8 0,0 1-6 15,2-3-19-15,-2 1-31 0,1-3-14 0,-1-10 4 16,1 18 6-16,-1-18 11 0,3 11-24 0,-3-11-48 15,0 0-13-15,3-11-2 0,-1-2 14 0,-2-6 9 16,0-5 18-16,-3-9 16 0,2-2 11 0,0-2 50 16,-2-1 59-16,2 3 21 0,0 1 50 0,1 7 13 15,0-2 0-15,0 6-9 0,1 2 2 0,0 4-26 16,2 0-11-16,-1 1-41 0,4 2-4 16,0 1-30-16,2 5 5 0,2 2-27 0,0 3 11 15,3 1-24-15,-13 2-6 0,24 2 2 0,-10 3 14 16,-1 2-19-16,2 1 17 0,-1 3-4 0,2 2 0 0,-2 1-3 15,1 1 2-15,-2 2-3 0,0-1-17 16,-1 0-41-16,0 0-13 0,-1 1-25 0,0-2-19 16,-4-2-24-16,0-2-33 0,0 0-28 0,-2-2 15 15,-5-9 47-15,8 16 26 0,-8-16 21 0,7 7 14 16,-7-7 19-16,0 0 12 0,10-12 27 0,-7 3 38 16,1-7 58-16,3-4 2 0,-1-3 20 0,3-3 48 15,-1-2 2-15,-1 2 37 0,0 4 26 0,2 2-5 16,-3 1-19-16,1 3-26 0,-2 3-35 0,1 2-26 15,2 2-25-15,-1 2-23 0,2 4-12 0,-9 3-9 16,25 2 4-16,-11 2 17 0,1 2-4 0,3 6-9 16,-1 1 0-16,2 3-1 0,0 5-8 0,0 0-13 15,-2 1 4-15,1 1-43 0,-3-1-30 16,3 1-57-16,-3-2-77 0,-3-1-33 0,-1-4-89 16,1-1-40-16,-5 1-84 0,1-5-39 15,-3-2 17-15,0 0 75 0,-5-9-21 0,10 7 70 16,-10-7 62-16,0 0 156 0,13-10 72 0,-8 1 110 15,0-4 65-15,0-2 45 0,1 1 55 0,-3 0 54 16,1 1-10-16,0 1 63 0,-2 1-17 0,0 0-9 16,-2 11-25-16,5-16-66 0,-5 16-56 0,5-13-37 15,-5 13-35-15,0 0-21 0,0 0 16 0,0 0-2 16,0 0-4-16,7 13-8 0,-6-3 26 0,2 5-41 16,-1 2 16-16,-1 1-19 0,2 2-30 0,1 2-29 15,2 0-71-15,-3-2-101 0,0-2-100 16,2-1-42-16,-2-2-146 0,2-3-21 0,0-4-112 15,-5-8-237-15,14 7-422 0,-14-7-851 0</inkml:trace>
  <inkml:trace contextRef="#ctx0" brushRef="#br0" timeOffset="1299.78">7284 3282 530 0,'-12'-13'813'16,"2"1"-133"-16,2 1-79 0,-1 3-107 15,4 2-59-15,-1-2-74 0,6 8-72 0,-9-11-68 16,9 11-53-16,-4-8-33 0,4 8-37 0,0 0-3 0,0 0-32 15,0 0-52-15,13 5-124 0,-4-2-194 0,5 1-260 16,3 0-699-16,4 2-874 0</inkml:trace>
  <inkml:trace contextRef="#ctx0" brushRef="#br0" timeOffset="1632.96">7544 3514 379 0,'-13'7'585'16,"-1"-1"-73"-16,3 1-61 0,-3 0-41 0,1-2-80 16,-1 3-46-16,3 0-61 0,-1-2-34 0,1 3-44 15,0 1-27-15,3-2-24 0,1 3-11 0,2-3-20 16,0 1-6-16,5-9-11 0,1 18-7 0,3-11-4 16,4 2-3-16,0-3-3 0,3 0-4 15,1-1 1-15,-1-2 13 0,2-1 25 0,1-2 16 16,1-2-20-16,-1-5 7 0,-1-2 3 0,2-7 1 15,-3-1-13-15,0-4 0 0,-5-1 27 0,-1-1 13 16,-3-1 16-16,-2-1 13 0,-5 0-8 0,-4-4-14 16,-5 2-15-16,-4-3-12 0,-7 5 0 0,5 5-10 15,0 1-7-15,2 4-23 0,2 1-9 0,-2 3-18 16,4 3-67-16,-1 2-92 0,6 3-88 0,8 3-82 16,-11 3-104-16,11-3-207 0,7 8-639 15,4 0-877-15</inkml:trace>
  <inkml:trace contextRef="#ctx0" brushRef="#br0" timeOffset="1966.47">7845 3509 478 0,'0'0'647'0,"-16"4"-97"15,16-4-22-15,-15 4-68 0,15-4-56 0,-19 4-48 16,19-4-71-16,-17 3-49 0,17-3-48 0,-19 3-36 0,19-3-40 15,-18 5-33-15,18-5-22 0,-15 10-7 0,8-4-12 16,3 1-45-16,4-7-46 0,-8 16-28 16,8-16-24-16,1 20-19 0,4-9-21 0,-2-1 19 15,2 1 3-15,2 1 30 0,0-5 3 0,2 1 34 16,-2-1 2-16,-7-7 51 0,13 6 33 0,-13-6 56 16,14-2-21-16,-9-5 11 0,-1-3 14 0,0-2 35 15,-4-4 30-15,0-2 20 0,-2-7 16 0,-4-3-50 16,-1-1 42-16,-3-1 13 0,-2 0-5 0,-1 2 2 15,0 1-3-15,2 2-35 0,-3-1-34 0,1 3-22 16,2 5-22-16,0 1-18 0,4 3-26 0,-1 2-97 16,0 3-112-16,3 0-157 0,1 2-152 0,4 7-135 15,-6-9-123-15,6 9-443 0,0 0-797 16</inkml:trace>
  <inkml:trace contextRef="#ctx0" brushRef="#br0" timeOffset="2515.82">8034 3129 395 0,'-11'-2'637'0,"11"2"-113"0,-23-3-42 15,23 3-68-15,-22 3-70 0,9 2-52 0,-1 3 15 16,2 2-25-16,-2 4-35 0,3 1-7 16,3 4-47-16,-1 3-25 0,2 2-37 15,4 2-7-15,2 0-36 0,3 6-4 0,4 3-14 16,2 4-9-16,2-1-9 0,2-1-10 0,3-1-46 15,-1-4 18-15,0-6-71 0,-1-1 25 0,3-4-52 16,-3-3 24-16,-1-3-57 0,-3-2 55 0,1-5-63 16,-1-2 54-16,1-3-6 0,-10-3 10 0,19-3 11 15,-9-4 16-15,-2 0 4 0,2-2 30 0,1-3 25 16,-4 2 55-16,0-1 24 0,1 0 14 0,-2 1 34 16,-2 0-3-16,2 1-13 0,-4-1 4 15,1 1-5-15,-3 9-11 0,4-16-8 0,-4 16-11 16,4-12-14-16,-4 12-19 0,3-13-33 0,-3 13 6 15,0 0-12-15,3-11-20 0,-3 11-1 0,0 0-14 16,0 0-10-16,0 0-16 0,0 0-13 0,0 0-23 0,0 0-3 16,0 0-18-16,0 0-2 0,9 7 10 15,-9-7 18-15,8 10 16 0,-8-10 0 0,11 12 5 16,-4-5 5-16,-7-7 8 0,15 8 8 0,-15-8 6 16,19 5 4-16,-19-5 7 0,17 0 4 0,-17 0-6 15,19-5 5-15,-10 0 0 0,0 1 4 0,0-3 3 16,-3 1 17-16,-6 6 16 0,11-11 11 0,-11 11-7 15,6-10-7-15,-6 10-8 0,2-11-4 0,-2 11-5 16,0 0-4-16,-8-9-2 0,8 9-4 0,0 0-2 16,-13-3-3-16,13 3 1 0,-11 3-2 0,11-3-2 15,-12 7 1-15,12-7 5 0,-4 12 4 0,4-12-10 16,0 17 16-16,4-6 0 0,3 0-9 16,2 0-16-16,3-1 33 0,4-1-68 0,-3-1-39 15,5-3-174-15,-2 1-151 0,2-6-260 0,1 0-559 16,0-3-835-16</inkml:trace>
  <inkml:trace contextRef="#ctx0" brushRef="#br0" timeOffset="2982.81">8674 3524 583 0,'0'0'499'15,"0"0"-67"-15,0-17-48 0,0 17-48 0,3-21-56 16,-1 8-44-16,2-1-20 0,-1-2-1 0,5-4-31 16,1-1 5-16,0-4 2 0,2 0 8 0,-1-1 31 15,1 1-22-15,-3 5 19 0,2-2-15 0,-1 4 18 16,-1 0 6-16,-3 5-15 0,2-1-27 0,-4 4-44 16,3 1-40-16,-2 1-40 0,-4 8-8 0,9-6-12 15,-9 6-10-15,14 6-10 0,-7 3-25 0,1 5 15 16,-1 4-4-16,3 4-2 0,-2 3-3 0,1 5 5 15,0 0-3-15,0 1-1 0,-4 3-2 0,3-2-8 16,-2-1-55-16,-2-1-7 0,-2-5-78 0,2-1-8 16,-4-5-83-16,3-2 0 0,-2-1-39 15,-1-4-44-15,3-2-76 0,-3-10-175 16,0 0-127-16,2 11-326 0,-2-11-624 0</inkml:trace>
  <inkml:trace contextRef="#ctx0" brushRef="#br0" timeOffset="3719.41">8856 3468 337 0,'-11'-8'679'0,"11"8"-64"0,-14-8-15 16,14 8-37-16,-8-7-75 0,8 7-35 0,-8-7-87 16,8 7-52-16,0 0-88 0,0-11-29 0,0 11-55 15,16-9-11-15,-5 5-43 0,5-1 0 0,2-2-28 16,2 1-58-16,3-1-61 0,-1-2-50 0,5-1-95 16,-4 1-72-16,-3-1-43 0,5-3-45 15,-5 3 66-15,0 1 52 0,-2-1 51 0,-2 3 39 16,-3 1 61-16,-3 0 68 0,0 0 32 0,-1 1 14 15,-9 5 6-15,14-6 9 0,-14 6 29 0,0 0 20 16,0 0 14-16,0 0 36 0,0 0-12 0,0 0-12 16,0 0-1-16,0 14 2 0,0-14-20 0,-10 11-8 15,10-11-14-15,-10 14-7 0,10-14-13 0,-8 15-5 16,8-15-11-16,-5 17-2 0,5-17 0 0,0 13-4 16,0-13 1-16,4 12-4 0,-4-12 3 0,11 8-13 15,-11-8-16-15,18 3-25 0,-18-3-3 16,18 0-4-16,-18 0 1 0,18-3 12 0,-18 3 5 15,15-1 14-15,-15 1 13 0,14-2-3 0,-14 2-9 16,0 0-2-16,18 3-4 0,-18-3 33 0,11 9 22 16,-8 0-4-16,1 1 28 0,-4 2 2 0,2 5-10 15,-2 0 3-15,-2 2-4 0,2 4-7 16,-4 0-45-16,3 0 38 0,-3 2-46 0,0 0 39 16,-2-1-52-16,0 1 56 0,-1 1-50 0,-3 1 36 15,0-2-77-15,-1 0 27 0,-5 0-74 0,3-3 52 16,0-1-18-16,-3-1 10 0,3-4 7 0,-1-2 9 15,3-3 11-15,-1-2 12 0,2 0 26 0,4-5 37 16,6-4 10-16,-12 1-42 0,12-1 48 0,-4-8-32 16,4 8 36-16,6-23-35 0,2 3 22 0,0-5-40 15,7 0 42-15,0-7-3 0,2 3-9 16,2-3-11-16,-1 2-8 0,3 0-3 0,-1 1-7 16,-2 0-2-16,2 0-9 0,0 0-5 0,1 0-13 15,-6 5-12-15,1 2 1 0,-3 0-7 0,-1 3-15 16,1 1 19-16,-4 0 5 0,2 4 1 0,-4 1 6 15,0 0 3-15,-1 2 3 0,-1 1-3 0,2 2-1 16,-7 8 2-16,7-14-1 0,-7 14-1 0,4-12-5 16,-4 12 3-16,2-10-2 0,-2 10 4 0,0 0 4 15,4-12-3-15,-4 12-3 0,0 0 0 0,0 0 5 16,2-9-4-16,-2 9-6 0,0 0 10 0,0 0 4 16,0 0-4-16,0 0 4 0,3 12 1 15,-3-12 1-15,0 12-1 0,0-12 5 0,0 15 11 16,0-15 7-16,3 20-4 0,-1-8 2 0,0-1 23 15,0 1 2-15,0-1-7 0,1 2-24 0,1-2 19 16,-2 1-4-16,1-2-1 0,1 1-6 0,0-1-2 16,2-1-8-16,-6-9-28 0,6 14-47 0,-6-14-127 15,11 8-127-15,-11-8-189 0,14 2-239 0,-14-2-374 16,13-7-733-16</inkml:trace>
  <inkml:trace contextRef="#ctx0" brushRef="#br0" timeOffset="4465.83">9903 2944 297 0,'0'0'695'0,"0"-20"-113"0,0 20-19 16,0-14-49-16,0 14-44 0,0-12-47 0,0 12-64 0,0 0-53 16,-2-12-87-16,2 12-42 0,0 0-55 15,0 0-12-15,0 0-31 0,0 0-18 0,-14 12-23 16,9 7 5-16,-3 9-2 0,3 4-10 0,-4 10 8 16,4 3-16-16,-1 5 8 0,3 3 11 0,-3 0 19 15,1 12-24-15,2 0 14 0,-1-8-9 0,0 0-22 16,2-1 19-16,-1 0-28 0,-1-3-17 0,4 0-4 15,-2-6-26-15,0-1-19 0,2-10-42 0,-2-7-51 16,2-2-43-16,0-3-46 0,0-3-15 0,2-4-57 16,0-1-57-16,0-4-116 0,5-6-84 0,-7-6-307 15,16 3-424-15</inkml:trace>
  <inkml:trace contextRef="#ctx0" brushRef="#br0" timeOffset="5003.03">10152 3370 448 0,'-10'-7'558'0,"10"7"-103"0,0 0-50 16,-8-6-53-16,8 6-54 0,0 0-30 0,0 0-35 16,-11 3-26-16,11-3-18 0,-5 9-15 0,5-9-20 15,-7 19 21-15,5-9-27 0,0 2-29 16,-1 2-24-16,2 2-14 0,-2 1-29 0,3 1 5 15,-2 1-29-15,2 0 8 0,0 0-5 0,2 0-7 16,-2-2 7-16,0 0 0 0,0-2-12 0,3-2-20 16,-3-13-1-16,1 22-6 0,-1-22 16 0,1 16 10 15,-1-16-5-15,0 0-4 0,0 0-2 0,0 0-8 16,0 0 8-16,2-20-39 0,-2 5 48 0,-2-6 19 16,1-3 29-16,-3-1 4 0,2-2 32 15,-2 1 3-15,2 0 17 0,-1 0 49 0,-1 3 34 16,2 6 10-16,-1-2-16 0,1 4-25 0,1 3-25 15,-1 1-33-15,2-1-29 0,0 12-24 0,-2-18-17 16,2 18-10-16,0 0-7 0,7-10-9 0,-7 10-6 16,16 8 2-16,-3-1-2 0,3 6-5 0,5 3 9 15,4 3-6-15,1 3 0 0,5 4-2 0,-2 0-1 16,1 2-2-16,-1-2 0 0,-2 0 15 0,0 2-18 16,0-4 21-16,-6-5-46 0,0-2-42 0,-6-3-42 15,-2-1-3-15,0-4 22 0,-2 1 18 0,-2-4 24 16,-9-6-59-16,14 2 13 0,-14-2 3 0,11-8 4 15,-9-2 10-15,-2-1 0 0,0-6 25 0,-4 0 0 16,0-1 25-16,2-4-13 0,-5 0 40 0,2 0 0 16,0-1 36-16,0 1 14 0,-1-1 29 0,2 3-24 15,1 1 12-15,1 1-11 0,-1 0-26 0,1 2 3 16,-2 1-14-16,4 0-70 0,0 4-130 16,0-3-117-16,4 3-192 0,0 1-215 15,6 0-685-15,-1 2-989 0</inkml:trace>
  <inkml:trace contextRef="#ctx0" brushRef="#br0" timeOffset="5252.89">10753 3227 41 0,'0'0'703'0,"-10"3"-162"0,10-3-71 0,0 0-46 16,-12 2-65-16,12-2-37 0,-8 6-6 0,8-6-30 15,-6 13-39-15,6-13-28 0,-1 16-8 0,2-4-11 16,2 4-11-16,2 1-9 0,4 2-30 0,1 1-5 16,2 5-43-16,2-2-4 0,-1 1-27 0,-2-4-2 15,1 4-13-15,-3-5-10 0,-2 2-26 0,2-4-48 16,-3-3-42-16,0 0-77 0,-4-3-80 0,0-1-66 16,-2-10-96-16,-3 11-66 0,3-11-92 15,0 0-39-15,-16-5-272 0,6-3-406 0</inkml:trace>
  <inkml:trace contextRef="#ctx0" brushRef="#br0" timeOffset="5498.94">10644 3263 108 0,'4'-17'697'0,"3"3"-97"15,3-1-59-15,3 0-59 0,2 1-72 0,1-1-22 16,5 4-24-16,-2 0-49 0,4 2-32 0,2 4-39 16,2 1-30-16,2 3-25 0,-1 2-33 0,4 5-23 15,4 3-40-15,1 6 0 0,-4 1-30 0,0 6 2 16,-5 0-20-16,-2 1 2 0,-8 1-25 0,-3-2 11 15,-7-1-22-15,-4 2-7 0,-4-2-25 0,-5 1-2 16,-7 1-25-16,-3 3-28 0,-9-2-64 0,-5-1-38 16,-5-3 0-16,1-1 25 0,-1-1 24 0,5-4-19 15,2-3-1-15,0-1-41 0,7-1 11 16,2-3-16-16,2-1-30 0,4-4-57 0,12-1-43 16,-19-1-61-16,19 1-78 0,-7-10-203 0,7 10-176 15</inkml:trace>
  <inkml:trace contextRef="#ctx0" brushRef="#br0" timeOffset="5749.13">11036 2749 260 0,'0'0'751'0,"16"5"-148"0,1 1-85 16,9 3-78-16,13 8-76 0,1 4-17 0,15 7-5 15,2 4-50-15,1 5-6 0,-1 5-7 0,-2 3-41 16,-5 5-28-16,-8 3 0 0,-5 1-37 0,-9 3-13 16,-9 2-25-16,-11-6-21 0,-10 0-19 0,-10 9-38 15,-10-2-34-15,-6-3-67 0,-5 1-36 0,-4-5-70 16,-3-1-111-16,-1-5-79 0,-1-1-69 0,-1-5-19 16,4 0-39-16,9-11 24 0,3-1-32 15,4-2-406-15,6-8-437 0</inkml:trace>
  <inkml:trace contextRef="#ctx0" brushRef="#br0" timeOffset="6134.59">12063 3404 610 0,'0'0'622'0,"-8"5"-50"0,8-5-39 15,0 0-64-15,0 0-40 0,-10 5-1 0,10-5-41 16,0 0 5-16,0 0-25 0,9 7-34 0,-9-7-48 16,25 3-52-16,-6-3-42 0,2 0-37 0,0 0-30 15,7 2-24-15,1-4-23 0,-1 2-18 0,-1 0-13 16,0 0-11-16,-3-1-28 0,-3 1-48 0,-1-2-68 16,-1 2-72-16,-1-1-100 0,-2 1-129 15,-6-2-138-15,3 1-198 0,-13 1-565 0,15-2-914 16</inkml:trace>
  <inkml:trace contextRef="#ctx0" brushRef="#br0" timeOffset="6316.09">11998 3638 749 0,'-15'10'671'16,"6"-3"-47"-16,1 1-11 0,2-2-66 0,6-6-16 16,0 13-23-16,0-13-55 0,12 10-49 15,-1-6-76-15,4 1-45 0,2-4-70 16,1 1-19-16,3-1-61 0,0-1-25 0,0-1-83 15,0-1-101-15,-2 1-86 0,0-2-89 0,-1 1-161 16,-1-2-141-16,-2 0-202 0,0 0-569 0,-1-1-926 16</inkml:trace>
  <inkml:trace contextRef="#ctx0" brushRef="#br0" timeOffset="17662">14801 9775 149 0,'0'0'277'0,"0"0"-37"16,-4-9-62-16,4 9 14 0,0 0-38 0,0 0 5 15,-2-13-19-15,2 13 37 0,0 0-29 16,-2-14 18-16,2 14-30 0,0 0 28 0,0-14-36 0,0 14 7 16,0 0-26-16,-3-14-1 0,3 14-34 0,-2-11 3 15,2 11-27-15,-5-12 6 0,5 12-26 0,-9-12 6 16,9 12-20-16,-12-14 8 0,6 9-15 0,-1-2 11 16,1 0-19-16,-2 1 13 0,-2 1-28 15,1-2 28-15,-1 0-16 0,-3 1 16 16,0-2-5-16,-2 1 30 0,1-1-10 0,-2 1 15 15,0 0-14-15,-3 0 8 0,0-1-17 0,-2-1 9 16,1 2-16-16,-1 0 8 0,-2-1-16 0,0 1 8 16,0 2-12-16,2-2 10 0,-2 3-15 0,-2-1 13 15,3 1-15-15,1 1 14 0,0 2-15 0,1-2 14 16,1 1-13-16,0-1 13 0,-2 2-14 0,2-1 12 16,-1 1-9-16,0-1 20 0,-1 1-1 0,2-2 15 15,-2 2-13-15,-1 1 12 0,1-3-16 16,-5 0 12-16,2 3-16 0,-2-3 16 0,2 1-21 0,-2 1 11 15,0-1-15-15,-1-1 11 0,2 2-12 16,-1 0 9-16,0 0-9 0,-1 1 11 0,4-1-14 16,0-1 0-16,0 2 3 0,0 0 11 0,0 0-16 15,0 0 13-15,1 2-13 0,1-2 12 0,-2 1-13 16,1 0 13-16,-2 1-12 0,0 1 12 0,-1 0-7 16,1 2 6-16,2-2-6 0,2 0 5 0,-3 1-10 15,1 0 14-15,-1 2-13 0,0-1 12 0,1 1-13 16,2-2 13-16,-2 2-12 0,0-2 12 0,4 2-13 15,-1-1 13-15,3-1-13 0,-2 2 11 0,-1-1-11 16,2 1 13-16,-2 0-10 0,2 1 20 0,-3-1 1 16,-1 1 20-16,2 1-16 0,-1-1-3 0,2 1 1 15,-4-1-2-15,2 2-6 0,0-1 4 16,-1-1-1-16,0 2-3 0,0 0 1 0,1-1 9 16,1 0 3-16,1 1-1 0,-2-1-1 15,1 0 1-15,1 1 0 0,-1-1-8 0,2 2 10 16,0-1-5-16,2 1-49 0,-3-1 60 0,4 1-52 15,3-1 54-15,-1 1-54 0,1 1 56 16,0 1-47-16,2 0 51 0,2 2-50 0,-1-2 65 16,2 4-58-16,1 0 45 0,1-1-53 0,1 2 50 0,2 0-53 15,0 1 50-15,1 0-53 0,1 1 59 0,0 0-62 16,2 1 47-16,1 1-53 0,0 1 53 0,1-1-45 16,1-1 46-16,3 1-51 0,0-2 54 15,1 0-55-15,4-1 55 0,3 1-53 0,2-2 54 16,1 0-58-16,4-1 53 0,0-1-2 0,5-2-5 15,0 0-4-15,3-2-1 0,6 2-5 0,0-3-6 16,0 1 0-16,1 0-46 0,0 1 55 0,-6-5-54 16,3 1 63-16,-3 0-53 0,2 0 52 0,1 0-51 15,-1-2 53-15,8 2-50 0,-4-3 52 16,-2 1-52-16,3-1 50 0,-2 0-50 0,2-2 49 16,-2 1-43-16,2-2 45 0,1 1-49 0,0 0 54 15,0-1-57-15,1 0 52 0,0-1-51 0,-1-1 52 16,2 1-51-16,-2-1 52 0,0-1-56 0,1 1 56 15,-3-1-52-15,0-1 44 0,-1 0-35 16,1-1 17-16,-2 0-16 0,0 1 50 0,0-2-60 16,1 2 55-16,-1-4-53 0,-2 3 51 0,1 0-51 15,-2-2 51-15,2 0-53 0,-2-1 49 0,1 0-48 16,-1 0 49-16,0 0 2 0,-1-1-57 0,0-1 54 16,-2 1-52-16,1 1 53 0,-3-1-52 0,-3 1 52 15,-1-1-49-15,0 1 49 0,-2 0-47 0,1-1 45 16,-1 1-46-16,-1-1 49 0,-2 1-52 0,2-1 53 15,-3 0-48-15,-2 3 52 0,-2-2-54 0,3 0 53 16,-3 0-55-16,0-1 63 0,-2 1-20 0,3 0 59 16,-4-1-31-16,2-1 25 0,2 0-34 0,-4 0 40 15,1 1-41-15,0-4 26 0,-1 3-32 16,-1-3 26-16,2 2-30 0,-3-2 33 0,0 0-27 16,2 1 20-16,-3 0-31 0,0-1 41 0,1 0-19 15,-2 0 5-15,-1 0 2 0,-1-1 14 0,1 0-2 16,-3 1-3-16,-2-1-9 0,-2 0-8 0,0-1-5 15,-2-2 1-15,-2 1 12 0,-2-2-4 0,-2-1 9 16,-1 1-6-16,0-3 4 0,-3 2-1 16,1-1-21-16,-2 1 5 0,1 1-12 0,-4-3-3 0,2 4-9 15,-4-3 0-15,-1 1-3 0,-3-1-4 0,-2 2-16 16,-6-2-34-16,-5 0-18 0,-3 2-45 16,-5 0-1-16,-3 0-54 0,-1 3 0 0,-3 0-90 15,1 0 4-15,0 1-42 0,-1 1-34 0,3 3-59 0,2-3-171 16,5-1-586-16,5 5-754 15</inkml:trace>
  <inkml:trace contextRef="#ctx0" brushRef="#br0" timeOffset="40441.22">13314 12106 138 0,'0'0'262'0,"-10"-3"-31"0,10 3-44 16,0 0 3-16,-13-3-34 0,13 3 5 0,0 0-51 15,-11-3 10-15,11 3-44 0,0 0 7 16,0 0-42-16,-12-3 14 0,12 3-31 0,0 0 38 16,0 0 1-16,0 0 52 0,0 0-5 0,0 0 36 15,0 0-15-15,0 0 20 0,0 0-19 16,0 0 0-16,0 0-28 0,0 0-2 0,0 0-27 0,0 0-1 15,18 0-22-15,-18 0 4 0,21-3-25 16,-7 1 16-16,1 0-12 0,5-1-11 0,0 1 13 16,5-2-20-16,1 1 9 0,2-1-14 0,1 1 6 15,1 0-16-15,3 0 11 0,-4 0-13 0,1 1 12 16,-2-2-13-16,-1 3 12 0,-6 0-16 0,1-2 14 16,-3 2-17-16,-2 0 14 0,-2 0-12 0,-3-1 15 15,-12 2-16-15,23-2 15 0,-23 2-12 16,15 0 12-16,-15 0-9 0,0 0 10 0,0 0-33 0,0 0-48 15,0 0-92-15,0 0-77 0,0 0-114 0,0 0-83 16,0 0-308-16,0 0-254 0</inkml:trace>
  <inkml:trace contextRef="#ctx0" brushRef="#br0" timeOffset="40657.35">13457 12147 23 0,'-14'5'656'16,"2"-2"-110"-16,1 0-60 0,11-3-46 0,-16 4-63 15,16-4-50-15,-13 3-38 0,13-3-107 0,0 0 13 16,0 0-86-16,0 0 27 0,0 0-31 0,0 0-24 16,13-9-5-16,2 6-73 0,2-1 46 0,3 1-7 15,4-3-8-15,2 0-4 0,-2 2-3 16,4-1-9-16,-1 1-4 0,-1-2-1 0,-1 3-4 16,-2 0-6-16,-3 2-20 0,-3-2-37 0,-1 1-42 0,-2 1-29 15,-3-1-33-15,-11 2 23 0,17 0-31 16,-17 0-29-16,0 0-87 0,0 0-47 0,0 0-69 15,0 0-338-15,-9 6-242 0</inkml:trace>
  <inkml:trace contextRef="#ctx0" brushRef="#br0" timeOffset="49938.07">13331 2996 276 0,'0'0'430'0,"0"0"-53"15,0 0-40-15,-4-12-36 0,4 12-25 0,0 0-33 16,0 0-45-16,0 0-28 0,-4-11-26 0,4 11-23 16,0 0-17-16,0 0-20 0,0 0-19 15,0 0-14-15,0 0-13 0,0 0-12 0,0 0-3 16,0 0-6-16,0 0 1 0,0 0-5 0,3 10-1 15,-3-10 1-15,5 19 1 0,-3-8 1 0,1 2-6 16,-3 2 0-16,4 1-4 0,-1 0 1 0,-1 2 1 16,2-1 0-16,-2 2-5 0,1-2 2 0,-1 1 0 15,1-2 3-15,0 1-3 0,-3 1-1 0,3-2 2 16,-1 1-1-16,-1-1-7 0,-1-4 9 0,1 2-2 16,1-2 1-16,-2-12-3 0,1 21 3 15,-1-21-1-15,0 18 3 0,0-18 2 0,1 13-1 16,-1-13 1-16,1 11 1 0,-1-11-5 0,0 0 0 15,0 0 2-15,0 0-2 0,0 0-5 16,0 0-2-16,-2-9 2 0,-1-1-26 0,1-2 7 16,-1-1-2-16,-1-5 1 0,0 1-8 0,1-7 10 15,-1 2 4-15,-1-2 7 0,2 2-3 0,2-1 7 16,0 2 6-16,1 1 10 0,0 0 1 0,1 3 8 16,2-1 2-16,0 0-3 0,4-1 6 0,0 2-6 15,1-2-4-15,3 2 0 0,1 1-4 16,1 1 2-16,2 1-1 0,-1 3 1 0,4 0-7 0,-1 0 2 15,2 2-30-15,1 2 30 0,-3 4-8 16,2-1 2-16,-1 4 0 0,1 1 3 0,-1 4-2 16,-3-1-2-16,1 2 4 0,-2 3-3 0,0 1 3 15,-3 3-2-15,-2 3-9 0,-1-4 6 16,-2 3 4-16,-2 1-1 0,-1-2 0 0,-3 0-1 16,-2-2 0-16,1 3-1 0,-3-2 0 0,0-1 0 15,-3 1-1-15,2-3 1 0,-4 0-2 16,0-2 6-16,-3 1-4 0,1-4 2 0,-2 2-2 15,-1-3 2-15,2-1-21 0,-2-1-57 0,3-1-36 16,-2 0-73-16,2 1-20 0,11-2-72 0,-18 1-81 16,18-1-437-16,-16 1-318 0</inkml:trace>
  <inkml:trace contextRef="#ctx0" brushRef="#br0" timeOffset="50888.46">14034 2881 115 0,'0'0'327'0,"0"0"-73"15,-4-8-50-15,4 8 8 0,0 0-40 16,-3-11 9-16,3 11-30 0,0 0 14 0,2-13-29 15,-2 13 11-15,0 0-28 0,-4-12-22 0,4 12 9 16,0 0 16-16,-3-11-12 0,3 11-15 0,0 0-19 16,-6-11-7-16,6 11-7 0,0 0-1 0,-6-10-7 15,6 10-7-15,0 0-9 0,-8-6 2 0,8 6 2 16,0 0 1-16,0 0-5 0,-7-8-6 0,7 8-9 16,0 0-4-16,0 0-6 0,0 0-8 0,0 0-3 15,-7-8-1-15,7 8 0 0,0 0-2 0,0 0 0 16,-8 5-1-16,8-5-4 0,-8 13 7 0,5-4 17 15,-4 2 3-15,2 5-5 0,0 4 5 16,0 1 1-16,0 5 1 0,1 5-6 16,-1 3-1-16,0 1-3 0,1 9-3 0,0 0 5 15,3 2-5-15,1-6 2 0,0 6-1 0,2-1 0 16,4-2 0-16,1-1-1 0,2-2 1 0,3-5-1 16,2-2 2-16,0-7-22 0,1-3-48 0,2-4-62 15,2-1-47-15,-2-7-95 0,3-3-128 0,-4-2-447 16,2-5-378-16</inkml:trace>
  <inkml:trace contextRef="#ctx0" brushRef="#br0" timeOffset="52004.66">14237 3012 349 0,'0'0'367'16,"0"0"-11"-16,-10-5-35 0,10 5-43 0,0 0-43 15,-9-4-45-15,9 4-38 0,0 0-37 0,0 0-34 16,-12-3-12-16,12 3-15 0,0 0-13 0,0 0-6 16,-5 9 1-16,5-9-10 0,0 14-3 0,0-14-2 15,0 19-1-15,2-9-8 0,0 2 0 0,-1 4 0 16,3-1-2-16,-1 0 7 15,-1 1-11-15,1-2 6 0,-1 2-10 0,1-2-13 16,0-2-24-16,-2 0 7 0,1-1-6 0,-2-11 14 16,4 19-3-16,-4-19 16 0,2 14-2 0,-2-14 14 15,2 10-5-15,-2-10 3 0,0 0-1 0,0 0 23 16,0 0 2-16,-8-6 24 0,8 6 13 0,-5-15 11 16,1 2 2-16,2 3 15 0,-2-6 3 0,0 1-4 15,-1 0 14-15,3-2 22 0,0 2-24 0,1-3-8 16,0 4-5-16,1 0 23 0,1 1 1 0,0 0-9 15,1 1-6-15,0-2-20 0,3 3-13 0,-2 0-11 16,0 0 6-16,1 1 3 0,0 2-28 0,0 0-1 16,-4 8-17-16,5-14-8 0,-5 14-3 15,9-9-1-15,-9 9 1 0,9-7-35 0,-9 7 38 16,0 0-12-16,18 5 15 0,-18-5-10 0,15 8-6 16,-6 3-41-16,1-1-32 0,-1 4-34 0,2 1-46 15,-1 2-36-15,-1 0-17 0,0-1 8 16,0 1-3-16,0-3-12 0,0 1 18 0,-2-3 24 15,1-1 35-15,1-4 30 0,-1-1 26 0,-8-6 21 16,14 5 35-16,-14-5 37 0,15-7 51 0,-7-1 15 16,-2-3 48-16,3-1 21 0,-1-3 8 0,-3-1-15 15,0 1-1-15,2-2-2 0,-3 2 3 0,0 1 17 16,0 1 14-16,0 2-22 0,-2 2-30 0,1-1-30 16,-3 10-21-16,4-14-24 0,-4 14-10 15,7-7-11-15,-7 7 0 0,0 0-6 16,0 0-3-16,18 3-4 0,-11 3 4 0,3 4-8 0,0 0 6 15,1 3-3-15,2 0 6 0,2 1-6 16,-2 0 4-16,0 2-6 0,3-3 3 0,-2 1-13 16,1 0-21-16,-2-3-13 0,-2 0-25 0,1-1-15 15,-2-3-1-15,0 0-5 0,-10-7-16 0,19 6-43 16,-19-6-20-16,17-4 13 0,-17 4 25 0,15-10 23 16,-8 3 19-16,-2-2 25 0,1 0 23 0,-2-1 21 15,1-1 45-15,-2 1 21 0,1 0 17 0,-4 10 43 16,4-18 4-16,-4 18-1 0,5-14-24 0,-5 14-27 15,3-11-18-15,-3 11-11 16,0 0-10-16,0 0 3 0,0 0-1 0,0 0-9 16,8 5 5-16,-8-5 0 0,5 17 7 0,-2-7-9 15,2 4-4-15,0 0 0 0,1 0 3 0,1 2-19 16,-1-1 16-16,2-1-70 0,-2-1-103 0,1-1-99 16,-1-1-95-16,0-3-80 0,1 0-489 0,-7-8-490 15</inkml:trace>
  <inkml:trace contextRef="#ctx0" brushRef="#br0" timeOffset="52138.03">14840 2865 514 0,'-9'-8'581'0,"2"2"-94"16,7 6-74-16,-11-10-77 0,11 10-90 0,-7-7-49 0,7 7-37 16,0 0-34-16,0 0-71 0,0 0-135 0,0 0-134 15,21 1-173-15,-9 2-385 0,3-1-289 16</inkml:trace>
  <inkml:trace contextRef="#ctx0" brushRef="#br0" timeOffset="52436.96">15142 3010 465 0,'0'0'560'16,"-12"9"-61"-16,12-9-59 0,-10 6-62 15,10-6-68-15,-13 6-44 0,13-6-61 0,-12 8-32 16,12-8-45-16,-12 5-19 0,12-5-20 0,-6 10-19 15,6-10-10-15,-3 13-10 0,3-13-10 16,5 15-5-16,0-9-6 0,3 2-3 0,1-2-8 16,1-1-11-16,0 0-12 0,1-3-2 0,0-1-8 15,3-2 2-15,-2-3-17 0,2-2-6 0,-4-2-10 16,0-3 13-16,-1 0 9 0,-4-3 12 0,-2-1 10 16,-1 2 25-16,-5-4 23 0,-3 2 28 0,-3-3 16 15,-2 0-4-15,-2 0-17 0,-6-1-18 0,1 3-10 16,3 1-4-16,1 2-10 0,1 3-36 0,3 0-45 15,1 1-102-15,9 9-75 0,-9-8-32 16,9 8-113-16,0 0-134 0,14-4-335 0,-3 6-388 16</inkml:trace>
  <inkml:trace contextRef="#ctx0" brushRef="#br0" timeOffset="52721.18">15463 3098 95 0,'0'0'707'0,"-15"9"-111"0,15-9-46 0,-13 6-34 16,13-6-64-16,-9 4-70 0,9-4-50 0,0 0-61 16,-11 6-45-16,11-6-51 0,0 0-22 0,0 0-41 15,-11 5-13-15,11-5-21 0,0 0-7 0,0 0-25 16,0 0 2-16,0 0-24 0,7-11-12 16,-7 11-3-16,9-13-7 0,-3 5-25 0,-3-3-28 15,0 0 0-15,0-2-4 0,-3 0 5 0,-3-3 9 16,-1 1 4-16,-2-1 14 0,-2-1-5 0,-5 2 5 15,0-2 19-15,-3 3 14 0,0 2 10 0,-1-1 12 16,1 1-5-16,1 5-6 0,3-2-10 16,0 1-8-16,3 1-20 0,1 2-34 0,8 5-29 15,-9-6-40-15,9 6-93 0,0 0-114 0,0 0-159 16,0 0-575-16,15 1-677 0</inkml:trace>
  <inkml:trace contextRef="#ctx0" brushRef="#br0" timeOffset="53154.47">15527 2791 80 0,'-16'-5'870'0,"16"5"-182"16,-12-4-52-16,12 4-88 0,0 0-54 0,-12-5-89 16,12 5-75-16,0 0-57 0,-10-4-82 0,10 4-50 15,0 0-33-15,0 0-17 0,0 0-16 16,0 0-22-16,-2 10-32 0,2-10-5 0,9 15 9 15,-2-3-27-15,-1-1-1 0,3 5-56 16,-2 0 37-16,0 4-40 0,1 1 1 0,-2-1-41 16,-1 2-41-16,2-1-15 0,-2 4-35 0,-1-3-13 15,-2 1 2-15,1-2-1 0,-1 0 2 0,2-4 31 16,-3-1-4-16,1-1 36 0,-1-3 27 0,0-1 76 16,-1-11 32-16,4 16 12 0,-4-16 7 0,8 4 25 15,-8-4 24-15,10-3 29 0,-10 3 6 0,15-9 28 16,-6 2 6-16,-1 1 22 0,2-3-17 0,-1 0 2 15,-1-1 12-15,1-1-23 0,-2 1 0 0,-3 1 8 16,3-1-10-16,-5 0-40 0,1 1 1 0,-3 9-45 16,0-17 17-16,0 17-23 0,0-14-13 0,0 14-25 15,-1-11 8-15,1 11-11 0,0 0 4 0,0 0-14 16,0 0 6-16,0 0-12 0,0 0 0 16,6 17-4-16,5-7-23 0,6 1-38 15,2 2-20-15,3-3-39 0,2 0-52 0,-1-1-81 16,1-1-92-16,1-4-114 0,1-3-450 0,-5-2-506 15</inkml:trace>
  <inkml:trace contextRef="#ctx0" brushRef="#br0" timeOffset="53474.99">16086 3128 730 0,'0'0'771'0,"4"11"-62"0,-4-11-154 16,0 0-105-16,0 0-99 16,0 0-21-16,-1-19-60 0,1 6-55 0,0 0-51 15,0-5-48-15,1-3-15 0,2-2-30 0,-1-2-5 16,1 0-23-16,2-2-15 0,0-1 1 0,0-1-14 16,1 4-3-16,-1 2-16 0,1 0 7 0,-1 4 5 15,-3 3-12-15,2 1-4 0,-1 5-8 0,1 1 4 16,-4 9 2-16,8-8-33 0,-8 8 35 15,0 0-3-15,12 13 8 0,-8 0 3 0,2 2 12 16,2 6-12-16,0 5 14 0,1 3-2 0,-2 0-10 16,2 2-13-16,-2 0-86 0,-2 1-74 0,0-2-84 15,-1-4-85-15,-1-2-92 0,-3-5-135 0,2-1-398 16,-4-4-554-16</inkml:trace>
  <inkml:trace contextRef="#ctx0" brushRef="#br0" timeOffset="54137.23">16074 3064 97 0,'-7'-7'697'0,"7"7"-163"16,-5-15-91-16,5 15-60 0,6-15-73 0,1 8-68 16,7 0-41-16,1 1-36 0,7-1-24 0,2 1-22 15,9-1-16-15,2 1-22 0,1-1-17 0,1 2-11 16,7-2-15-16,0-1-55 0,-8 2-77 16,-3 2-61-16,-2-2-50 0,-6 0-22 0,-3 0-21 0,-7 0 12 15,-3 2 23-15,-5-1 55 0,-7 5 22 16,4-9 60-16,-4 9 12 0,-10-8 44 0,-3 5-3 15,-4-2 40-15,-7 1 3 0,-2 0 74 0,-1 2 32 16,1 1 2-16,4 1-34 0,1 1 20 0,2 1-6 16,-1 2 17-16,4 2-8 0,0-2-19 0,4 2 11 15,4 3-6-15,3-3-1 0,5-6-17 16,-3 14 0-16,7-5-3 0,1-1-26 0,4-3 6 16,1 1-21-16,2-1 7 0,1 0-14 0,-1-3 1 15,1 1-4-15,0-2-3 0,0 1-9 16,-13-2 30-16,20 3 8 0,-20-3-3 0,16 1-11 0,-16-1-14 15,14 2-10-15,-14-2-14 0,7 5-4 16,-7-5-7-16,0 14 6 0,-2-4 10 0,-1 5 3 16,1 1 9-16,-2 6 15 0,0 2 0 0,2 1 5 15,-1 4 30-15,2 2-5 0,-2 1-9 0,3 2-16 16,-1 0-6-16,-2 0 11 0,2 1-12 0,-2 0-50 16,-2 0-61-16,-1-3-69 0,-4 0-59 0,-1-3-52 15,-3-1 23-15,2-4 8 0,0-5 52 0,-1-2-9 16,0-4 60-16,1-2-8 0,1-2 73 0,2-4 33 15,-1 1 68-15,10-6 25 16,-13-2 21-16,13 2 17 0,-5-11-12 0,5 11-3 16,3-26-12-16,3 5-4 0,6-7-13 0,2-7-13 15,5-5-19-15,5-10 2 0,3 2 1 0,3-2-2 16,3 1 5-16,5 2-13 0,-1-2 9 0,3 4-4 16,-4 1-2-16,-4 3-8 0,-7 10 3 0,-3 1-12 15,-7 5 7-15,-1 2-6 0,-3 4 0 0,-2 1-11 16,-3 4 2-16,-4 2-10 0,-3 1-3 0,1 11-4 15,-6-17 0-15,6 17 0 0,-8-10 1 0,8 10-6 16,-12-3 9-16,12 3 0 0,-12 7 3 0,5 0-3 16,3 2 8-16,1 2 2 0,1 1 1 0,2 2 2 15,4 2-12-15,0 5 13 0,4-1 4 0,3 6-2 16,1-2 2-16,-1-3 2 0,5 1-1 0,-4-4 0 16,2-2-1-16,2-3-50 0,-1-3-102 15,-1 0-152-15,1-5-202 0,-3-2-366 16,2-3-413-16</inkml:trace>
  <inkml:trace contextRef="#ctx0" brushRef="#br0" timeOffset="54737.31">17251 2919 479 0,'0'0'601'0,"-6"-12"-73"15,6 12-53-15,-3-9-63 0,3 9-99 16,-6-7-60-16,6 7-65 0,0 0-34 0,0 0-40 16,-11-3-18-16,11 3-18 0,-5 12-13 0,5-12-9 15,-4 21-15-15,4-6-11 0,1 3 6 0,3 5-6 16,1 2-3-16,3 5-4 0,-2 1-2 0,3-2-7 16,1 0 3-16,-2-2 5 0,-1-5-26 0,0 0-80 15,-2-5-57-15,2-3 3 0,-4-1 12 16,0-3-21-16,-3-10-34 0,3 9-33 0,-3-9 56 15,0 0 16-15,-4-9 56 0,0-2 9 0,0-4 56 16,-1-3 29-16,1-5 25 0,0 0 43 0,2-4 30 16,2 0 37-16,0-2 9 0,2-2-14 0,4 1-21 15,2 0-14-15,3 0 0 0,0 5-15 0,6 2-3 16,1 0-18-16,9 1 8 0,2 3-22 0,4 3 3 16,-2 5-17-16,1 2 0 0,-2 3-20 0,-1 4 7 15,0 2 3-15,-1 5 20 0,1 2-6 16,-2 5-10-16,-4 1-6 0,-6 2-5 0,-2 1-2 15,-5 3-1-15,-3 3-3 0,-1 2 4 0,-2 1-5 16,-3 3-7-16,-1-2 10 0,0 4-3 0,-1-4-5 16,0 1-5-16,-2-1-26 0,3-2-48 15,-1-3-41-15,1-4-59 0,0 2-60 0,1-4-32 16,2-1-94-16,-1-3-159 0,3-3-338 0,-5-8-396 16</inkml:trace>
  <inkml:trace contextRef="#ctx0" brushRef="#br0" timeOffset="56119.68">18108 2829 551 0,'0'0'473'0,"0"0"-62"0,-1-12-58 16,1 12-59-16,0 0-55 0,0 0-65 0,-1-12-41 16,1 12-31-16,0 0-21 0,0 0-26 0,0 0-6 15,-10 12-6-15,7-2-4 0,-4 3-11 16,4 3-6-16,-3 1 4 0,3 5-3 0,-1 2-8 15,1-1 4-15,-1 1-5 0,2 0-4 16,-1-1-2-16,3-1 1 0,-1-3 0 0,0-2-1 16,1 0-1-16,-1-3 6 0,1-2 3 0,-2-2 6 15,2-10 1-15,0 15-9 0,0-15-49 0,0 0-13 16,0 0 9-16,-6-10 12 0,4 0 0 0,-1-4 3 16,-1-3 8-16,2-4 38 0,-1-2 11 0,0-2 11 15,-2 0 47-15,3 1 25 0,2 0 8 0,-2 4-25 16,2-1 74-16,0 4-5 0,0-1 2 0,2 5-39 15,-2 0-28-15,1 2-41 0,1 1-5 16,-2 10-11-16,12-11-12 0,-12 11-9 0,19-2-11 16,-4 6-1-16,1 3 9 0,2 5-6 15,2 3-1-15,1 1 3 0,-1 3-17 0,2 3 18 16,-4 0-6-16,1 0 3 0,-4 0-7 0,0 1 9 16,-3-5-10-16,-1-2 8 0,0 0-9 0,-5-3 12 15,2-1-22-15,-2-4 23 0,-1 0-12 0,0-1 23 16,-5-7-24-16,0 0 14 0,0 0-19 0,0 0 11 15,7-9-24-15,-7 9 24 0,0-19-12 0,0 6 16 16,1-3-12-16,0 0 14 0,0-3 5 0,1 2 31 16,0-1 10-16,1 1-29 0,-2 1 3 0,2 0-2 15,-1 0-10-15,-1 4-7 0,1-1-47 16,0 2-107-16,-2 11-196 0,5-19-204 0,-5 19-198 0,13-10-355 16,-13 10-703-16</inkml:trace>
  <inkml:trace contextRef="#ctx0" brushRef="#br0" timeOffset="56321.22">18518 2878 21 0,'0'0'666'16,"0"0"-132"-16,0 0-87 0,-14-1-63 16,14 1-66-16,0 0-85 0,0 0-26 0,-9 5 6 0,9-5-33 15,0 0-6-15,-1 16-30 0,1-16-25 16,4 22-26-16,-2-7-9 0,4 1-18 0,-1 0-6 0,-1 4-12 15,4 0-5-15,-3 0-8 16,2-2-70-16,-3 0-105 0,0-4-91 0,-3 0-80 16,0-3-70-16,-2 0-105 0,1-11-301 0,-6 10-310 15</inkml:trace>
  <inkml:trace contextRef="#ctx0" brushRef="#br0" timeOffset="56537.18">18442 2871 279 0,'10'-11'588'0,"3"2"-77"0,-1 0-72 15,4 2-61-15,-1 3-76 0,2 0-47 0,-1 1-24 16,5 3-44-16,-3 3 2 0,1 1-35 16,2 0-29-16,-1 3-16 0,-1 2-20 15,-1-1-17-15,-5 2-16 0,-3 0-8 0,1 3-3 16,-4 2 0-16,-5-2-4 0,-3 3-2 0,-4 0-51 16,-5 3-34-16,-6 1-80 0,-4-1-33 0,-1-1-28 15,-3 0-6-15,1-1-5 0,1 0-59 0,6-3 5 16,-1-1-31-16,4-1 8 0,3-3 7 0,-1 0 45 15,6-2-62-15,5-7-163 0,0 0 79 0</inkml:trace>
  <inkml:trace contextRef="#ctx0" brushRef="#br0" timeOffset="56754.04">18778 2734 562 0,'4'-7'549'0,"-4"7"-87"15,14-10-44-15,-14 10-61 0,24-4-57 0,-5 5-13 16,7 4 2-16,8 3-24 0,8 7-15 0,4 3-26 16,6 4-19-16,-3 4-27 0,-5 4-46 0,-10-3-16 15,-3 4 2-15,-5 3-30 0,-10 3 0 0,-7 3-25 16,-9-3-1-16,-9 2-36 0,-11 4-30 0,-11 4-102 16,-9-4-112-16,-6 0-129 0,-2-2-181 0,-8 0-681 15,-2-6-817-15</inkml:trace>
  <inkml:trace contextRef="#ctx0" brushRef="#br0" timeOffset="57485.8">13613 3659 515 0,'-10'-4'451'16,"10"4"-54"-16,-18-5-50 0,18 5-34 0,-12-5-35 0,12 5-49 15,-8-3-38-15,8 3-33 0,0 0-29 0,-12-4-25 16,12 4-18-16,0 0-7 0,10-9-12 0,3 6-9 16,9-2-11-16,11 0-6 0,15-2-5 0,18-4-8 15,13 2-1-15,13-1-7 0,11 2-2 16,32-1-3-16,7 1-5 0,7 2 0 0,6 1-2 15,4 3 1-15,4-1-3 0,1 3-1 16,-1 0-3-16,5 3 1 0,-1-2 1 0,3 3-3 16,1-2-1-16,2 1-1 0,-3-2 5 0,0 1 1 15,-1-2-5-15,-2 1 2 0,-4-2 1 0,-1-1 0 16,-5-2 1-16,-6 1 0 0,-7-4-3 0,-7 1 4 16,-7-2 6-16,-26 1 8 0,-6 1 0 0,-5-1-5 15,-6-2 5-15,-5 2-4 0,-8-2-2 0,-15 3-2 16,-6 0-4-16,-6 1-2 0,-8 0-2 0,-6 1-4 15,-6 2-5-15,-4-1-9 0,-4 3-32 0,-1-2 6 16,-2 2 1-16,-2 2 9 0,0-2-21 16,-1 2-20-16,-2 1-24 0,0 0-1 0,0 0 3 15,-1 1-8-15,0-1-9 0,-1 0-44 16,-9-3-41-16,14 4-79 0,-14-4-67 0,10 3-317 16,-10-3-166-16</inkml:trace>
  <inkml:trace contextRef="#ctx0" brushRef="#br0" timeOffset="58123.02">14835 3995 264 0,'0'0'636'16,"-13"-2"-132"-16,13 2-85 0,0 0-63 0,-12-2-69 15,12 2-67-15,0 0-44 0,-15 2-36 0,15-2-27 16,-14 9-22-16,9-2-20 0,0 1-10 0,-1 4-14 16,1 2-4-16,2 2-8 0,3 3-1 0,0-1-3 15,3 5-4-15,2 1-5 0,-1 0-4 0,1 0 2 16,0 1-13-16,-1-2 7 0,1-1-10 0,-1 2 11 16,1 0-13-16,-3-5 14 0,1-2-11 0,-2-2 10 15,0-2-8-15,1 0 18 0,-2-13-14 0,0 21 15 16,0-21-12-16,-5 10 5 0,5-10-14 0,0 0 12 15,-17-4-5-15,11-4 0 0,-1-5-13 0,2-3 8 16,-1-7-1-16,2-7 13 0,1-2 11 0,2-5 12 16,2-7 21-16,5 0 0 15,4-1-4-15,1 2-19 0,7-1 4 0,5-6-4 16,6 4-5-16,4 1-8 0,0 6 11 0,0 9 5 16,-1 1 4-16,2 5-6 0,-1 3-1 0,1 3-13 15,-5 6-2-15,-2 2-12 0,-5 5 2 0,-2 2-11 16,-1 5 2-16,-2 1-1 0,-3 5-3 0,-4 1 5 15,-1 5-6-15,-6 0-43 0,-4 3-28 0,-5 3-61 16,-5 4-16-16,-6 1-31 0,-7 2 12 0,-2-1 13 16,-2 0 25-16,0-2 20 0,1-2 20 0,6-6 7 15,0 0 8-15,5-4 6 0,-1 1 12 0,5-5 12 16,2-1-2-16,1-2-69 0,9-5-128 0,0 0-105 16,0 0-401-16,3-11-254 0</inkml:trace>
  <inkml:trace contextRef="#ctx0" brushRef="#br0" timeOffset="58369.93">15581 3695 30 0,'-16'7'660'0,"6"-4"-138"15,-1 2-69-15,1 0-71 0,0 1-59 16,-1 1-57-16,0 2-1 0,2 2-37 0,0 0-20 0,2 3-42 15,-2 1-20-15,4 1-34 0,2 1-8 16,1 3-31-16,3 4-4 0,1 2-15 0,6 6-5 16,2 5-13-16,2-1-7 0,2 2-4 0,0-2-16 15,2-1-35-15,0-3-4 0,2 1-40 0,-3-8-40 16,2-1-54-16,-1-2-61 0,-2-6-94 0,1 0-126 16,0-7-442-16,-4-1-445 0</inkml:trace>
  <inkml:trace contextRef="#ctx0" brushRef="#br0" timeOffset="58841.39">15915 4040 16 0,'0'0'731'0,"10"-8"-153"16,-10 8-103-16,0 0-41 0,10-8-77 0,-10 8-53 16,0 0-48-16,0 0-15 0,0 0-30 0,0 0-37 15,0 0-34-15,0 0-25 0,-7 10-29 0,7-10-20 16,-7 14-8-16,4-5-14 0,0 1-8 0,0 1-7 15,1 2-5-15,1-1-2 0,1-1-5 0,0 2-16 16,0-2-51-16,0-11-26 0,0 21-25 0,0-21 14 16,1 15 15-16,-1-15-34 0,0 0-25 0,0 0-53 15,0 0-18-15,0 0 27 0,9-12 32 16,-9-4 37-16,0-1 40 0,-1-3 27 0,-2-4 43 0,-1-1 31 16,2 2 54-16,-5-1-15 0,4 1 52 15,-3 0 16-15,2 4-9 0,1 3 8 0,-1 1-25 16,2 4-33-16,0 1-24 0,2 10-25 15,0-12 6-15,0 12-19 0,0 0 5 0,9 4-21 16,-1 3 16-16,2 2-8 0,1 6 9 0,2 2-8 16,6 4 2-16,2 0-8 0,2 4 6 0,1-1-11 15,-2-5 13-15,1-1-9 0,-3-3 12 0,1-2-8 16,-1-2 7-16,-1-3-6 0,-1-2 0 0,-1-4-7 16,-2-2-22-16,1-5-12 0,-3-2 1 15,-2-4 2-15,-2-3 9 0,-2-4-5 0,-3-3 23 0,-3 1 12 16,-2-4 18-16,-4-1 6 0,-4-4 11 0,-2 3 7 15,-2-1 39-15,0 5 33 0,3 3-17 16,2 3-26-16,-1 1-24 0,3 4-18 0,2 2-11 16,4 9-36-16,0 0-11 0,0 0-69 0,10-6-88 15,4 10-83-15,4 3-160 0,6 2-114 0,7 0-508 16,0 2-652-16</inkml:trace>
  <inkml:trace contextRef="#ctx0" brushRef="#br0" timeOffset="59036.15">16464 3776 420 0,'-15'-3'592'0,"4"-1"-123"0,11 4-101 15,-19-2-9-15,19 2-83 0,-16 4-41 0,10 2-53 16,1 3-21-16,1 0-38 0,4 3-12 0,0 1-30 16,4 5-4-16,2 1-25 0,3 1 4 0,0 1-7 15,4 2-6-15,0 0-9 0,-2-4-93 0,0 0-100 16,1-3-84-16,-3 0-107 0,1-3-89 0,-2-3-334 15,-3-4-291-15</inkml:trace>
  <inkml:trace contextRef="#ctx0" brushRef="#br0" timeOffset="59253.32">16388 3748 285 0,'0'0'536'0,"15"-10"-48"0,-5 6-78 0,7 2-32 16,2 1-49-16,7 2-46 0,2 2-33 0,5 3-14 15,2 3-29-15,3 3-36 0,-1 1-28 0,-5 4-20 16,-1 2 26-16,-10-1-17 0,-1 2-29 16,-6 2-13-16,-6-2-17 0,-5 1-4 0,-7 2-15 0,-7 3-5 15,-7 4-33-15,-5-3-40 0,-6 1-48 0,-4-3-55 16,-2-1-16-16,0-2-12 0,2-3-10 0,7-3-53 16,3-3-93-16,4-2-63 0,7-3-33 15,0-1-407-15,12-7-349 0</inkml:trace>
  <inkml:trace contextRef="#ctx0" brushRef="#br0" timeOffset="59477.42">17000 3660 710 0,'0'0'549'0,"0"0"-90"0,0 0-41 16,0 0-29-16,10-3-14 0,4 12-41 0,5 4-20 15,8 6-7-15,5 4-40 0,3 2-17 0,-2 2-53 16,-1 1-38-16,-3 5-23 0,-1-1-33 16,-6 2-9-16,-4 2-26 0,-5 1-2 0,-9-5-66 15,-5 0-45-15,-7-2-145 0,-9 6-174 0,-6-3-151 16,-6-2-224-16,-7-3-303 0,-1-6-657 0</inkml:trace>
  <inkml:trace contextRef="#ctx0" brushRef="#br0" timeOffset="60290.92">19709 3304 571 0,'0'0'681'0,"-11"-2"-72"16,11 2-32-16,0 0-54 0,-15-4-81 0,15 4-36 0,0 0-65 15,-9-4-35-15,9 4-59 0,0 0-32 16,0 0-56-16,-7-6-26 0,7 6-45 0,12-7-3 16,-2 3-28-16,4 0-2 0,4 0-32 15,1 0 12-15,7 2-17 0,-3-2 8 0,3 2-20 16,0-1-39-16,0 1-68 0,0 1-63 0,1-2-138 15,-3 3-165-15,2-2-210 0,0 2-539 0,-3-1-826 16</inkml:trace>
  <inkml:trace contextRef="#ctx0" brushRef="#br0" timeOffset="60454.5">19740 3450 585 0,'-14'9'637'0,"3"-2"-116"16,4-2-21-16,7-5-42 0,0 0-24 0,10 13-44 15,4-11-34-15,9-2-75 0,8-2-30 0,13-5-75 16,5 1-20-16,3-1-66 0,-1 0-90 16,0-2-160-16,-5 3-172 0,1-2-252 0,-2 1-598 15,-12 0-794-15</inkml:trace>
  <inkml:trace contextRef="#ctx0" brushRef="#br0" timeOffset="67201.23">20783 3015 323 0,'0'0'478'15,"0"0"-77"-15,-9-3-42 0,9 3-26 0,0 0-39 16,-4-9-47-16,4 9-32 0,0 0-23 0,0-13-26 15,0 13-15-15,4-11-12 0,-4 11-4 0,6-10-16 16,-6 10-3-16,6-11-14 0,-6 11-13 0,7-7-17 16,-7 7-16-16,6-7-15 0,-6 7-8 15,11-8-6-15,-11 8-6 0,11-4-9 0,-11 4-4 16,17-3-2-16,-17 3-4 0,18 0-1 16,-18 0-2-16,22 3 3 0,-12 1-5 0,0 1-20 15,-1 0 20-15,3 3 5 0,-2 2-9 0,-3 2 16 16,-2 1-7-16,-2 1 9 0,-3 2-8 0,-3 1 2 15,-2 2-13-15,-1 0 8 0,-3 1 2 0,-2 0 4 16,0-1-4-16,-1-1 1 0,1 0 1 0,0-2-2 16,0 0 10-16,2-3 5 0,1 0-1 0,0-2-5 15,0-1 1-15,3-1 0 0,0-1 2 0,5-8 0 16,-8 12 5-16,8-12 2 0,0 0 9 0,2 11-4 16,-2-11-7-16,14 2-5 0,0-2-7 0,0 0 4 15,4-1 0-15,1 0-5 0,3 0-2 16,-2-1-1-16,2 1 0 0,-3-1-2 15,3 1-3-15,-2 1 1 0,-2-2-6 0,0 1-26 16,-2 1-63-16,-3-1-77 0,-1 0-83 0,-1-1-72 16,-11 2-139-16,18-3-493 0,-18 3-545 0</inkml:trace>
  <inkml:trace contextRef="#ctx0" brushRef="#br0" timeOffset="67685.34">21220 2839 242 0,'0'0'706'0,"0"0"-117"0,-4-8-62 0,4 8-61 0,0 0-59 16,0 0-53-16,-5-10-48 0,5 10-40 15,0 0-57-15,0 0-30 0,0 0-45 16,0 0-21-16,0 0-29 0,0 0-16 0,5-8-20 16,-5 8-11-16,11-1-6 0,-11 1-1 0,20-2-8 15,-9 0-4-15,5 2-1 0,-1 0-1 0,4-1-2 16,0 1-2-16,2 0-1 0,-2 0-9 0,1 1-1 15,-2-1-2-15,0 0 3 0,-1 2-1 0,-3-2-3 16,-3 2-1-16,-11-2-23 0,23 1 19 0,-23-1-4 16,17 3 2-16,-17-3 13 0,13 10-3 0,-13-10 10 15,3 15 29-15,-3-15-13 0,-3 22 5 0,0-8-15 16,-3 4 15-16,-2 1 0 0,2 5-16 0,-1-2 10 16,0 6-16-16,-1-1 12 0,0 2-20 0,3-4 19 15,1-3-21-15,0 1 7 0,-1-4-59 16,2-2-23-16,1 0-56 0,0-5-48 15,2 1-45-15,-2-3-53 0,2-10-68 0,0 17-95 16,0-17-100-16,0 0-368 0,6 8-473 0</inkml:trace>
  <inkml:trace contextRef="#ctx0" brushRef="#br0" timeOffset="67901.36">21313 2987 171 0,'0'0'616'16,"0"0"-85"-16,13 3-81 0,-13-3-76 0,18 4-44 15,-18-4-10-15,26 0-5 0,-9-2-17 0,1 2-19 16,8-3-49-16,-1 1-27 0,2-1-50 0,1 1-26 16,-2-2-39-16,0 2-9 0,-1-1-26 0,-2 1-40 15,0 1-90-15,-5 1-131 0,2-1-125 0,-3 1-132 16,-3 0-137-16,0-2-322 0,-14 2-496 0</inkml:trace>
  <inkml:trace contextRef="#ctx0" brushRef="#br0" timeOffset="68533.36">22091 2755 734 0,'0'0'648'0,"0"0"-36"16,-13-5-51-16,13 5-70 0,-8-5-50 15,8 5-38-15,0 0-53 0,-7-7-30 16,7 7-49-16,0 0-37 0,-7-9-51 0,7 9-47 15,0 0-25-15,9-10-25 0,-9 10-25 0,11-10-15 16,-2 5-11-16,-9 5-14 0,20-5-2 0,-20 5-1 16,21-3-10-16,-21 3-7 0,22 0-17 0,-22 0-32 15,20 4-30-15,-11-1-2 0,-2 2 21 0,0 1-3 16,-7-6-4-16,9 15 6 0,-9-15 0 0,-2 21 18 16,-1-10-6-16,-3 2 11 0,-3 1-1 0,2-1 15 15,0 0-4-15,0 0 14 0,0 0-15 0,-2-1 15 16,5-1-8-16,-3-1 7 0,4-1-5 0,3-9 12 15,0 16-4-15,3-6 17 0,2 1-9 0,3-3-2 16,1 3 10-16,1-1-4 0,3-1-8 0,-1 1 5 16,-1 0-4-16,2 0 6 0,-2-1-10 15,-3 1 13-15,4-1-12 0,-6 2 6 16,-2-1 3-16,-4-10 14 0,-5 19-13 0,-2-8 9 16,-4-1-25-16,-2-1-2 0,-5 0-29 0,-3-2-29 15,1-1-44-15,-2 0-24 0,1-3-41 0,4 1 3 16,-2-3-81-16,6-1-108 0,-3 0-176 0,5-1-381 15,5-4-502-15</inkml:trace>
  <inkml:trace contextRef="#ctx0" brushRef="#br0" timeOffset="68917.49">22642 2657 501 0,'-11'-11'640'0,"2"3"-103"16,-3 0-39-16,1 1-92 0,3 1-62 0,-3 0-81 16,11 6-38-16,-12-10-70 0,12 10-21 0,-9-5-33 15,9 5-12-15,0 0-51 0,-14 3 26 0,14-3-22 16,-6 8 4-16,6-8-21 0,-5 12 11 16,5-12-28-16,-4 19 15 0,4-9-15 0,-2 0 15 15,-1 3-23-15,1 4 15 0,1-1 3 0,1 3-4 16,-2-1 0-16,4-1-3 0,-1 2-3 15,4 5-15-15,-1-4-24 0,3-1-11 0,2-1-19 16,2 0 9-16,0 0-13 0,2-5-1 0,3-1-18 16,0-4 22-16,1 0-2 0,0-2 30 0,-1-2 19 15,0-1 49-15,-1-2 39 0,-4 1 98 0,1-4 49 16,-12 2-46-16,17-3-9 0,-17 3-25 0,10-10-11 16,-10 10-38-16,-8-13-11 0,-3 4-31 0,-9 0 2 15,0 0-28-15,-2 1 3 0,1 2-57 0,4 1-144 16,0 3-139-16,4 0-88 0,13 2-136 0,-17 0-105 15,17 0-304-15,0 0-531 0</inkml:trace>
  <inkml:trace contextRef="#ctx0" brushRef="#br0" timeOffset="69385.02">22976 2719 395 0,'-8'-6'702'0,"8"6"-86"16,-16-9-16-16,16 9-107 0,-11-5-53 0,11 5-56 16,-9-7-52-16,9 7-38 0,-8-5-48 0,8 5-45 15,0 0-37-15,-4-13-32 0,4 13-25 16,-4-9-21-16,4 9-10 0,0 0-17 16,0-13-11-16,0 13-8 0,-2-11-17 0,2 11-11 0,-5-12-17 15,5 12 2-15,-10-13-9 0,0 7-9 16,3 1 3-16,-3 1 0 0,-2 2-1 0,1-1-9 15,11 3 15-15,-19 0-8 0,19 0-13 0,-19 3 9 16,19-3-2-16,-12 9 10 0,12-9 7 0,0 16 2 16,5-8 1-16,2 4 4 0,2-1 5 0,5 3 8 15,1 0-13-15,5 3 6 0,2 2-10 0,1-4 23 16,2 3-25-16,-1 1 19 0,-2-1-12 16,-1 1 11-16,-3 0-26 0,-1-4 10 0,-3 1-23 15,-5-1-5-15,-2 0 10 0,-3-1-4 0,-4-2-9 16,-2 1-18-16,-5-1-21 0,-3 0-7 0,-2-1 12 0,-3-2 15 15,-2 1 15-15,2-3 9 16,-1-1 11-16,5 0-13 0,0-3 78 0,11-3 17 16,-20 3 29-16,20-3-3 0,-15-6-16 0,15 6-21 15,-4-11-9-15,4-1-10 0,4-1 6 0,4-5-21 16,3-2 6-16,0-4-16 0,7-1-22 0,-2 1-37 16,0 0-54-16,-2 2-142 0,-3 3-178 0,0 2-253 15,-5 3-426-15,-1 1-722 0</inkml:trace>
  <inkml:trace contextRef="#ctx0" brushRef="#br0" timeOffset="70534.38">22949 2766 16 0,'0'0'381'0,"0"0"-96"15,0 0-12-15,0 0-52 0,14 0 0 0,-14 0-36 16,0 0 36-16,0 0-15 0,13-2 16 0,-13 2-7 15,0 0-3-15,0 0 9 0,12-1-3 16,-12 1 10-16,0 0-21 0,0 0 20 0,0 0-38 0,7-6-35 16,-7 6-34-16,0 0-22 0,4-12-32 15,-4 12-11-15,0 0-15 0,0-14-15 0,0 14-12 16,0 0-1-16,0-16-17 0,0 16-24 0,0 0 21 16,0-14-23-16,0 14 18 0,0 0-36 15,0-13 1-15,0 13-50 0,-4-11-29 0,4 11-41 16,-10-10-37-16,1 6-84 0,1-2-151 0,-6 0-506 15,-1 1-528-15</inkml:trace>
  <inkml:trace contextRef="#ctx0" brushRef="#br0" timeOffset="71432.89">20793 3456 308 0,'0'0'338'16,"-13"3"-67"-16,13-3 23 0,-14 1-59 0,14-1-25 0,-12 2-11 15,12-2-11-15,-12 1-5 0,12-1-5 16,-14 1-7-16,14-1-10 0,0 0-21 0,-18 2-12 15,18-2-10-15,0 0-6 0,-15 0-13 0,15 0-17 16,0 0-15-16,0 0-11 0,-13 1-10 0,13-1-6 16,0 0-3-16,0 0-6 0,0 0-2 0,0 0-2 15,-13 1 2-15,13-1-1 0,0 0-9 0,0 0 13 16,0 0 25-16,0 0 18 0,19 1 9 16,-19-1 8-16,27-1 6 0,-9 0-11 0,9-2-10 15,10-1 0-15,11-2 12 0,4 2 3 0,6-4-4 16,19 1-22-16,8 0 24 0,5 0-18 15,5 1-5-15,3 0-9 0,-1 2 3 0,3 0-26 16,2 1 18-16,1 1-24 0,2 0 11 0,3 0-21 16,-2 1 10-16,4-2-3 0,-3 1-4 0,2-2-21 15,-2 1 18-15,-1-3-20 0,-5-1 14 0,-2 0-19 16,-5-2 13-16,-2 1-7 0,-6 0 12 0,-6 0-14 16,-8 1 16-16,-15-2-21 0,-3 3 13 0,-8 2-11 15,-10-1 22-15,-9 2-17 0,-2 0 6 0,-4 1-33 16,-6 0 15-16,-3 1-46 0,-12 1-39 0,0 0-101 15,0 0-110-15,0 0-90 0,0 0-148 0,-21 6-674 16,3-4-828-16</inkml:trace>
  <inkml:trace contextRef="#ctx0" brushRef="#br0" timeOffset="74766.16">14728 11726 327 0,'0'0'422'0,"0"0"-78"0,0 0-63 0,-7-8-61 16,7 8-47-16,0 0-31 0,-6-8-29 15,6 8-10-15,-8-9-10 0,8 9-11 16,-11-10 0-16,4 3-9 0,-2 1 0 0,-2-3 20 15,-2 2 4-15,-5-2 10 0,0-1-4 0,-3 1-10 16,-5-3-8-16,-2 2-7 0,1-1 1 0,-2 1-3 16,-2 0-50-16,0 0 39 0,1-1-60 0,-2 0 45 15,0 2-61-15,-1-3 56 0,0 2-58 0,1 1 48 16,-3 1-57-16,-1 1 49 0,0 0-49 0,-1 1 49 16,-7 0-50-16,4 1 50 0,0 3-52 0,-3 1 57 15,-6-1-58-15,-2 4 52 0,-1 0-53 0,2 1 53 16,0 3-27-16,-1 3 68 0,2-1-11 0,1 3-9 15,3 1-8-15,-1 1-8 0,4 0-6 0,2 3-4 16,2-2-4-16,2 3-4 0,2 0-1 0,2 0-6 16,5-2-2-16,1 1 2 0,1 0 7 15,0 2-10-15,0-2 8 0,2 2-14 0,0 1 10 16,2 0-11-16,0-2 8 0,0 2-8 0,2 2 1 16,0 0 0-16,1-1 1 0,-1 2 1 0,2-1-1 15,2 1-1-15,0-1 6 0,1 1-5 16,2-3-54-16,2 2 67 0,1-3-53 0,1 3 61 15,3-2-55-15,-1 4 58 0,5-6-46 0,1 1 73 16,1-1-2-16,5 4 14 0,0-1 3 0,5-1 17 16,7 1-8-16,3 0-7 0,10 1-8 0,6-2-11 15,5 0-6-15,7-3-3 0,11 2-7 0,8-5-5 16,6-2-47-16,5-7 60 0,4-2-59 0,7-4 45 16,2-3-44-16,1-5 46 0,2 0-49 15,-2-5 50-15,0-1-47 0,-2 0 47 0,-3-2-49 16,-4-1 50-16,-6-2-49 0,-2-2 52 0,-7-1-57 15,-5-2 51-15,-7-2-50 0,-5 0 43 0,-7-2 1 16,-13 4-9-16,-6-2-2 0,-6 0 2 0,-8 1-7 16,-8 3-1-16,-4 0-4 0,-6-1 1 0,-5-2-3 15,-8-4-44-15,1 4 55 0,-7 0-44 0,-1 5 51 16,-1-1-53-16,3 7 51 0,-2-2-64 0,4 4-2 16,3 2-100-16,0 0-8 0,4 3-87 15,2-1-152-15,0 1-209 0,5 1-287 0,2 0-457 16</inkml:trace>
  <inkml:trace contextRef="#ctx0" brushRef="#br0" timeOffset="75066.66">14780 11512 304 0,'0'0'701'0,"-8"-7"-80"0,8 7-177 0,0 0-41 0,-10-8-142 16,10 8-4-16,0 0-82 0,0 0 54 15,13 6-40-15,-1-1 48 0,3 4-80 0,3 2 45 16,7 5-63-16,6 4 55 0,1 0-66 0,1 3 38 16,1-1-44-16,-3 4 15 0,3-1-28 0,-1 1 9 15,-1 2-30-15,-3-2-2 0,-2 1-27 0,-1-2 0 16,-1-1-52-16,-6-5-5 0,-1 0-66 0,-3-4-28 15,-2-3-126-15,-1-1-28 0,-2-2-67 0,-4-2-125 16,-6-7-155-16,12 5-545 0,-12-5-753 16</inkml:trace>
  <inkml:trace contextRef="#ctx0" brushRef="#br0" timeOffset="75298.86">15226 11519 566 0,'-10'-11'623'15,"2"3"-2"-15,1 1-77 0,-1 0-14 0,2 0-102 16,6 7-56-16,-12-9-29 0,12 9-15 0,-15-1-43 16,15 1-10-16,-17 7-17 0,6 3-35 0,-2 4-8 15,0 3-33-15,-4 7-28 0,1 4-28 0,-5 6-15 16,0 2-39-16,-2 1 0 0,-7 9-23 0,2 1-4 16,-3 0-45-16,-3 2-61 0,1-2-56 15,0 2-45-15,-1-2-26 0,2-3-42 0,7-7 7 16,0-2-85-16,4-4 21 0,2 1-61 0,6-10-105 15,1-2-119-15,6-5-513 0,1-1-702 16</inkml:trace>
  <inkml:trace contextRef="#ctx0" brushRef="#br0" timeOffset="80381">20231 10262 2 0,'0'0'368'15,"0"0"-40"-15,-12 5-33 0,12-5 33 0,0 0-41 16,0 0 20-16,-12 2-23 0,12-2-10 0,0 0-52 16,0 0-17-16,0 0-47 0,0 0-11 15,0 0-39-15,0 0-10 0,0 0-29 16,0 0-19-16,0 0-7 0,0 0 10 0,0 0-11 15,7 7 4-15,3-2 0 0,2-4 18 0,3 3-16 16,2-1 0-16,5 0-4 0,2-1 15 0,5 0 5 16,6 1 3-16,3-1-7 0,1 1-8 0,9-1 9 15,-1 0-5-15,4-1-7 0,-1 2-8 0,0-2-4 16,2-1-5-16,-10 1 2 0,1-1 2 0,0 1-2 16,-3-1 0-16,3 0-6 0,0 0-5 15,2-1-7-15,2-1-1 0,2-1-1 0,-1 1-10 16,1-1 9-16,-1-1-5 0,-1 0-6 0,0 0-2 15,-2-1 6-15,2-1 3 0,-9 1-2 0,0 0-4 16,-4 1 2-16,2-3-4 0,-3 1 2 0,1 1 3 16,-3-1-4-16,-6 0 0 0,0 1-20 15,-2-1 22-15,1 2 2 0,-2-2 0 0,-2 0-45 16,1 1 50-16,-3-1-48 0,4 0 53 0,1-1-3 16,-6 1-2-16,4 0 0 0,-2-3-46 0,-1 2 45 15,-1 0-41-15,-2 0 52 0,2 0-41 0,-4-1 48 16,1 0-47-16,-1-1 71 0,-2 1-33 0,3 0 34 15,-4-1-44-15,2-2 33 0,-3 3-41 0,0-3 37 16,-1 3-33-16,0-3 37 0,-2 2-39 0,-3-2 27 16,1 0-31-16,0 0 29 0,-4-1-32 15,0 12 30-15,0-22-39 0,0 10 35 0,-2-1-38 16,0 0 35-16,-2-3-38 0,-1 1 37 0,-3 1-40 16,-2-4 40-16,-3 0-42 0,-3-1 31 0,-6-1 7 15,-3-2-8-15,-4 2 0 0,-3-2-5 0,-1 3-1 16,-6-1-3-16,-1 3 1 0,-2 0 0 0,-4 0 2 15,2 1-2-15,-2 1 2 0,-1 2 0 16,2 0-8-16,1 1 4 0,-1 1-4 0,4 1 12 16,-3-1 5-16,2 1-5 0,2 0-5 0,0 1 1 15,4 1-5-15,-9 2 3 0,2-1 0 0,0 1-1 16,-2 0 2-16,-2 1 1 0,-1 1-4 16,0 1-3-16,-1 2 7 0,-2-2-1 0,0 1 2 0,2 4 0 15,-1-1-1-15,3 1 1 0,6 2-3 16,3 0 0-16,-1 2-3 0,5-1 2 0,-3 3 1 15,3-2 0-15,1 4-6 0,-1-1 7 0,3-1 2 16,-3 3 1-16,3-1-4 0,-7 3 1 0,2-1 2 16,-1 1-4-16,3 1 5 0,2-2-4 0,2 1 2 15,-6-1 3-15,7 1-3 0,-2 0 0 0,3-1-44 16,1 0 54-16,2 0-43 0,0 0 43 0,5 0-39 16,2-2 27-16,0 4-24 0,0-2 45 0,4 3-42 15,3-2 42-15,-1 5-36 0,3-2 31 16,2 3-36-16,3-2 45 0,-1 1-46 0,4 1 45 15,-1 1-44-15,2 0 45 0,4 2-45 16,1 2 46-16,4 2-5 0,5-1-5 0,7 3 1 16,4-1-1-16,6-2-4 0,5-1-3 0,3-3 0 15,14 4-2-15,3-1-39 0,5-4 27 0,-1-1-76 16,4-2 18-16,0-3-48 0,0 0-55 0,0-2-50 16,-8-2-108-16,0-3-101 0,-1-1-147 0,-1-3-385 15,-2 1-544-15</inkml:trace>
  <inkml:trace contextRef="#ctx0" brushRef="#br0" timeOffset="81980.74">7129 9743 58 0,'5'-6'357'16,"-5"6"-59"-16,10-12-76 0,-10 12 0 0,7-11-51 0,-7 11 20 16,7-13-44-16,-7 13 1 0,3-12-46 15,-3 12 41-15,0-13-30 0,0 13 1 0,-6-14-37 0,6 14 8 16,-11-15-35-16,4 8 12 0,-5-1-32 0,2 2 13 16,-5-1-30-16,-3 3 17 0,1-3-22 15,-5 3 9-15,-1-1-14 0,-1 0 15 0,-1 1-19 16,-1 0 20-16,-1 0-21 0,-1 1 20 0,0 0-24 15,-3 1 16-15,-1 2-22 0,-4 0 23 0,-3-3-23 16,3 6 23-16,-2-2-17 0,-2 2 27 0,2 0-9 16,-7 2 22-16,2 2-14 0,-2-1 23 0,3 2-13 15,0 3 16-15,1-3-21 0,0 3 12 0,2 1-22 16,1-1 38-16,2 3-5 0,3 1 16 0,6 0-23 16,1 0 9-16,4 1 5 0,1 3 4 15,3 1 2-15,4 2-42 0,4 3 50 0,2-2-1 16,6 1-13-16,2 2-7 0,5 4-9 0,4 2-3 15,5 2 4-15,5 0-15 0,5-1 6 0,6-2-12 16,8 3 7-16,7-2-12 0,5-5 7 0,5-3-11 16,1-1 3-16,5-4-5 0,4-4 4 0,2-2-2 15,-1-6-2-15,-8-1 0 0,2-4 4 16,-1-2-8-16,1-3 8 0,-3-2-10 0,1-3 1 16,5-6 0-16,-5-3 1 0,-10 0 1 0,-6-3 1 15,-4-3-2-15,-3-3 1 0,-9-3-54 0,-6-3 57 16,-6-2-46-16,-4-4 58 0,-9 1-7 0,-5-7-2 15,-8 0-4-15,-5 0 1 0,-10-5-7 0,-5 3-1 16,-4 3-2-16,-6 4 1 0,-3 5-4 0,-2 6 6 16,6 6-11-16,-6 7 5 0,2 4 7 15,-3 6-21-15,7 5-70 0,-5 7-105 0,1 4-66 16,5 5-123-16,3 3-84 0,5 3-370 0,4 2-379 16</inkml:trace>
  <inkml:trace contextRef="#ctx0" brushRef="#br0" timeOffset="82566.67">7250 10132 90 0,'0'0'434'0,"0"0"-85"0,12-3-90 16,-12 3-23-16,15-4-83 0,-3 0-5 15,-1 1-56-15,2 0-19 0,1-2-16 0,1 2-10 0,0-1-16 16,-3 1-47-16,1 0-97 0,-3-1-127 0,2 2-261 16,-3-2 3-16</inkml:trace>
  <inkml:trace contextRef="#ctx0" brushRef="#br0" timeOffset="83737.14">21658 10055 497 0,'0'0'436'0,"0"0"-47"15,0 0-43-15,0 0-31 0,12 5-29 0,-12-5-40 16,0 0-32-16,0 0-35 0,0 0-32 0,0 0-27 15,6 5-25-15,-6-5-17 0,0 0-17 0,0 0-13 16,19-2-9-16,-19 2-8 0,0 0-4 0,17-1-5 16,-17 1-5-16,0 0-6 0,17 0-21 15,-17 0-24-15,0 0-31 0,17-4-68 0,-17 4-101 16,9-4-114-16,-9 4-95 0,9-5-300 0,-9 5-250 16</inkml:trace>
  <inkml:trace contextRef="#ctx0" brushRef="#br0" timeOffset="85181.52">21081 3767 657 0,'-13'0'600'15,"13"0"-65"-15,0 0-55 0,-12-5-110 0,12 5-36 16,0 0-53-16,-4-14-46 0,4 14-45 0,3-11-36 16,-3 11-29-16,10-16-23 0,-4 9-18 0,2 0-25 15,1-1-12-15,2 1-8 0,1 1-8 0,-3 0-8 16,3 2-9-16,0-1 1 0,-1 1-8 0,-11 4-6 15,23-1 3-15,-12-1 5 0,3 4-7 0,-14-2-7 16,22 1-24-16,-10 2 1 0,-2 1-8 0,-1-1 11 16,0 4 1-16,-2 0-1 0,-3 1 14 15,1 2 3-15,-5 1 6 0,0 1-1 16,-2-1 10-16,-3 5-9 0,-1-2 6 0,-4 1-5 16,1 0 6-16,-1-1-6 0,0 1 8 0,1-1 10 15,0-3 1-15,0 2-1 0,2-1-7 0,0-3-7 16,2-2 3-16,0 2-4 0,5-9 6 15,-5 13-5-15,5-13 12 0,2 14-8 0,-2-14-4 0,11 11 3 16,-4-3-1-16,2-1-5 0,1 0 1 0,1 0-1 16,2 1-3-16,-2 1 7 0,0-1-6 0,-1 0 4 15,-2 2-5-15,1 1-16 0,-5-1 3 0,2 0-4 16,-6-10 1-16,-2 19 0 0,-4-8 6 0,-2 0 3 16,-3-2 10-16,-6 3 22 0,2-3 18 15,-5 1 12-15,2-2 13 0,2-2 7 16,-2-1-13-16,1 0 11 0,2-1-3 0,1-4-1 15,1 2-14-15,13-2-61 0,-17-8-112 0,11 0-166 16,3-3-191-16,5-2-236 0,5-5-280 0,4-7-591 16</inkml:trace>
  <inkml:trace contextRef="#ctx0" brushRef="#br0" timeOffset="85447.12">21566 3641 298 0,'0'0'719'0,"0"0"-148"0,-11-3-62 16,11 3-87-16,0 0-69 0,-13 3-49 0,13-3-53 0,-12 7-50 15,12-7-42-15,-8 11-19 0,8-11-28 0,-4 15-17 16,4-15-23-16,0 21-14 0,4-9-4 0,-1 2-10 16,4 0-10-16,-3 3-6 0,4 2-2 0,-1 2-13 15,1 0 6-15,-1 1 0 0,0 2-1 0,0 1-5 16,-3-2-10-16,0 1-1 0,1 2-39 0,-3-4-22 15,0 0-50-15,0-2-30 0,1-2-64 0,-3-1-72 16,1-4-51-16,1-1-52 0,0-1-29 0,-2-11-415 16,4 15-359-16</inkml:trace>
  <inkml:trace contextRef="#ctx0" brushRef="#br0" timeOffset="86215.56">21728 3677 117 0,'0'0'468'0,"0"0"-57"15,-9-6-36-15,9 6-40 0,0 0-18 0,0 0-22 16,0 0-41-16,2-11-15 0,-2 11-35 15,0 0 0-15,0-15-30 0,0 15-34 0,0 0-18 16,-2-17-9-16,2 17-27 0,-5-14-17 0,-1 7-12 16,1 0-14-16,-3-1-12 0,-4 1-5 0,-1 1 7 15,-1 1 14-15,-3 2-10 0,2 2-13 0,2-1 6 16,-1 4-6-16,-1 1-2 0,-1 1-5 0,5 3-7 16,-2-1 3-16,1 2-4 0,4 0-1 0,1 0 0 15,1 1-3-15,2 0 3 0,4-9-3 0,-4 19 0 16,4-19-2-16,4 19 2 0,-2-7-1 15,2-2-1-15,2 3 2 0,0 0-6 0,1 3 2 0,0-2-3 16,4 2 2-16,-2 1 4 0,2 0-2 16,1 2-3-16,-1 0 2 0,1 0 3 15,3 3 7-15,-1-1-10 0,-3-2 8 0,2 0-4 16,-3 0 2-16,0 0-1 0,1-1-1 0,-1 0 2 16,-4 0 6-16,1-3-6 0,-1-1-3 0,-1-1 2 15,0-1-1-15,-3-2-2 0,-2-10 5 0,1 19-11 16,-1-19 19-16,-6 15-11 0,6-15 4 15,-11 10-3-15,11-10 9 0,-13 7-7 0,13-7 31 16,-20 5-2-16,20-5 26 0,-16 3 11 0,16-3 15 16,-16 1-16-16,16-1 14 0,-18 0 13 0,18 0 3 0,-14-1-4 15,14 1 15-15,-13-5-6 0,13 5-6 16,-14-3-1-16,14 3 10 0,-11-7 8 0,11 7-5 0,-11-10-13 16,6 1-17-16,5 9-16 0,-1-22-16 15,5 6-10-15,1-3-3 0,6-2-15 16,4-4 8-16,5-5-18 0,3 0 5 0,-3-1-20 15,2 0-21-15,1-1-8 0,-3 2-1 0,-2-2-14 16,1 1-12-16,-8 5-37 0,-2 0-45 0,-2 3-2 16,-7 2-58-16,-3 1-67 0,-2 0-81 0,-4 2-102 15,-4 3-102-15,-3 1-185 0,1 1-346 0,-5 6-701 16</inkml:trace>
  <inkml:trace contextRef="#ctx0" brushRef="#br0" timeOffset="86530.45">22049 3651 759 0,'-9'-12'716'0,"9"12"-32"16,-11-11-96-16,11 11-77 0,-5-9-115 15,5 9-62-15,-8-6-69 0,8 6-63 0,0 0-65 0,-7-9-24 16,7 9-48-16,0 0 8 0,0 0-25 0,-2 13-4 16,2-13 1-16,0 24-3 0,2-8-9 15,2 1-34-15,1 5 31 0,1 8-31 16,4 1 37-16,-1 4-4 0,1 3-8 0,2-2-1 16,-1 1-2-16,-2-5-2 0,1-4 1 0,-2 1-55 15,1-3-53-15,0-4-89 0,-4-2-96 0,1-2-101 16,1-5-101-16,-5-3-148 0,5-1-381 15,-7-9-604-15</inkml:trace>
  <inkml:trace contextRef="#ctx0" brushRef="#br0" timeOffset="86880.53">22260 3699 873 0,'5'-15'701'0,"-1"7"-91"16,0-1-65-16,2 1-76 0,2-3-70 0,3 2-57 15,1-1-47-15,1 4-73 0,0-1-41 0,3 0-56 16,-3 4-8-16,1 0-34 0,0 3-5 0,0 3-38 16,-1 0 13-16,-3 2-24 0,4 4-4 0,-5 0-8 15,-2 3-26-15,-2 1 0 0,-3-3-14 0,0 5-3 16,-2-1 8-16,-2 2-10 0,2-1-21 0,-2-2 5 16,-1 3 7-16,1-3 6 0,2-1 4 0,0 1 0 15,2 0 4-15,3 0-4 0,-1 2 26 16,1-2-10-16,2 1 5 0,-1-3-1 0,4 1 7 15,-2 1-5-15,1-2 6 0,-2-3-5 0,0 3 2 16,-1-4 6-16,-3 0 32 0,-3-7-4 16,4 17-23-16,-4-17 45 0,-9 15-15 0,0-7 7 15,-4 0-21-15,-2 0 8 0,-2-2-21 0,-1 0 13 16,1 0-12-16,0-1-38 0,4-2-47 0,0 1-46 16,1 0-62-16,12-4-110 0,-15 0-145 0,15 0-155 15,0 0-474-15,9-14-680 0</inkml:trace>
  <inkml:trace contextRef="#ctx0" brushRef="#br0" timeOffset="87146.63">22853 3742 636 0,'2'-10'698'0,"-2"10"-54"0,-6-8-51 0,6 8-75 16,-11-4-72-16,-3 2-45 0,-2 2-56 0,-4 2-57 15,0-1-41-15,0 4-38 0,-1 1-51 0,1 1-30 16,5 2-40-16,0 2-2 0,3 3-5 0,5 1-24 15,7-3-1-15,4 4-8 0,7 2-7 16,8 1-6-16,5-1-3 0,8-1-3 0,3-2-2 16,4-5-8-16,-4-3 5 0,6-4-3 0,-2-3-2 0,-2-6 1 15,3-2-10-15,-3-8 2 0,-4-1-6 0,-3-2 9 16,-11-2-8-16,-6 2-3 0,-7 0-8 16,-6 0-30-16,-6-1 25 0,-11-2-17 0,-10-1-30 15,-7 2-79-15,-12 4-82 0,-13-2-145 0,-13 6-120 16,1 4-144-16,-3 6-672 0,15 5-900 0</inkml:trace>
  <inkml:trace contextRef="#ctx0" brushRef="#br0" timeOffset="89282.09">5918 4878 237 0,'0'0'590'16,"0"0"-129"-16,0 0-111 0,-12-4-31 0,12 4-64 15,0 0-32-15,0 0-66 0,0 0-22 0,-10-2-45 16,10 2-4-16,0 0-14 0,-8 9 28 0,8-9-28 16,-2 14 5-16,0-4-26 0,2 2 7 15,0 2-19-15,2 2 2 0,0 3-13 0,2 1 6 16,1 3-14-16,-1 0 7 0,0-1-14 0,1 0 11 16,-1-1-14-16,0-4 1 0,-1-2-6 0,0 1 0 15,1-1 1-15,-2-2 2 0,1-2 2 0,-3-11-1 16,4 19 5-16,-4-19 1 0,2 15 4 0,-2-15 1 15,0 0-4-15,-1 16-1 0,1-16-5 16,-7 6 2-16,7-6-4 0,-12 1 8 0,12-1 0 16,-17-3-7-16,17 3-1 0,-18-10 33 0,9 2 19 15,2-2-7-15,-2-2-4 0,4-2-17 0,1-3 1 16,1 0-11-16,3-4-1 0,3-4-7 0,3-3-1 16,3-3-5-16,5-5-8 0,0 0 14 0,5-1 4 15,3 2 2-15,0 0 13 0,1 1 13 16,1 2-3-16,2 0-4 0,2 4-8 0,-1 1 2 15,2 3-5-15,-5 7-9 0,1 2-10 0,-5 3-3 16,2 5-5-16,-6 3 4 0,0 4-1 0,-4 2 4 16,1 4 7-16,-1 3-3 0,-6 3-6 0,-2 3 3 15,-4-1-3-15,-5 5 3 0,-2 4-3 0,-3-2 2 16,-4 3-2-16,-2 1 1 0,-4 2-25 0,0-4-6 16,1-3 1-16,-2-1-10 0,2-2-6 0,0 1-23 15,2-6-14-15,2 1-43 0,1-6-30 16,2 0-67-16,-1-1-89 0,3-1-200 0,10-5-441 15,-16 0-526-15</inkml:trace>
  <inkml:trace contextRef="#ctx0" brushRef="#br0" timeOffset="89629.55">6535 4736 559 0,'0'0'614'0,"0"0"-89"0,7-9-70 16,-7 9-52-16,0 0-64 0,5-8-46 0,-5 8-49 15,0 0-29-15,0 0-28 0,0 0-27 0,-12 7-28 16,12-7-23-16,-12 10-26 0,7 1-4 0,-5 1-24 15,1 5-11-15,0 0-8 0,1 4-2 16,-2 4-12-16,2 3 2 0,3 1-9 0,1 3-11 16,3 1 17-16,1 4-7 0,1 0-6 0,5 4-38 15,1 0 62-15,2 1-57 0,1-4 43 0,2-1-72 16,1-8 25-16,0-1-45 0,-1-3-54 0,4-1-87 16,-1-4-92-16,2-6-169 0,-1-3-580 0,1-4-673 15</inkml:trace>
  <inkml:trace contextRef="#ctx0" brushRef="#br0" timeOffset="90112.08">6859 5051 143 0,'-7'-8'748'16,"7"8"-204"-16,-8-7-80 0,8 7-53 0,0 0-63 15,-8-5-69-15,8 5-46 0,0 0-54 16,0 0-20-16,0 0-12 0,0 0-6 0,-10 5-23 15,10-5-23-15,-4 10-22 0,4-10-17 0,-1 13-3 16,1-13-1-16,-1 12-15 0,1-12-5 0,0 14-9 16,0-14-6-16,0 13 3 0,0-13 0 0,0 12-1 15,0-12 10-15,0 0 12 0,0 0 0 0,0 0-15 16,0 0-14-16,0 0-12 0,0 0-2 0,-5-15 4 16,3 1 2-16,0-4-19 0,-1-2 14 15,2 1 20-15,-1 0 50 0,-1 0 21 0,3 0 7 16,-1 2 17-16,-1 1-2 0,1 4-13 15,1 0-24-15,-1 1-13 0,1 11-32 0,0-17-14 0,0 17-10 16,2-9-3-16,-2 9 4 0,0 0-2 0,16 4-1 16,-7 3 1-16,2 1-1 0,1 3 1 15,3 3-2-15,-1 3 5 0,5 0-4 0,0 1-4 16,0 1 8-16,-1-2-3 0,-2-1-9 0,-1-2 11 16,-1-1 3-16,-1-2 0 0,-3-3 5 0,2-2 2 15,-1-1-7-15,-1-2 8 0,1-6-2 0,0-1-3 16,1-4 0-16,-4-4-4 0,3-6-3 15,-5-1 1-15,-2-4 1 0,-1 1 18 0,-3 0 27 16,0-2 8-16,-1 0-11 0,-4 2 4 0,3 1-19 16,-2 4 1-16,2 1-21 0,0 1-7 0,0 4-88 15,2 11-31-15,2-15-19 0,-2 15-51 0,13-7-124 16,1 7-130-16,0 0-192 0,10 3-644 0,3 0-879 16</inkml:trace>
  <inkml:trace contextRef="#ctx0" brushRef="#br0" timeOffset="90328.41">7484 4763 357 0,'-14'-2'793'15,"-1"2"-102"-15,2 0-54 0,13 0-109 0,-22 0-93 16,22 0-100-16,-18 0-57 0,18 0-64 0,-15 10-39 16,10-2-51-16,2 2 16 0,2 4-13 0,2 0-22 15,3 3-15-15,4 3-15 0,1 0-13 16,1 1-10-16,-1-1-10 0,1 0-20 0,2-2-31 15,-1 1-10-15,-4-5-25 0,2 0-43 0,-4-3-56 16,1 1-38-16,-6-12-21 0,4 13-91 0,-4-13-65 16,-4 11-101-16,4-11-29 0,-14 1-28 0,14-1-271 15,-20-9-308-15</inkml:trace>
  <inkml:trace contextRef="#ctx0" brushRef="#br0" timeOffset="90545.84">7313 4893 372 0,'-3'-12'438'0,"1"2"4"0,2 10-50 0,5-21-3 16,1 10-55-16,3 0-33 0,5-1-52 0,4-1-29 15,3 1-21-15,6 0-1 0,2 1-5 0,2 3-13 16,3 2 7-16,1 3 16 0,2 0-11 0,0 4-27 16,-1 4-25-16,-2 1-21 0,-2 5-6 15,-6 2-9-15,-1 3 6 0,-8 1-1 0,-7 2-13 16,-6-1-12-16,-4 1-16 0,-8 3-15 0,-3 3-5 16,-6-2-15-16,-5 6-47 0,-2-4-10 0,-5-1-65 15,-2-3 6-15,2 0-57 0,3-6 31 0,3-3-30 16,6-2-38-16,1-1-42 0,3-4-55 0,-1-2-148 15,14-3-76-15,-13 0-611 0,13 0-724 16</inkml:trace>
  <inkml:trace contextRef="#ctx0" brushRef="#br0" timeOffset="90862.43">7883 4497 180 0,'0'0'564'0,"0"0"-109"0,0 0-19 15,-6-8-36-15,6 8-30 0,0 0-53 0,0 0-3 16,0 0 11-16,0 0-4 0,11 2-19 0,-11-2-38 16,0 0-43-16,13 4-36 0,-13-4-35 0,0 0-26 15,10 6-25-15,-10-6-35 0,10 8 8 0,-10-8-27 16,10 16 60-16,-6-3-19 0,0 4 43 15,1 7-13-15,-1 6-6 0,0 4-3 0,2 9-11 16,-2 6-16-16,0 2-10 0,1 4-11 0,3 10-14 16,-1 2-5-16,5-1-63 0,-3-2-24 0,0 0-55 15,2-13-6-15,-2-2-55 0,-2-3 10 0,3-6-106 16,-4-8-115-16,0-7-84 0,-1-3-129 16,-3-9-669-16,1-3-864 0</inkml:trace>
  <inkml:trace contextRef="#ctx0" brushRef="#br0" timeOffset="91562.27">8319 4931 279 0,'0'0'737'0,"-13"0"-125"0,13 0-89 15,0 0-74-15,0 0-77 0,-14 3-45 0,14-3-13 16,0 0-19-16,-5 8-53 0,5-8-45 0,0 12-31 15,0-12-18-15,0 19-13 0,1-8-29 16,3 0-18-16,-4 1-18 0,5 2-11 0,-2 0-38 16,-1 0 32-16,2-2-45 0,0 0 26 0,-2-1-38 0,0-2 0 15,0 1-50-15,-2-10 39 0,5 14-26 0,-5-14 47 16,0 0-80-16,2 9 4 0,-2-9-16 16,0 0 8-16,-4-17-17 0,1 1 14 0,-1 1 18 15,0-9 15-15,-4-3 18 0,0-3 44 0,1 0 33 16,1-1 43-16,-1 4 20 0,1 3-24 0,0 0 50 15,0 5-9-15,2 2 29 0,1 2-40 0,-1 3-20 16,2 2-49-16,2 10-3 0,0-14-19 0,0 14 10 16,0 0-23-16,15 4 13 0,-5 3 12 15,1 5 1-15,4 2 1 0,3 4 0 0,1 3-5 16,0 1-9-16,1-2-2 0,1 1-2 0,-3 0-29 16,2-4-39-16,-5-2-36 0,0-3-29 0,-2-1-7 15,-1-2 6-15,0-3-18 0,1-3-25 16,-13-3-2-16,23-2 5 0,-12-5 6 0,3-3 36 15,-5-5 12-15,-1-4 29 0,0 0 27 0,-2-1 60 16,-5 2 88-16,1-1 44 0,0 2-43 0,-2 3 38 16,0 1-15-16,-2 1 5 0,0 0-46 0,2 12-9 15,-1-17-48-15,1 17 18 0,0 0 5 0,0 0 19 16,0 0 30-16,5 18-13 0,-1-3 0 0,3 3 2 16,4 2-3-16,3 4-12 0,2 1-10 0,-1-2-10 15,4 0-11-15,1-1 3 0,-3-1-12 0,2-6-8 16,-4-1 0-16,3-2-28 0,0-3-50 0,-2-5-7 15,1-1-57-15,-3-3-16 0,2-6-22 0,-2-1-34 16,1-5 1-16,-1-3 15 0,-5 1 36 16,-1 0 25-16,0 1 55 0,-4-1 47 15,0 3 9-15,-4 11 11 0,0-19 0 0,-6 11 16 16,-2 0 24-16,2 3 7 0,-3 1-17 0,9 4-8 16,-18-3-5-16,9 7-4 0,0 1 10 0,-2 3 5 15,4 3 1-15,0 3-7 0,1-2 3 0,4 4-9 16,2 0 3-16,0 3-10 0,2-3-11 15,2-1 17-15,1-1-32 0,3-2-45 0,2-1-137 16,1-2-101-16,0-4-201 0,3-3-227 0,-1-4-537 16,1-5-860-16</inkml:trace>
  <inkml:trace contextRef="#ctx0" brushRef="#br0" timeOffset="91696.87">8917 4704 567 0,'-10'-7'730'16,"4"-1"-111"-16,6 8-65 0,-11-10-93 0,11 10-92 15,-7-6-82-15,7 6-66 0,-7-6-43 0,7 6-33 16,0 0-60-16,0 0-135 0,12 3-134 0,-1-1-178 16,7-1-151-16,1 4-459 0,4-2-562 0</inkml:trace>
  <inkml:trace contextRef="#ctx0" brushRef="#br0" timeOffset="91999.78">9227 4841 82 0,'-8'4'593'0,"-5"1"-83"0,-2 0-89 15,-6 1-15-15,-3 0-27 0,1 1-32 16,1-1-75-16,1 2-48 0,1 1-52 0,1 0-27 16,2 2-34-16,4 1-31 0,3-1-4 0,4 2-1 15,2-2-18-15,4 1-6 0,4 0-10 16,2-2 0-16,4 2-12 0,1-5 6 0,3 2-7 16,-1-5-9-16,2-3 11 0,-1-1-3 0,2-4-3 15,4-6 3-15,-4-3-18 0,2-6-35 0,-4-7-17 16,-1-2 0-16,-5-5-2 0,-5 1 19 0,-1-2 14 15,-4 0 31-15,-5 1 18 0,-4-4 21 0,-5 3 27 16,-1 3 11-16,-4 3 10 0,3 6-11 0,2 1-15 16,0 6-20-16,3-1-21 0,2 6-23 15,1 1-47-15,2 5-15 0,8 4-33 0,0 0-35 16,-7 6-49-16,10 3-84 0,7 1-76 0,5 6-112 16,4 3-82-16,2 0-379 0,8 5-459 0</inkml:trace>
  <inkml:trace contextRef="#ctx0" brushRef="#br0" timeOffset="92295.44">9532 4882 471 0,'0'0'604'15,"-16"3"-27"-15,16-3-15 0,-17 0-54 16,17 0-49-16,-19 1-61 0,19-1-60 0,-20 0-64 0,20 0-59 16,-16 0-57-16,16 0-37 0,-14 4-22 15,14-4-22-15,-12 3-12 0,12-3-21 0,-9 9-18 16,9-9 0-16,0 0 1 0,2 18 2 0,2-10-9 15,5-2 6-15,0 1-7 0,3 0-1 0,-1-2 1 16,3 1-5-16,-2-5 10 0,2 0-4 0,0-3-2 16,1-4-36-16,-2-6-15 0,1-1-12 0,-2-6 5 15,-4-4-4-15,-3-2-6 0,-3-1 13 0,-6-2-25 16,-1-3 90-16,-4 1-44 0,-9-5 75 16,0 6-27-16,-4 0 26 0,4 7-7 0,-3 0-21 15,4 4 3-15,0 3-10 0,5 0-19 0,-2 5-86 16,5 1-83-16,2 3-25 0,7 6-30 0,0 0-88 15,0 0-58-15,0 0-122 0,11 6-576 16,5 0-681-16</inkml:trace>
  <inkml:trace contextRef="#ctx0" brushRef="#br0" timeOffset="92728.5">9741 4607 157 0,'-9'-8'830'15,"0"0"-122"-15,3 2-17 0,-2-1-101 0,2 1-9 16,6 6-43-16,-11-11-59 0,11 11-78 0,-7-8-78 16,7 8-68-16,-8-6-56 0,8 6-43 0,0 0-45 15,-8-8-31-15,8 8-25 0,0 0-11 16,0 0-9-16,0 0-14 0,0 12 1 0,2-2 5 16,3 3-8-16,-1 1-1 0,5 7-22 0,-4-1-18 15,1 4-8-15,-1-1-19 0,4 8-7 0,-4-3-28 16,-1 1-14-16,3-4-19 0,-3 0 2 15,0 0-1-15,2-3-24 0,-2 1-35 0,2-4-9 0,-1-2 4 16,-1-3 25-16,1 0 33 0,-1-3 22 0,3-3 27 16,0-2 13-16,-7-6 17 0,17 5 4 15,-5-8 23-15,-1 0 36 0,3-5 37 0,-1 1 44 16,12-12 212-16,-12 9-111 0,-3 0 33 16,0 1 18-16,-3-2-5 0,0-1-20 0,0 4-11 15,-1-3-57-15,-3 3 5 0,-1-3-53 0,-2 11-5 16,0-14-52-16,0 14 7 0,-2-14-63 15,2 14-13-15,-3-9-30 0,3 9 0 0,0 0-4 16,0 0-28-16,-13 6 2 0,13-6 4 0,-1 12 8 16,1-12 4-16,8 19-2 0,-1-7-8 0,5-1-20 15,1-1-30-15,2 0-44 0,5 0-21 0,0-2-96 16,2-3-149-16,-1-3-211 0,2-3-753 0,-3-1-996 16</inkml:trace>
  <inkml:trace contextRef="#ctx0" brushRef="#br0" timeOffset="93065.94">10439 4957 690 0,'0'0'835'16,"0"0"-161"-16,0 0-97 0,-2-12-114 0,2 12-92 15,2-22-71-15,0 5-52 0,1-1-35 0,1-3-58 16,3-4-34-16,0 0-53 0,2-4 14 16,1 1-46-16,2 0 30 0,2 0-17 0,-2 2-7 15,1 1 5-15,-3 4-4 0,0 3-5 16,-1 1-15-16,-1 4-9 0,0 2-8 0,-2 2-7 16,1 4-4-16,-7 5 3 0,10-2 3 0,-10 2-38 15,19 10 41-15,-10 3-37 0,3 4 46 0,-1 2-6 16,-1 6 1-16,3 1-5 0,-3 5 3 0,-1-2-1 15,1 3 2-15,-2-3 2 0,-2 0-3 0,1-4-97 16,-1-4-109-16,-4 1-130 0,0-5-167 16,0-1-139-16,1-3-424 0,-3-13-677 0</inkml:trace>
  <inkml:trace contextRef="#ctx0" brushRef="#br0" timeOffset="93728.45">10547 4953 141 0,'-11'-5'823'0,"2"2"-118"16,9 3-106-16,-13-11-98 0,13 11-73 0,-3-14-70 15,6 4-60-15,6-1-64 0,3-2-43 0,7 0-43 16,6-3-33-16,10 0-23 0,2-2-31 0,3-2-50 16,1 1-48-16,1-1-51 0,1 1-22 0,-1 0-27 15,-2 0-28-15,-4 1-4 0,-4 2 17 0,-7 2 45 16,0 2 11-16,-6 0 33 0,-3 5-7 0,-3-3 21 16,-2 5-16-16,-5-1 1 0,-6 6-14 0,0 0 23 15,-2-10-10-15,2 10 29 0,-15-1-5 0,15 1 7 16,-19 3 4-16,7 2 20 0,2 0-5 0,1 1 26 15,-2 0-21-15,3 1 19 0,2 0-14 16,0 1 27-16,6-8-14 0,-3 16 32 16,3-16 13-16,3 16 22 0,3-9-24 0,0-1 7 0,9-2-22 15,-2 2 7-15,4-4-24 0,-2 2 10 0,2-1-17 16,-6-1 22-16,3-1-13 0,0 0 6 16,-4 2-21-16,2 0 6 0,-3 2-17 0,0 1 14 15,-3 1-15-15,2 4 14 0,-2 2-12 0,-4 2 26 16,1 4 29-16,-1 2 7 0,-2 3-21 0,0 2 13 15,-3 7-17-15,-1-1 12 0,0 0-9 0,-3 2 5 16,-1 5 15-16,-1-1-8 0,-1-1-55 0,-2 1 62 16,-1-3-70-16,-1-1 64 0,-1-2-9 15,0-4-14-15,1-4-33 0,-1-1-8 0,-2-3 2 16,7-4 3-16,-3-7 7 0,3 1-14 0,-3-3 23 16,4-2 22-16,-1-2 25 0,10-3-27 0,-14-1 95 15,14 1-47-15,-9-10 30 0,9 10-42 0,-2-21 54 16,6 5-35-16,3-6 17 0,5-4-47 0,3-7 23 15,5-2-16-15,2 1-12 0,-2-2-4 0,5 0-13 16,-1 1-9-16,0 0 1 0,-1 1-6 16,-1 1-2-16,-3 3-10 0,-2-2-35 0,-2 7-6 15,-4 2 6-15,0 2-42 0,-5 1 56 0,2 4-79 16,-5 0 33-16,-1 1-21 0,-2 1-7 0,-2 3 4 16,0 1 9-16,-1 0 5 0,-3 2 8 0,6 8-1 15,-10-11 8-15,10 11 13 0,-12-5 2 0,12 5 15 16,0 0-6-16,-17 3 11 0,17-3-3 0,-7 10 14 15,7-10-1-15,-1 14 10 0,5-3-5 0,2 2 14 16,4 1-8-16,2 0 11 0,3 2-5 0,2-2 11 16,3 2-12-16,2-1 12 0,-3-3-11 0,1-2-23 15,-2-1-99-15,0-3-101 0,0-3-189 0,-3 0-147 16,0-4-306-16,-1-2-410 0</inkml:trace>
  <inkml:trace contextRef="#ctx0" brushRef="#br0" timeOffset="93928.38">11470 4528 245 0,'-5'-11'935'0,"5"11"-227"15,-6-14-142-15,6 14-132 0,0 0-80 0,0 0 13 0,7-5-49 16,6 11-19-16,4 7 7 0,4 5-62 0,5 7 6 16,-1 1-50-16,-3 6-26 0,0 3-41 0,-6-2-20 15,-3 5-27-15,-2-1-11 0,-6-1-29 0,-8-2-35 16,-6 6-67-16,-6-2-41 0,-4 0-121 0,-5-4-91 15,-5 1-160-15,0-4-205 0,-3-4-604 0,-1-1-884 16</inkml:trace>
  <inkml:trace contextRef="#ctx0" brushRef="#br0" timeOffset="94616.85">11926 4751 189 0,'0'0'606'0,"-16"4"-84"0,16-4-83 15,-12 4-36-15,12-4-65 0,0 0-35 0,0 0-42 0,0 0-36 16,16 7-31-16,-2-7-26 0,5 1-34 0,4-2-17 16,5 0-24-16,1 0-18 0,7-2-15 15,2 1-10-15,0-3-10 0,2 2-13 0,-3-1-3 16,1 0-35-16,-4-1-87 0,-5 3-77 0,0-2-117 16,-5 1-71-16,-5 0-84 0,-1 0-458 0,-3-1-471 15</inkml:trace>
  <inkml:trace contextRef="#ctx0" brushRef="#br0" timeOffset="94777.2">12181 4904 297 0,'0'0'585'0,"5"16"-51"0,-5-16-70 0,17 11-34 16,-1-8-73-16,4-1-28 0,1 1-41 0,6-3-39 16,2-1-43-16,2-1-38 0,5-2-36 15,1 0-26-15,7-3-44 0,0 0-153 0,1-1-270 16,-3-1-306-16,4-3-299 0,-1-2-555 0</inkml:trace>
  <inkml:trace contextRef="#ctx0" brushRef="#br0" timeOffset="95594.59">13451 4497 318 0,'0'0'622'16,"-5"-16"-64"-16,2 6-34 0,1 0-42 0,-1 0-44 15,2-1-18-15,0-1-44 0,1 0-57 0,1 0-19 16,0 0-78-16,6-2-30 0,-2 2-53 0,2-1-15 16,2 2-20-16,2 3-40 0,-1-2-4 0,-2 6-27 15,4-1 0-15,-1 3-9 0,-11 2-11 0,20 2-5 16,-11 3 11-16,0 1-18 0,1 2 12 0,-3 3 0 15,1 1-16-15,-2 2-9 0,-3 1-12 0,2 2-44 16,-3-1 30-16,-1 3-24 0,-1 2 34 0,0-1-56 16,-1 1 41-16,-1 2 4 0,-1-1-9 15,-1 0-12-15,-1-1 10 0,0 0 6 0,-1-4 6 16,1-1 9-16,-1-1 6 0,2-2 1 0,-1 1 14 16,0-6 5-16,4 3 4 0,-3-3 24 0,4-8 36 15,-5 15 30-15,5-15-14 0,-3 9-15 0,3-9-31 16,0 0 6-16,0 0-13 0,0 0-7 0,12 3 4 15,-12-3-4-15,14-4-6 0,-3 0-3 16,1 0 2-16,2-1-28 0,1-3-33 0,2 2-46 16,-2 0-57-16,5-1-69 0,-2-1-66 0,2 0-126 15,0-1-57-15,-1 0-70 0,3 0-377 0,-2-2-486 16</inkml:trace>
  <inkml:trace contextRef="#ctx0" brushRef="#br0" timeOffset="95976.92">13727 4320 589 0,'-6'-11'576'0,"6"11"-55"16,0 0-48-16,0-13-73 0,0 13-49 0,0 0-40 16,6-11-38-16,-6 11-12 0,10-5-16 0,-10 5-26 15,19-1 1-15,-6 2-41 0,1 1-3 0,3 1-8 16,3 0 14-16,2 2-20 0,0 0-20 15,0 1-28-15,-1 1-21 0,1 0-29 0,0 1 1 16,-2 0-24-16,-1-2-3 0,1 2-5 0,-5-2-5 16,-1 1-4-16,-1 1-7 0,1-4-20 0,-5 1-12 15,0 2-3-15,-9-7 0 0,14 10-7 0,-14-10 11 16,8 14 8-16,-8-14 0 0,5 12 0 0,-5-12 2 16,0 15-3-16,0-15-13 0,-3 19 20 0,0-9-14 15,0-1 20-15,-1 3-19 0,-1 0 20 0,-3 3-17 16,2 0 9-16,-1 1-16 0,1 1 21 15,-1 2-1-15,0 0-2 0,0 2-8 0,1-1-37 16,-1-1-2-16,2-2-25 0,0-1-35 0,0-1-45 16,1-1-89-16,1-3-58 0,0-1-63 15,-1 1-35-15,4-11-67 0,-6 15-87 0,6-15-406 16,-8 10-543-16</inkml:trace>
  <inkml:trace contextRef="#ctx0" brushRef="#br0" timeOffset="96128.4">13874 4661 283 0,'0'0'657'0,"-9"-13"-48"16,9 13-103-16,-4-12-104 0,4 12-78 0,4-14-61 16,2 7-43-16,2 1-20 0,4-4-32 15,4 3-32-15,4 0-19 0,0 0-30 0,5 1-23 16,1-2-6-16,3 1-37 0,-2 3-117 0,-1-1-127 16,2-1-165-16,-2 2-148 0,-2-2-366 0,1 0-467 15</inkml:trace>
  <inkml:trace contextRef="#ctx0" brushRef="#br0" timeOffset="96565.33">14245 4357 113 0,'0'0'746'15,"0"0"-110"-15,0 0-82 0,-12-4-58 0,12 4-68 16,0 0-45-16,0 0-25 0,-2-11-60 0,2 11-37 16,5-8-68-16,-5 8-22 0,12-10-38 0,-4 6-10 15,3-1-40-15,0 0-7 0,0 2-10 0,2-1-26 16,-1 3 1-16,1 0-30 0,-13 1 14 0,24 2-21 16,-14 2 15-16,0 0-20 0,-2 2 13 0,-2 1-13 15,-2 3-3-15,-1-2-14 0,-3-8-3 0,-2 21-17 16,-3-8 4-16,-1 0-2 0,-3 2-50 0,-1-2 50 15,-1 4-57-15,2-3 61 0,-1-1-40 0,3 0 54 16,-1-2-48-16,3-1 57 0,0-1-3 16,0 1 2-16,2-1 7 0,3-9 3 0,1 16-1 15,4-7 4-15,0-2-47 0,2-1 55 0,1 0-49 16,2 3 56-16,-1-3-2 0,0 0-9 0,-1 1 3 16,0-1-7-16,0 0 3 0,-2 0-2 0,-6-6 0 15,7 11 1-15,-7-11 3 0,-3 14 5 0,-3-7-3 16,-3 1-3-16,-5-1 1 0,1 2-24 0,-2-2-12 15,-1-1-30-15,1 1-30 0,2-2-47 16,2-1-39-16,-1 1-56 0,3-1-38 0,9-4-168 16,-14 2-593-16,14-2-638 0</inkml:trace>
  <inkml:trace contextRef="#ctx0" brushRef="#br0" timeOffset="96928.7">14651 4353 248 0,'-18'-3'631'0,"18"3"-95"0,-15-2-71 0,15 2-67 15,-19 0-52-15,19 0-67 0,-21 3-45 0,21-3-53 16,-16 6-32-16,7-2-35 0,9-4-14 0,-16 12-26 16,10-6-4-16,1 4-17 0,0-1-2 0,0 2-11 15,2 1-3-15,2 1-9 0,0 1 3 16,2 2-5-16,0 2-7 0,4 0-2 15,0 1-1-15,3 0 2 0,0 0-7 0,2 1 5 16,-1-2-7-16,2-2 6 0,2 1-4 0,0-4 4 16,2-1-2-16,1-1 7 0,-4-3-3 0,2-2 3 15,1-3 4-15,-3 0 45 0,-12-3 46 0,18 1 15 16,-18-1-6-16,14-4-53 0,-14 4 21 0,0 0-47 16,5-9 17-16,-5 9-40 0,-15-12 20 0,0 5-40 15,-6 2 32-15,-1-2-40 0,-1 1 27 0,3 3-46 16,2 0 40-16,0 0-148 0,4 1-45 0,0 2-95 15,2 2-136-15,12-2-129 0,-13 3-595 0,13-3-747 16</inkml:trace>
  <inkml:trace contextRef="#ctx0" brushRef="#br0" timeOffset="97493.63">14968 4532 165 0,'-4'-10'667'16,"4"10"-66"-16,-2-12-63 0,2 12-69 16,-4-10-101-16,4 10-42 0,-3-12-21 0,3 12-60 15,-5-12-40-15,5 12-39 0,-5-13-27 16,5 13-39-16,-5-12-19 0,5 12-42 0,-5-11-33 16,5 11-26-16,-7-10-23 0,7 10-16 0,-6-6-23 15,6 6 16-15,0 0 2 0,-14-3 24 0,14 3-5 16,-10 3 17-16,10-3-5 0,-9 6 18 0,9-6-10 15,-9 6 16-15,9-6-12 0,-8 12 16 0,8-12-7 16,-5 12 12-16,5-12 3 0,-3 14 15 0,3-14-9 16,2 16 12-16,0-6 8 0,2-1 6 0,0 1-5 15,1-1-5-15,3 1-3 0,-2 0-3 0,1-1-4 16,0 1-1-16,0-1-3 0,0 0 6 0,0-1-11 16,-1 0 4-16,-1 0-10 0,0-1 5 15,2 1-3-15,-4 2 4 0,-3-10-5 0,7 14 6 0,-7-14-6 16,4 13 5-16,-4-13-4 0,0 14 8 15,0-14-7-15,-4 13 8 0,4-13-4 0,-7 10 19 16,7-10 9-16,-10 11 10 0,10-11-3 0,-10 7 4 16,10-7-1-16,-12 3 8 0,12-3-7 0,-16 0-6 15,16 0-9-15,-17-5-8 0,6 2 1 16,2 1-1-16,0-2 8 0,-1 0 6 0,2 0 1 16,8 4 4-16,-15-8-25 0,15 8 49 0,-13-7-11 15,13 7 22-15,-8-7-52 0,8 7 17 0,0 0-38 16,5-15 20-16,3 9-24 0,3 0 28 15,4-3-27-15,2-2 25 0,4 0-35 0,3-3 35 0,1-3-44 16,-1 0 43-16,0-1-4 0,-3-2-5 0,-1 2 0 16,-5-2-2-16,-2 5-7 0,-4-4-7 15,-6 5-33-15,-3-1-37 0,-7 1-75 0,-6-2-65 16,-8 0-70-16,-7 2-100 0,-10 0-125 0,-4 3-146 16,-2 0-293-16,0 5-525 0</inkml:trace>
  <inkml:trace contextRef="#ctx0" brushRef="#br0" timeOffset="98013.67">13323 5006 402 0,'-13'1'463'0,"13"-1"-12"15,0 0-65-15,-11 2-6 0,11-2-38 0,0 0-26 0,0 0-38 16,-10 2-16-16,10-2-22 0,0 0-21 0,0 0-9 16,0 0-29-16,11-4-33 0,6 2-36 0,5-3-24 15,11 0-16-15,11-1-12 0,8-1-11 0,18 0-9 16,4-1-5-16,8 0-9 0,5-1-6 15,5-1-4-15,4 1-5 0,2 0-3 0,6 1-3 16,2 0 0-16,-3 1-1 0,-2 0 2 0,-1 1-4 16,-4 1 3-16,-4 1-2 0,-4-2-6 15,-6 2-5-15,-3-2 6 0,-6 2-3 0,-14 1 3 16,-6 1-8-16,-5-2-11 0,-13 1-35 0,-7 0-49 16,-5 3-90-16,-7-1-85 0,-16 1-134 0,14-2-94 15,-14 2-502-15,0 0-615 0</inkml:trace>
  <inkml:trace contextRef="#ctx0" brushRef="#br0" timeOffset="100610.7">13816 12396 58 0,'0'0'344'0,"0"0"-109"0,-10 7-32 15,10-7-56-15,0 0-2 0,-7 6-55 0,7-6 5 16,0 0-28-16,0 0 28 0,-8 6-24 0,8-6 30 16,0 0-40-16,0 0-23 0,0 0-11 0,0 0-29 15,0 0-14-15,0 0-66 0,0 0-59 16,6-10-117-16,-6 10-148 0,6-10 135 0</inkml:trace>
  <inkml:trace contextRef="#ctx0" brushRef="#br0" timeOffset="102260.9">13741 5123 305 0,'0'0'594'0,"0"0"-115"16,0 0-62-16,-2-10-59 0,2 10-19 0,4-10-75 0,-4 10-26 15,8-15-43-15,-1 6-16 0,2 0-36 0,0-1-15 16,3-1-29-16,3 1-14 0,0-2-23 0,0-1-7 15,3 4-14-15,-5 1-18 0,2-1 0 0,-1 3-2 16,0 2-13-16,-2-1 3 0,-1 4-12 16,-11 1 9-16,22 0-11 0,-13 3 6 0,0 1-5 15,-3 3 5-15,-1 1-5 0,-1 1 1 0,-1 1-1 16,-2 1 12-16,-1-11-13 0,0 23 6 0,0-11-5 16,-1 1 7-16,0-1-13 0,-2-3 16 0,3-9-2 15,-3 23-2-15,3-23-14 0,-2 18 23 0,2-18-11 16,-3 13 4-16,3-13-3 0,-1 12 13 15,1-12 6-15,-3 10 13 0,3-10 2 0,0 0 5 16,3 11 10-16,-3-11-11 0,0 0-8 0,10 6-1 16,-10-6-14-16,13 6-6 0,-13-6 1 15,13 5-8-15,-13-5-1 0,14 6-2 0,-14-6 0 16,15 8-10-16,-15-8 8 0,13 11 0 0,-5-5 3 16,-8-6-2-16,9 12-3 0,-9-12 2 0,7 13-2 15,-7-13-45-15,3 11 56 0,-3-11-47 0,2 12 56 16,-2-12-43-16,-2 12 51 0,2-12-48 0,-4 10 54 15,4-10-54-15,-12 11 50 0,2-9-51 0,0 3 53 16,-2-2-54-16,0 1 54 0,-1-1-52 0,-2-1 44 16,2-1-41-16,-1 0 51 0,-2-1-47 0,4 0 47 15,-2 0-52-15,1-1 52 0,0 0-55 16,3-1 50-16,0-1-89 0,10 3-5 0,-17-6-118 16,17 6-131-16,-9-6-153 0,9 6-124 15,0 0-285-15,1-13-434 0</inkml:trace>
  <inkml:trace contextRef="#ctx0" brushRef="#br0" timeOffset="102645.41">14150 5061 100 0,'0'0'698'0,"-4"-10"-131"16,4 10-73-16,0-12-38 0,0 12-90 15,8-13-35-15,-8 13-27 0,10-15-25 0,-2 9-27 16,1-1-50-16,2 0-10 0,1 1-35 16,2-1-43-16,-3 4-18 0,2 1-21 0,-1 1-16 15,-12 1-11-15,23 1-8 0,-13 2-12 0,0 0-7 16,-1 3-1-16,-1 1-5 0,-3-1 8 0,-1 5-12 16,-4-11-8-16,1 21 2 0,-4-8 1 0,-1 0 6 15,-1 3-3-15,-1-2-51 0,-2 3 46 0,1-1-57 16,-1-1 52-16,2-1-50 0,-2-1 52 0,0-1-47 15,3 0 43-15,0-1-29 0,1-2 45 0,0 1-54 16,4-10 54-16,-6 16-46 0,6-16 58 0,-2 11-48 16,2-11 56-16,1 11-54 0,-1-11 68 15,6 7-30-15,-6-7 51 0,10 4-36 0,-10-4 25 16,16 0-39-16,-16 0 30 0,23-4-39 16,-9 1 29-16,1-1-64 0,3 1-25 0,-1-2-76 15,-1 0-83-15,1 0-90 0,1-1-150 0,-3 0-72 16,2 1-529-16,-2 0-671 0</inkml:trace>
  <inkml:trace contextRef="#ctx0" brushRef="#br0" timeOffset="102977.62">14591 5045 270 0,'-7'-14'689'16,"7"14"-113"-16,-2-14-59 0,2 14-71 0,0-14-70 0,0 14-45 15,5-17-42-15,2 10-13 0,0 0-41 16,2-2-63-16,5 2-4 0,-1 1-37 0,1-1-28 16,0 4-22-16,0 2-16 0,0 1-16 15,-1 2-9-15,-2 2-6 0,0 1-7 0,0 4-12 0,-4-1 1 16,-2 3 6-16,-4 0-5 0,0 3-3 0,-3 0-3 16,-3 4-1-16,-3 1-2 0,-1 0-1 0,1 0-44 15,-1 0 47-15,0-1-31 0,-1 1 18 0,4-6-44 16,-1 3 52-16,2-2-49 0,-1-2 54 15,2 0-48-15,2-3 56 0,2-9-45 0,-2 17 54 0,2-17-48 16,4 12 39-16,-4-12-28 0,12 8 46 0,-12-8-50 16,14 0 47-16,-14 0-49 0,25-2-15 15,-11-3-68-15,2-1-92 0,-1 1-103 16,3-3-149-16,1 1-76 0,-1-3-510 0,0 1-638 16</inkml:trace>
  <inkml:trace contextRef="#ctx0" brushRef="#br0" timeOffset="103209.09">15037 5059 471 0,'0'0'502'0,"-2"-14"-39"0,2 14-22 16,-3-14-8-16,3 14-50 0,-5-12-8 0,5 12-31 15,-3-9-64-15,3 9-52 0,0 0-60 16,-4-12-48-16,4 12-8 0,0 0-36 0,0 0-15 16,0 0-14-16,0 0-3 0,0 0 17 15,-5 13 13-15,5-13-6 0,4 17-12 0,-3-6-7 16,2 1-7-16,1 2-7 0,0 2-21 0,0 0-25 15,1-2 44-15,1 3-36 0,-2-1 34 0,0 0-56 16,-1-2-17-16,0 1-128 0,0-3-26 0,-1 1-107 16,1-3-114-16,-3-10-86 0,2 19-59 0,-2-19-312 15,4 14-430-15</inkml:trace>
  <inkml:trace contextRef="#ctx0" brushRef="#br0" timeOffset="103626.16">15291 5071 372 0,'4'-12'533'16,"-4"12"-71"-16,1-11-47 0,-1 11-64 0,0-12-33 15,0 12-63-15,0 0-19 0,-1-17-36 16,1 17-16-16,-1-10-37 0,1 10-19 0,0 0-30 16,-1-15-14-16,1 15-21 0,-3-9-5 0,3 9-25 15,-6-10-2-15,6 10-10 0,-7-8-1 0,7 8-17 16,-11-8 13-16,11 8-20 0,-15-5 11 15,15 5-13-15,-17 0 4 0,17 0-6 0,-23 3 8 0,13 0-10 16,-2 1 9-16,2 1-10 0,0 1 11 0,0-2-10 16,2 3 10-16,0-1-16 0,2 2 18 15,-1-1-13-15,7-7 19 0,-6 15-9 0,6-15 8 16,-3 12-12-16,3-12 16 0,3 9-4 0,-3-9 7 16,10 8-11-16,-10-8 10 0,13 2 0 0,-13-2 7 15,15 0 12-15,-15 0 14 0,19-5 21 0,-9 2-6 16,-10 3 18-16,16-9 42 0,-16 9 18 15,13-6 8-15,-13 6-8 0,14-6-35 0,-14 6-16 16,9-3-27-16,-9 3-25 0,0 0-13 0,14 1-9 16,-14-1 2-16,9 10-4 0,-4-1-1 15,0 3-3-15,2 0 5 0,-1 2-6 0,0 4-25 16,1-2 33-16,0 3-25 0,0 1 31 0,-2 0-29 16,-1-3-64-16,-3 0-210 0,0 1-191 0,-5-1-302 15,2-1-377-15,-5-4-765 0</inkml:trace>
  <inkml:trace contextRef="#ctx0" brushRef="#br0" timeOffset="116978.17">22654 9534 315 0,'8'5'342'16,"-8"-5"-91"-16,0 0 8 0,0 0-65 15,0 0 4-15,9 4-54 0,-9-4 23 0,0 0-45 16,0 0-4-16,0 0-31 0,0 0 19 0,-11 2-37 16,11-2 16-16,0 0-25 0,-14-1 9 0,14 1-28 15,0 0 17-15,-14-2-20 0,14 2 11 16,0 0-24-16,-12-3 14 0,12 3-22 0,0 0 9 15,-16-3-28-15,16 3 23 0,0 0-21 0,-15-4 17 16,15 4-23-16,-17 0 23 0,17 0-24 0,-20-1 18 16,7 1-18-16,13 0 19 0,-27 0-16 0,14-2 17 15,-3 2-16-15,0 0 35 0,-2-1-19 0,-1 1 18 16,0-2-15-16,1 2 14 0,-2 0-17 0,2-1 14 16,-3 1-6-16,1-1 8 0,0 1-15 0,-1-2 20 15,2 1-17-15,-3 1 14 0,3-1-13 16,-3 0 17-16,1 0-16 0,1-2 6 0,-1 1-15 15,0 2 14-15,2-1-16 0,-3 1 9 0,2 0-15 16,-3-2 12-16,2 1-15 0,-2 1 15 0,-2 3-7 16,-2-3 21-16,-3 0-10 0,1 1 14 0,-2 1-19 15,0 1 11-15,1-1-16 0,-4 0 15 16,-1 2-16-16,1-1 12 0,3 0-23 0,2-1 20 16,-1 2-10-16,1-2 9 0,-2 0-16 0,3 0 13 15,1-1-12-15,-2 0 13 0,2 0-13 0,1-2 25 16,3 1-7-16,-1 0 19 0,1-1-11 0,-4 1 7 15,2-1-14-15,-3 0 14 0,0 1-16 0,-1 0 8 16,-1 0-15-16,-2 0 13 0,2 1-20 16,-2 0 13-16,-3 1-16 0,4 0 14 0,-6 0-10 15,3 1 6-15,-1-1-10 0,0 0-6 0,5 1 7 16,0-1 7-16,0 0-11 0,0 1 2 0,0-2-1 16,0 1 3-16,1 1-1 0,0-2-1 0,0 2 6 15,-1-2-5-15,-1 0 2 0,0 0-3 16,1 0 2-16,-1-1 0 0,-3 0-1 0,-4 1-1 15,1-1 8-15,-1-1-8 0,-2 0 4 0,2 1-1 16,-3-1 1-16,3 0-5 0,-4 1-1 0,-1-1 7 16,0 1-6-16,0-2 0 0,0 2-1 0,-1-1 2 15,0 0-1-15,1 1 2 0,-7 0 2 0,7 0-1 16,2-3-1-16,-3 2 3 0,2 1-3 0,0-1 0 16,1-1 8-16,0 0-10 0,0-1 9 15,3-1-10-15,-2 2 7 0,0-3-4 16,2 4 3-16,-2-2-11 0,0 0 6 0,0 1 0 15,-1 0 0-15,0 0-1 0,2 1 1 0,-2 1 1 16,0-1 1-16,0 1-2 0,-1 1 1 0,-2 0 8 16,3 0-11-16,-8 2 12 0,1-1-13 0,0 0 11 15,-1 2-9-15,-1-3 8 0,-1 3-8 0,1-2 9 16,-2 1-11-16,-2-1 12 0,2 0-6 0,-3-1-4 16,0 1 2-16,-1-1-1 0,0 0 0 0,2-2 2 15,-1 1-2-15,1-1 10 0,1-1-12 0,1 1 9 16,-1 0-9-16,-2 1 8 0,1-1-6 0,-1 0 10 15,-1 1-12-15,1 0-2 0,-1 0 2 0,1 0 1 16,0 1 1-16,-2-1 0 16,3 0-4-16,-3 0 4 0,0-1 3 0,-1 1 0 0,2 0 7 15,-1 0-9-15,-2 0 6 0,1 1-9 0,1-1 1 16,-2 0 0-16,2 0 2 0,0-1 0 0,2 1 1 16,-1 0 0-16,0-1 3 0,0-1-3 15,2 1 1-15,0 0-1 0,1-1 0 0,-1-1-2 16,1 2 0-16,0 0 10 0,-2-1-11 0,0 2-4 15,-1 0 6-15,2 0 0 0,-2 3 2 0,1-2 2 16,1 2-5-16,0-1 3 0,1 0 1 0,2 1-1 16,-2-2-2-16,5 1 0 0,-2 1-7 0,8-2 10 15,-3-1-2-15,3 1 1 0,-2-1-2 0,-7-1 1 16,8 1 5-16,-8 0-4 0,0 0-6 0,1 0 7 16,-3 0-1-16,1 0-2 0,2 1-1 0,-2 0 1 15,-2-1 1-15,3 1 0 0,-3 2 0 16,1-2 0-16,0 0 0 0,-1 2 0 15,1-2 4-15,-2-1-6 0,0 0 5 0,-1 0-4 16,2 0 3-16,-1-1-1 0,0 0 2 0,-1-2 1 16,-1 2 7-16,4-3 2 0,-3 1 2 0,-1-1-3 15,0 2-1-15,1-2-2 0,1 2 2 0,-4-2-3 16,1 2-2-16,0-1 2 0,-2 1-3 0,1-2 0 16,-1 2 3-16,0 0 2 0,0-2 1 0,0 3 5 15,-1-2 1-15,1 1-4 0,3 1-2 0,-2 0-3 16,0 1 2-16,0 0-5 0,1 0 0 15,-1 1 1-15,-1 0-4 0,1 1 3 0,-1-1 1 16,1 2-1-16,1-3-4 0,-1 2-5 0,1 0 7 16,1-1-2-16,-1-1 1 0,1 0 0 0,0-1-2 15,1 1 1-15,1-4 0 0,-2 4-3 0,2-1 2 16,0-4-1-16,0 4 5 0,0 0-2 0,0-2-4 16,1 2 2-16,1-2 9 0,-2 1-11 0,2 0-1 15,0 1 2-15,-1 1 2 0,3 0-2 16,-2 0 1-16,1 0-1 0,3 0 1 0,5 0-2 15,0 0-2-15,0 0 6 0,-6 0-2 0,6 0 7 16,0 1-5-16,1-1-1 0,1 0-2 0,-1 2-1 16,2-2 0-16,-1 0 2 0,2 2 0 0,-1-2 1 15,3 1-2-15,-1 0 1 0,2 0 1 16,3 0-1-16,-3 0-1 0,4 1 1 0,3 0 0 16,-1-2 1-16,2 2 0 0,0-1 1 0,2 2-1 15,-2-3-1-15,0 4 1 0,4-2 2 0,-2-1-7 16,-2 3 2-16,2-3 2 0,1 1-1 0,-1 2 2 15,2-3-1-15,0 2-2 0,2-2 3 0,2 1-1 16,0-1 1-16,2 1 1 0,-1-1-2 0,2 0-4 16,0-1 4-16,3 1 3 0,1 0-2 0,1 0 10 15,-3 1-15-15,2 0 7 0,1-1-7 0,-3 0 1 16,3 2 0-16,-3-1 3 0,-2 1-3 0,0 0 4 16,-2 0 0-16,2 0 0 0,-2-1 2 0,1 1-3 15,0-2 2-15,0 1-4 0,0-1 6 0,0-1-2 16,1 0-5-16,1-1 11 0,-2-1-1 15,2 2-6-15,-2-1-1 0,-1 1-3 0,0-4-1 16,0 3 1-16,1 1-1 0,-2-1 1 0,-2 0 1 16,0 1-1-16,-2 1 1 0,-1 0 1 15,-1 0-1-15,2 0 2 0,-2 2-2 0,0 0 1 16,-2 0 2-16,4-2 1 0,1 3 6 0,3-3 21 16,1 1 17-16,2-1-3 0,-2 1-58 15,1 0 50-15,2-2-58 0,-1 0 59 0,0 1-52 0,2-1 65 16,3 0-49-16,-3 2 50 0,3-2-53 15,-3-2 53-15,16 2-42 0,-22 0 57 0,22 0-62 16,-20 2 41-16,20-2-48 0,-15 0 38 0,15 0-47 16,-13 0 42-16,13 0-50 0,-13 1 48 0,13-1-54 15,0 0 48-15,-14 0-53 0,14 0 51 0,-6 5-51 16,6-5 55-16,-7 10-51 0,7-10 53 0,-2 18-53 16,0-7 56-16,-1 3-57 0,3 1 51 0,0 3-50 15,0 1 51-15,0 5-38 0,0 2-3 0,0 2 6 16,3 0 42-16,-3 7-51 0,2-2 52 0,0 2-55 15,1 0 57-15,1 0-54 0,0-2 52 0,-2 1-58 16,5-2 50-16,0 0-50 0,-2-1 54 0,3-2-52 16,-5-4 54-16,2-3-54 0,0 2 55 0,1-3-56 15,-4-2 55-15,0-2-56 0,2 0 56 16,-3-2-53-16,3-2 53 0,-4 0-52 0,2-2 54 16,-2-11-55-16,2 19 45 0,-2-19-42 0,4 19 42 15,-4-19-45-15,0 13 51 0,0-13-52 0,1 12 53 16,-1-12-58-16,5 12 55 0,-5-12-52 0,0 11 52 15,0-11-53-15,4 9 54 0,-4-9-51 0,2 11 52 16,-2-11-54-16,3 11 53 0,-3-11-52 16,5 9 51-16,-5-9-50 0,5 10 50 0,-5-10-46 15,7 11 42-15,-7-11-44 0,9 10 49 0,-9-10-53 16,11 9 56-16,-11-9-53 0,15 9 51 0,-15-9-53 16,21 4 54-16,-7-2-55 0,1-2 52 0,4 1-50 15,1-2 53-15,2-1-56 0,5 1 56 16,0-1-56-16,9-2 54 0,0 1-53 0,2-2 51 0,11 1-55 15,1 0 60-15,1-2-54 0,3 3 53 16,3 0-54-16,-1-2 52 0,3 4-54 0,1-2 58 16,-4 0-50-16,4 2 45 0,3-2-50 0,-2 0 54 15,0 0-51-15,1 0 52 0,9-3-56 0,3 0 52 16,-3 3-55-16,-10-1 46 0,11-2-61 0,-9 2 51 16,-2 1-50-16,11-1 55 0,-10 2-56 0,-2-2 54 15,1 1-53-15,0-1 49 0,0 2-65 16,0-2 52-16,0 3-41 0,1-1 52 0,11-3-50 15,0 1 59-15,-1-1-49 0,5-1 58 0,0 0-54 16,2 0 55-16,-1 1-52 0,2-3 53 0,-2 2-52 16,-1 0 55-16,-2 0-53 0,1 2 51 0,-6-1-51 15,-9 2 53-15,-1-1-54 0,-1 3 53 0,-1-1-53 16,-3 2 55-16,0-1-50 0,-2 1 47 0,1 0-51 16,-4 1 57-16,2-1-57 0,-2 2 51 0,1-2-51 15,0 0 52-15,2 0-51 0,-2 0 52 0,2 0-52 16,1-2 54-16,0 1-55 0,1-1 56 15,0 1-58-15,2-1 53 0,1 1-47 0,-3-1 49 16,-2 1-52-16,4 1 54 0,-4-2-57 0,2 2 46 16,-2 0-43-16,0 0 52 0,-2 0-54 0,3 2 55 15,-4-2-56-15,2 1 56 0,-1 1-55 16,-1 1 45-16,-1-2-40 0,0 2 50 0,0 0-57 16,0 0 60-16,-1 0-54 0,0 0 55 0,-1 0-62 15,1-2 59-15,0 2-57 0,-6-1 54 0,7 1-52 16,-1-2 52-16,-6 2-52 0,8-2 52 0,0-1-52 15,0 2 52-15,2-1-47 0,-2 1 48 0,1-1-49 16,1 1 53-16,0-1-57 0,-1 1 49 0,1-2-49 16,-1 0 54-16,3 0-56 0,1 0 57 0,0 0-55 15,1 0 55-15,0 0-50 0,3-2 46 0,0 2-50 16,1 0 51-16,0-1-53 0,0 1 43 0,0 0-42 16,2 0 56-16,-2-2-55 0,0 2 53 15,0-1-53-15,-2-1 52 0,1 1-53 16,3-1 53-16,-2 2-58 0,1-1 59 0,0 1-53 15,1 0 54-15,-1-1-57 0,-1 1 57 0,4-2-56 16,0 2 63-16,0 0-64 0,1 0 59 0,0 0-59 16,0 0 53-16,1-1-51 0,-1 2 52 0,11-2-54 15,-10 1 54-15,0 0-56 0,-1 1 56 0,1 1-54 16,-1-1 55-16,-3 0-55 0,2-1 55 0,-1 2-52 16,-1-1 50-16,0 2-46 0,-1-3 48 0,0 2-48 15,-1-1 47-15,-2 1-55 0,2-2 58 16,-1 0-54-16,0 0 56 0,-1 0-59 0,1 0 55 15,-1 0-57-15,-2-2 57 0,0 1-57 0,1-1 57 16,-1 1-55-16,0-4 56 0,-3 4-55 0,0-2 53 16,1-1-53-16,-2 1 51 0,0 0-47 0,-3 0 49 15,1 0-53-15,-3 0 57 0,-5 0-60 0,-1 2 54 16,-1-1-52-16,1-1 52 0,-3 2-51 0,2 1 50 16,-2-2-50-16,2 2 49 0,-1-1-43 0,1-1 47 15,2 1-49-15,-2 1 48 0,1 0-49 0,2-2 50 16,6-1-55-16,0 3 58 0,0-2-54 0,1 1 53 15,1 0-55-15,-1-1 53 0,2 1-52 16,-1 0 52-16,-1 1-53 0,1-2 53 0,-1 1-47 16,-8-1 49-16,-1 1-53 0,3 1 56 15,-5 0-57-15,1 0 54 0,-3-2-53 0,1 0 49 0,-6 1-52 16,0 1 53-16,0-1-53 0,-3 0 54 16,1-1-53-16,-1 1 55 0,1 0-56 0,-2 0 56 15,0 0-59-15,-1-1 57 0,1 0-53 0,0 1 54 16,0 0-55-16,3-1 56 0,-1 0-51 0,1 1 51 15,4-1-58-15,-1-1 55 0,2 1-60 0,0-1 56 16,-2 1-54-16,2 0 55 0,-7-2-53 0,2 3 57 16,-1-2-56-16,-1 2 55 0,0-1-55 0,-1 0 56 15,0 0-53-15,1 1 52 0,0-1-53 0,-2 1 65 16,2-1-55-16,3 0 41 0,-2 1-47 0,5-1 47 16,2 1-53-16,3-1 55 0,-2 1-48 0,2 0 52 15,1-1-60-15,-1 1 53 0,0 0-52 0,2 0 56 16,-2-1-53-16,0 0 50 0,-1-1-51 15,-2 3 55-15,0-3-54 0,-2 1 52 0,-6 1-50 16,1-1 52-16,-3 1-54 0,-4-1 53 0,0 2-44 16,-2 0 41-16,1-1-53 0,-2 1 57 0,1 0-55 15,-1-1 59-15,-2 1-58 0,2 0 57 0,1 0-60 16,0 0 54-16,2 0-63 0,-1 0 24 16,8 1-12-16,-4-1-4 0,4-1 3 0,-2 1 4 15,-2 0 3-15,1 0 6 0,-4 0 4 16,1-2 4-16,-4 2-1 0,0-1 7 0,-1 1-2 15,-4-2-2-15,-1 1 4 0,-1 1 3 0,1-2 11 16,-14 2-4-16,22-1-1 0,-12-2 0 0,-10 3-1 16,19-2-4-16,-19 2 2 0,19-1-2 0,-19 1-2 15,24-2-1-15,-24 2 0 0,22-1-1 0,-22 1 3 16,23-3-2-16,-23 3 0 0,21-3 0 0,-21 3 1 16,15-1 1-16,-15 1 11 0,14 0 17 0,-14 0 9 15,13-2-48-15,-13 2 61 0,0 0-63 0,14-3 55 16,-14 3-53-16,0 0 50 0,11-1-50 0,-11 1 45 15,0 0-46-15,0 0 46 0,11-3-59 0,-11 3 52 16,0 0-52-16,0 0 56 0,0 0-46 16,11-3 74-16,-11 3-45 0,0 0 54 0,0 0-56 15,0 0 43-15,5-8-50 0,-5 8 44 16,0 0-44-16,0 0 51 0,2-11-24 0,-2 11 36 16,0 0-42-16,-4-14 45 0,4 14-37 0,-8-11 23 15,8 11-36-15,-4-12 33 0,4 12-23 0,-7-12 15 16,3 4-27-16,4 8 34 0,-9-15 4 0,5 6 15 15,-1-2-29-15,2 3 1 0,-1-3-21 0,0 0 21 16,-1-3 9-16,-1 0-8 0,3 0-3 0,-5-3-1 16,5-1 3-16,1-2 3 0,-1-3-2 0,-1 0-9 15,2-1-6-15,0-2-5 0,2-1-3 0,0 0-24 16,2-1 22-16,0 3 31 0,0-2 14 0,0 2 3 16,-2 0-24-16,2 2 12 0,-2 2-8 15,0 0 15-15,0 2-16 0,0 2 31 0,0-2-15 16,-2 2-8-16,2 2-10 0,-4-1-11 0,4 3-5 15,-4 1-5-15,2 1-6 0,-1 0-3 16,3 0-9-16,-5 1 0 0,5 10 4 0,-2-15-2 16,2 15 1-16,-4-12-7 0,4 12 3 0,-3-12 0 15,3 12-2-15,-4-8-1 0,4 8-17 0,0 0 17 16,-2-12-1-16,2 12-4 0,0 0-5 0,0 0 1 16,-2-11 5-16,2 11-1 0,0 0-3 0,0 0-1 15,0 0-4-15,-1-12 0 0,1 12-4 16,0 0 0-16,0 0-21 0,0 0 25 0,0 0-23 15,-4-8 15-15,4 8-27 0,0 0 11 0,0 0-10 16,0 0 8-16,0 0-11 0,0 0-4 0,0 0-23 16,0 0-30-16,0 0-36 0,0 0-108 0,-4-11-48 15,4 11-130-15,0 0 9 0,-8-6-33 0,8 6-66 16,0 0-38-16,-10-8-72 0,10 8-255 0,-7-6-437 16</inkml:trace>
  <inkml:trace contextRef="#ctx0" brushRef="#br0" timeOffset="118822.37">15709 8986 163 0,'0'0'400'0,"0"0"-105"0,0 0-28 16,0 0-58-16,0 0-20 0,0 0-50 0,0 0 1 15,0 0-51-15,0 0 26 0,0 0-25 0,0 0 28 16,0 0-13-16,0 0 22 0,0 0-16 0,0 0 22 15,0 0-25-15,0 0 9 0,0 0-26 0,0 0 5 16,0 0-24-16,0 0 2 0,0 0-25 0,0 0 2 16,0 0-24-16,0 0 10 0,-2-11-17 15,2 11 6-15,0 0-18 0,-9-6 8 0,9 6-15 16,0 0 8-16,-7-5-10 0,7 5 10 0,0 0-14 16,-11-6 12-16,11 6-14 0,0 0 12 15,-9-7-11-15,9 7 9 0,0 0-12 0,-9-2 11 0,9 2-11 16,0 0 16-16,0 0-13 0,-10-5 15 15,10 5-14-15,0 0 2 0,0 0-43 0,0 0-26 16,-7-6-129-16,7 6-63 0,0 0-75 0,-2-10-31 16,2 10-325-16,0 0-200 0</inkml:trace>
  <inkml:trace contextRef="#ctx0" brushRef="#br0" timeOffset="121161.02">15691 8120 204 0,'5'-7'219'16,"1"0"-23"-16,-6 7-5 0,6-12 4 0,-6 12 5 15,6-12-49-15,-6 12 31 0,8-10-24 16,-8 10 33-16,5-11-20 0,-5 11 17 0,4-10-35 16,-4 10-4-16,4-7-34 0,-4 7-4 15,0 0-29-15,2-12 4 0,-2 12-37 0,0 0 4 16,-2-12-22-16,2 12 6 0,-8-9-24 0,8 9 11 16,-14-10-17-16,14 10 12 0,-18-8-13 0,6 3 7 15,-1-2-17-15,-4 2 13 0,0 0-15 0,-2 0 18 16,-1 0-18-16,-6 0 13 0,1-1-14 0,-3 3 14 15,-6-3-11-15,-3 1 10 0,-1 0-15 0,-8 1 15 16,-3-2-14-16,-1 2 13 0,-3-2-13 16,-1 2 16-16,-2-1-17 0,0 2 14 0,-1-2-14 0,0 3 15 15,-1-2-13-15,1 1 13 0,1 0-16 0,1 1 16 16,0 1-5-16,0 1 4 0,1 0-13 16,2 0 11-16,1-1-14 0,0 2 17 0,7-1-15 15,1-1 16-15,-1 2-15 0,1-1 15 0,-8 0-16 16,7 0 15-16,-7 1-14 0,6-1 15 15,-5 2-12-15,-1-2 11 0,1 0-13 0,-1 0 14 16,0 0-12-16,8 0 12 0,-3 0-17 0,5 0 18 16,-1 0-16-16,-2 0 14 0,3 0-13 0,2 0 16 15,-1 0-16-15,3 0 13 0,3 0-14 0,3 0 16 16,-2 2-12-16,1-1 14 0,0-1-12 0,-4 3 16 16,4-3-14-16,0 1 16 0,1 1-14 0,-6 0 15 15,2-1-18-15,-2 2 12 0,5-3-11 16,-3 2 13-16,-1 1-12 0,6-1 9 0,0 1-29 15,2 1 30-15,1-2-14 0,2 2 12 16,1-2-12-16,4 0 15 0,1 1-18 0,4 0 13 16,-1-2-11-16,3 0 20 0,1 1 1 0,-2-1 15 15,14-1-19-15,-22 3 9 0,10-2-16 0,-1-1 14 16,1 2-19-16,12-2 11 0,-23 3-16 0,11-2 12 16,1 1-13-16,-1 1 11 0,1-1-11 0,-2 1 10 15,3 1-12-15,-2 0 13 0,-2 1-13 0,2-1 16 16,-1 2-13-16,0 1 12 0,-1-1-8 0,3 1 15 15,-1 2-7-15,-3-2 13 0,4 4-5 0,-4-4 16 16,6 2-14-16,-1-1 7 0,-1 0-11 0,2 2 11 16,-1 1-16-16,2 0 14 0,0 0-16 0,3 3 16 15,-2 0-4-15,4 2 13 0,-3 2-12 16,1 4 0-16,3 3-4 0,-2 4 2 16,1 7 5-16,0 6-5 0,1 7 8 0,1 0-7 15,0 3 8-15,2 4-14 0,0 1 3 0,2 13-6 16,2-3-2-16,-1 2-4 0,3 0-40 0,-1 1 56 15,0 0-3-15,0-2 6 0,1 1-14 0,-3-1 5 16,2-2-9-16,-4 0 7 0,1-10-8 0,-2 0 7 16,-1 0-8-16,0-1-3 0,-1 0-44 0,0 1 58 15,-1-3-3-15,0 0-1 0,1 0-1 0,1 0-3 16,-2-2-1-16,4 0 2 0,-1-1-4 0,1-1 0 16,1 1 11-16,1-1-14 0,1-4 2 15,0 4-6-15,0-3-45 0,3 0 59 0,-2 1-47 16,-1-3 55-16,2 4-52 0,0-4 59 0,-1 1-8 15,-1-1-1-15,-1 0-2 0,-1 0-3 0,-1-2-2 16,2-5 1-16,-3-1-2 0,0 1-5 0,0-1 2 16,-1 0-1-16,0-1 1 0,0-2-3 0,-1 0 5 15,0-4-59-15,1 0 60 0,-1-1-50 0,-1-2 58 16,2 1-53-16,0 0 59 0,2-1-47 16,-2 1 52-16,1-2-62 0,-1 0 65 0,1 0-60 15,0 1 57-15,1 0-55 0,-2-1 58 0,2 2-57 16,-2-1 55-16,0-1-4 0,0-1-5 15,0 1-4-15,0 0-2 0,0 0-8 0,0-4 4 16,0-1-2-16,0 1 1 0,0-2 0 0,-2 0-5 16,2 0 0-16,0-2 1 0,0-2-1 0,0 1 2 15,0-3-4-15,0 3-1 0,-2-4-3 0,2 1 1 16,0 1 0-16,0-1 3 0,0 2-1 0,2 0 14 16,-4-1-32-16,4 1 63 0,-4-1-62 0,4 0 56 15,-2 1-56-15,0 0 51 0,0-2-53 0,0 0 52 16,2 0-62-16,-1 2 57 0,-1-3-55 0,2-1 62 15,-1 1-63-15,-1-12 58 0,2 19-56 0,1-9 51 16,-3-10-52-16,4 14 56 0,-4-14-54 0,6 13 59 16,-6-13-62-16,8 11 58 0,-8-11-59 0,11 8 56 15,-11-8-57-15,13 8 57 0,-1-5-47 16,-2 0 62-16,3 0-72 0,5-2 60 0,1 0-57 16,4-1 56-16,6 0-57 0,3 0 56 15,8 2-56-15,2-2 56 0,8 1-57 0,0-1 57 0,5 3-56 16,1-3 55-16,0 3-54 0,0 0 54 15,2 0-55-15,1 0 59 0,1 0-58 0,0 1 8 16,-1-2 3-16,1 2 10 0,-2-1 45 0,2 1-56 16,-1 0 56-16,1-2-42 0,0 0 83 0,0 1-66 15,2-2 3-15,-3 3 2 0,2-4 1 0,3 1 0 16,-2 0 2-16,1-1 5 0,1 1 0 0,-2 1-7 16,-1 0-2-16,-1 0-2 0,-3 1-4 15,0-1 0-15,-5 1-2 0,0 0 1 0,-3 1-2 16,-2-1-8-16,-6 0-2 0,-3 0 9 0,2 1-2 0,-3 0-6 15,-1-1 0-15,-4-2 1 0,-2 2-2 16,-1-2-3-16,1 0 7 0,0 0-1 0,-2 0 0 16,0 0 1-16,0 1-2 0,-1-2-1 0,0 0-1 15,-4 0 2-15,1 0-1 0,-2 0-1 0,0 0 8 16,-1-2-8-16,-1 2-2 0,0 0 6 0,-1-1-14 16,-4 1-4-16,1 0 0 0,-1-1 2 15,-1 1-1-15,0-1-4 0,0 0-3 0,-1 0-12 0,1-2-11 16,-3 2 6-16,1-1 10 0,-12 2 10 15,22-4 3-15,-11 2-5 0,-11 2 8 0,19-4 2 16,-19 4 1-16,19-2-1 0,-19 2 4 0,19-3 0 16,-19 3 1-16,17-3 0 0,-17 3 2 0,16-3 2 15,-16 3 0-15,16-2 1 0,-16 2 1 16,14-2 7-16,-14 2-1 0,14-3-7 0,-14 3 2 16,12-6 1-16,-12 6-3 0,11-7 51 0,-11 7-59 15,9-9 51-15,-9 9-57 0,9-10 65 0,-9 10-48 16,12-12 52-16,-8 3-59 0,1 0 50 0,0 1-41 15,0-3 61-15,0 2-47 0,1-2 51 0,1-2-50 16,-1 0 45-16,-1 0-50 0,1-3 62 0,0 0-31 16,-2 1 36-16,-1-4-29 0,-1-3 16 0,2-1-37 15,-3-3 26-15,0-3-32 0,-1 0 24 16,-1-5-33-16,0-3 17 0,1-9-29 0,-2-1 4 16,2-5-3-16,0 0 0 0,0-3 20 0,2 1-31 15,0 0 25-15,1 1-28 0,-1-1 25 0,2 0-30 16,0 3 48-16,0-1-11 0,0 1 15 0,-2 1-13 15,1 1-2-15,-1 2-4 0,-2-1 2 0,2 3 2 16,-4-3 6-16,2 1-20 0,-1 2 15 0,0-1-23 16,-1-1 19-16,2 0-20 0,-1 0 13 0,1-2-14 15,0 0 13-15,0-2-24 0,1 1 14 0,2 1-7 16,0 0 22-16,0 2 0 0,0-1 4 0,0 3 15 16,-2 7-6-16,-1 1 17 0,1 1-9 15,-2 1 5-15,-2 3-16 0,1 0 8 16,-2 0 10-16,0 0 3 0,-1 3-4 0,-2 0-1 15,1-1-7-15,1 0 6 0,0 2 2 0,0-2-11 16,1-2-1-16,0 1-15 0,0 0 2 0,3 1-9 16,1 3 0-16,-1-7-10 0,2 0 8 0,0 2 1 15,-1-2-2-15,3 1 1 0,-2 5-2 0,0-1 10 16,-1 0-8-16,0 2 9 0,-1 0-9 0,-3-2 11 16,2-2-7-16,-2 2 5 0,-1-3-18 0,0 2 9 15,-1 1-4-15,0-2 8 0,-1 1-11 0,1-2 6 16,0 1-10-16,2 0 9 0,0-2-10 15,0 2 8-15,2-1-14 0,-1-3 12 0,3 8-9 16,2-3 7-16,-1 2-2 0,3 3-2 0,-3 0 6 16,0 2 0-16,2 4-1 0,-2 0 0 0,2 1-2 15,-2 2 3-15,0 1 0 0,1 1-1 0,-1 0 2 16,0 1-1-16,-1-1 1 0,1 1-3 16,-1 1-1-16,0-1-11 0,0 0 16 0,0 1-10 15,0 0 12-15,0-1-10 0,1 1 9 0,-1-1-9 16,2 1 6-16,-1-1-7 0,1 3 8 0,-2-2-3 15,2 2 1-15,-1-3-7 0,3 2 4 0,-3 1-8 16,3-2 13-16,-1 2-10 0,-1-2 9 0,1 2-5 16,1 0 5-16,-2-1-5 0,0 0 8 0,0 0-10 15,0 0 6-15,-2 0-4 0,0-2 2 16,-2 1-2-16,1 0 3 0,-2-3-3 0,-2 1-1 16,3 0-1-16,-4 0 9 0,1-2-11 0,0 1 9 15,-1 2-9-15,2 1-23 0,-1 2-62 0,2 0-81 16,0 2-38-16,-1-1-86 0,4 9-113 0,-13-8-127 15,13 8-242-15,-23 1-528 0,6 2-907 0</inkml:trace>
  <inkml:trace contextRef="#ctx0" brushRef="#br0" timeOffset="126687.51">22624 7942 164 0,'16'-4'188'0,"-16"4"-33"0,11-2 2 16,-11 2-2-16,11-5 4 0,-11 5-10 0,9-6 1 16,-9 6-24-16,8-6 47 0,-8 6-25 0,8-5 40 15,-8 5-15-15,7-7 22 0,-7 7-38 16,0 0-1-16,8-7-27 0,-8 7-10 0,0 0-29 15,8-8-5-15,-8 8-24 0,0 0 0 0,9-10-24 16,-9 10 10-16,0 0-11 0,8-7 18 0,-8 7-9 16,0 0 12-16,5-7-19 0,-5 7 14 15,0 0-28-15,0 0 8 0,0 0-19 0,4-11 9 16,-4 11-17-16,0 0 9 0,0 0-12 0,0 0 6 16,-6-7-15-16,6 7 13 0,0 0-14 0,-11-4 16 15,11 4-11-15,-14-2 9 0,14 2-13 0,-13-1 16 16,13 1-15-16,-15-2 17 0,15 2-17 0,-21-5 12 15,21 5-8-15,-24-3 8 0,12 2-12 0,-2-3 15 16,-1 2-16-16,-4 0 13 0,1-3-12 0,0 4 12 16,-2-4-14-16,0 2 11 0,-4-1-12 0,-1 1 17 15,2 0-15-15,-2 0 14 0,1-1-15 0,-3 2 15 16,2-1-11-16,-6 0-2 0,1 0 0 16,-5 1 3-16,-1 0 12 0,-1-1-14 0,-1 2 16 15,-2-1-14-15,2-1 13 0,-5 2-13 16,-6 0 15-16,-1 0-13 0,0 1 10 0,-1-3-14 15,0 3 13-15,2 0-12 0,-3 0 7 0,-2 0-8 16,1-2 2-16,0 2 0 0,-3 0 1 0,-4 0 0 16,1-1 14-16,-2 1-16 0,-2-1 16 0,1 1-16 15,1-1 12-15,0 0-10 0,-3 0 11 0,3-1-13 16,2 1 0-16,-3 0 1 0,0 1 2 0,-2-1 9 16,-10 3-6-16,-4-1-5 0,0 2 9 0,-1-2-9 15,-1 2 12-15,0 2-12 0,-3-3 0 16,2 0 3-16,-3 0-2 0,-1 1 1 0,-1 0 1 15,-1-1 12-15,3-1-14 0,-4 0 11 0,0 1-13 16,1 0 12-16,1-2-13 0,0 0 2 0,3 0 2 16,-1 0-2-16,2 0 14 0,0-1-14 15,1 1 13-15,-2-1-15 0,-1-1 12 0,0 0-12 16,0 2 0-16,-1-1 3 0,2 0 0 0,-4 0 1 16,2-1-1-16,-1 1 0 0,3 1 11 0,-4 0-10 15,2 0 10-15,-4 1-11 0,4 1-4 0,2-1 3 16,-2 0 4-16,2 0-2 0,1 0-1 15,-2 0 2-15,0 1-1 0,-1 0 1 0,4 1 12 0,-4 0-10 16,1-1-7-16,1 1 5 0,-2-1-1 16,1-1 2-16,0 2 0 0,1-2-2 0,-2 2-1 15,0-3 1-15,-1 4 12 0,2-1-16 0,-2 1 6 16,1 0 0-16,-1 0-3 0,3 2-1 0,-3-2 2 16,-1 3 10-16,0 0-13 0,-2-2 13 0,0 3-13 15,0-1 13-15,1 0-9 0,2-2 7 16,0 2-8-16,-1-1-5 0,-1-2 14 0,4 1-14 15,-3 2 10-15,2-2-9 0,1-2 2 0,0 2 8 16,0-1 13-16,2-1-13 0,3-1 2 0,-3 1 0 16,2 0 11-16,0 0-15 0,1-1 10 0,0 0-15 15,-3 1 13-15,2-3-13 0,-2 0 12 16,-1 1-15-16,1-2 13 0,0 1-13 0,-1 0 13 16,1 0-12-16,3 0 10 0,-1 0-12 0,-1 0 12 15,2 1-10-15,1 0 13 0,1-1-16 0,1 1 13 16,11-1-11-16,1 0 1 0,-3 0 1 0,2 1 13 15,-11-1-14-15,-1 2 13 0,1-1-9 0,-2-1 8 16,0 0-14-16,3 0 14 0,-1 1-13 16,-2-2 12-16,12 1-12 0,-11 0 1 0,1-1-3 0,-1-1 15 15,12 2-12-15,-11-1 12 0,11 1-12 16,-2 0 11-16,-10 0-8 0,-3-1 8 0,3 1-12 16,0 0 0-16,3-1 2 0,-2 1 2 0,0-1-2 15,2-2 12-15,-5 1-13 0,2 1 14 16,-1 0-10-16,0-2 6 0,1 0-13 0,1 0 8 15,-1 1-4-15,5-2-2 0,-2-1 4 0,13 2-1 16,-1 0-1-16,1 0 0 0,-2 1 1 0,2-2 1 16,1 3 0-16,4-2 1 0,-2 0-2 0,1 2 1 15,3-1-4-15,0 0 6 0,3-1 0 0,1 2-1 16,8-2 0-16,3 0 5 0,-1 2-3 0,2-1-1 16,2 0-1-16,0 0 0 0,7 1-2 0,-2 0 3 15,2-1 0-15,2 0-1 0,2 0 0 0,3 1 1 16,3 0 2-16,1-2 7 0,5 1 22 15,-1 2-9-15,1-2-5 0,1 1-6 0,12 1 0 16,-19-2-7-16,19 2-3 0,-16-1-2 0,16 1 0 16,-12-1-2-16,12 1 1 0,0 0-1 0,-14 2 1 15,14-2-1-15,0 0 1 0,-10 8 0 0,10-8 1 16,-5 12 0-16,5-12 5 0,-4 17-9 16,0-6 0-16,2 2 5 0,-1 4 0 0,0-1-2 15,1 6 1-15,-2 3-1 0,3 0 4 0,-3 7-6 16,2 0 5-16,0 4-48 0,2 1 62 0,-2 10-55 15,0 0 60-15,2-1 1 0,0 4-7 0,4 0-5 16,-2 3-2-16,0 0 1 0,3 2-3 0,4 7-2 16,0 0 0-16,-1 1-49 0,1-1 55 0,3 1-43 15,-3-1 53-15,4 1-52 0,-2 1 56 0,3 1-9 16,-2 0 2-16,0 0-5 0,-2 1-5 16,3 0 1-16,-2-1-53 0,-2 0 58 0,1 0-49 15,1 1 60-15,-1-2-57 0,-2 3 59 0,1-3-59 16,-3 2 62-16,0 0-7 0,0-1-4 0,-2-7-6 15,-4-1-54-15,2 3 64 0,-2-2-61 0,1 10 66 16,-2-11-56-16,1 14 53 0,-2-3-54 16,2 0 54-16,-2 2-54 0,-2-2 58 0,0 1-58 0,2 0 57 15,-2 0-60-15,0 0 58 0,-1 0-47 0,1-1 32 16,0-1 55-16,-2 0-63 0,4 1 57 0,-2-11-50 16,1 0 56-16,1 9-62 0,0-9 52 0,0 10-64 15,0-10 54-15,2 0-43 0,0 1-10 16,0-1 8-16,2 0-1 0,0 0 46 0,0-1-59 15,0-1 53-15,-2 0-59 0,1-1 61 0,1-1-64 16,-2 0 57-16,-2-1-48 0,2-4 43 0,-2 1-50 16,1-4 56-16,-1-1-56 0,-2-6 54 0,2-2-58 15,-1-3 6-15,1 2 4 0,0-5 5 0,-3-2 4 16,5-2 0-16,-4 1-1 0,2-2 2 0,-1-1 48 16,3-4-56-16,-2 0 53 0,0-2-57 15,2-2 51-15,0 1-57 0,0-3 54 0,0-2-55 16,0 0 63-16,2-1-61 0,2-1 57 15,1-3-60-15,2 1 55 0,2-4-57 0,3 0 53 0,3-4-56 16,2 2 53-16,2-2-60 0,6-2 54 16,2-1-64-16,0 2 54 0,9-2-58 0,0 0 58 15,3 0-57-15,7 0 61 0,3 0-56 0,3 0 58 16,0-1-55-16,1-1 6 0,3 1 3 0,3 0 5 16,10-4 60-16,4 1-56 0,-1-2 53 0,3 0-55 15,2 0 55-15,1 0-61 0,3-1 65 0,1-1-48 16,0 2 67-16,5-2-70 0,2 1 63 0,2 1-64 15,1-1 58-15,1 1-60 0,3-3 55 0,2 2-56 16,3-2 57-16,19-1-62 0,-19 2 59 0,21-3-61 16,0-1 60-16,1 3-60 0,-1-1 56 15,0 0-56-15,-2 0 61 0,2 1-60 0,-21 2 59 16,1 0-45-16,4 0 44 0,-2 2-45 0,-1 1 57 16,21-4-55-16,-19 4 60 0,0-1-62 0,-1 2 64 15,1-2-65-15,-2 2 59 0,4 1-59 0,-4-1 59 16,-2 1-59-16,3-1 56 0,-4 1-58 0,1 0 48 15,-3 0-52-15,5 1 57 0,-3-1-57 0,0-2 52 16,1 3-54-16,-1-4 57 0,3 2-60 16,0-1 47-16,1 0-40 0,0-2 48 0,-1-1-53 0,-1 2 65 15,-1-2-70-15,-1 1 72 0,0 0-11 0,-1 1 76 16,0 0-37-16,-1-1 45 0,-3 3-50 0,-1-1-14 16,-2 1-9-16,-2-1-10 0,-1 0-3 15,-2 1-10-15,1 0-1 0,0-2-4 0,-1 0-3 16,3 0-2-16,-2-1-6 0,3-2-15 15,1 1-10-15,-3 1 0 0,3-3 3 0,-1 0 5 16,1 1-5-16,0-2 2 0,0 3 2 0,-1-2 4 16,0 1 5-16,-1 0 2 0,1 1-30 0,1 0 45 15,0-1-27-15,-3 1 45 0,2 0-29 0,-3 1 35 16,-2 3-10-16,1-2 5 0,-1 1-6 0,2 0-3 16,-1 1-33-16,2-1 30 0,-1 0-33 0,7-1 14 15,-4-1-22-15,6 3-18 0,0-2 2 0,1 0 3 16,2 2 1-16,3-1 9 0,0 1 4 15,0 2 7-15,4-3 3 0,-2 2 3 0,3-1 1 0,-2 1-3 16,-3 2 1-16,1-2 5 0,-2 0 7 16,-3 1-1-16,3 1 2 0,-5 1-5 0,0-2 52 15,-4 1-54-15,-1 0 7 0,-1 1-5 0,-3-2 11 16,-5 2 4-16,0 0 7 0,-1-3 19 0,-4 2 0 16,1-1 5-16,-3 1 33 0,0 0-25 0,-13 2 25 15,2-2-46-15,-3 0 35 0,-2 0-4 0,-2 0-15 16,0 0-3-16,-6 0-35 0,1-3 20 0,-3 2-7 15,-3-2-3-15,-4 2 15 0,-3-1-26 0,-6 2 15 16,2-3-20-16,-3 4 16 0,-1-4-19 0,-3 1 14 16,-2 2-17-16,0-2 18 0,-2 1-35 0,0 0 31 15,-3 0-18-15,-3 0 21 0,3 1-21 0,-7-1 19 16,3 2-18-16,0 0 16 0,-2-2-16 16,-3 2 14-16,1 0-18 0,-1 0 20 0,1 1-20 15,-5-2 22-15,4 2-27 0,-3-1 28 0,-10 2-20 16,21-3 21-16,-21 3-22 0,17-4 21 0,-17 4-20 15,15-3 16-15,-15 3-13 0,20-4 17 0,-20 4-25 16,19-5 23-16,-19 5-20 0,17-7 14 0,-17 7-15 16,18-6 23-16,-9 3-19 0,-9 3 15 0,16-7-9 15,-16 7 16-15,16-9-13 0,-8 5 24 0,-8 4 6 16,16-9 7-16,-7 5-16 0,1-1 4 16,-4-1-13-16,5 2-3 0,-2-2-2 0,1 0-2 15,0 1 3-15,-1-2-4 0,1 0 5 16,-1-2-5-16,-1 0 10 0,-3-3 23 0,4 1 16 15,-6-2 17-15,1-2 3 0,-2-2-2 0,-2 0 26 16,0-2-5-16,2 0-16 0,-2-1-19 0,2-5-11 16,-2 2-10-16,2-2-5 0,-1-2-14 0,1-1-2 15,2-3-9-15,-2-2-7 0,3-2-12 0,-2-7-3 16,3-1 9-16,-1-5-1 0,3-3 1 0,0-13 3 16,-2 2-3-16,1-2 18 0,-3-2 14 0,0 0-3 15,-1-1 11-15,2 0-7 0,-5 9-1 16,-5-10-3-16,3-2-2 0,-2 0-5 0,1-1-3 15,-2 0-1-15,1-2 1 0,-2-2-3 0,1-2-4 16,0-3-1-16,1-1-6 0,2 3-10 0,-1 0 4 16,1 6 5-16,2 3 1 0,-2 9 0 0,0 3 11 15,2 3 1-15,-2 0 4 0,2 1-1 0,-3 1-17 16,-2 0 9-16,-1 0 3 0,1 0-3 0,-5 2-3 16,-2-10-6-16,-1 3-15 0,4 8 34 0,-1-2 0 15,-1 1-14-15,0-12-1 0,0 0-17 0,3 0-27 16,0-1 27-16,4 9-6 0,-1-2 6 0,3 1-18 15,1 1 24-15,1 0-17 0,1 1 23 0,-1 0-19 16,2 1 19-16,1 2-17 0,-1 0 25 0,0 0-2 16,-2 3-1-16,0 0 1 0,0 3 10 15,-2 3-6-15,0-2 4 0,-3 2-5 0,2 4 1 16,-3-4-20-16,3 6 21 0,-3 1-20 16,0 0 18-16,0 0-18 0,-2 1 20 0,1 2-21 15,1-1 19-15,-2 3-14 0,-1 2 16 0,5 4-23 16,-3 1 22-16,3 1-12 0,-4 1 10 15,2 0-51-15,2 3-29 0,-1 2-31 0,-1 1-55 0,2-1-49 16,-2 1-134-16,-2 0-184 0,1 3-155 16,-4-4-830-16,1 5-1141 0</inkml:trace>
  <inkml:trace contextRef="#ctx0" brushRef="#br0" timeOffset="-159592.47">23392 2502 208 0,'0'-11'230'0,"0"11"-20"0,0 0-27 16,0 0-25-16,0 0-8 0,0 0-39 0,2-11 10 16,-2 11-20-16,0 0 29 0,0 0-20 0,0 0 29 15,0 0-22-15,1-10 19 0,-1 10-13 0,0 0 1 16,0 0-21-16,0 0-6 0,2-10-14 0,-2 10-5 15,0 0-19-15,0 0-11 16,-2-11-4-16,2 11-2 0,0 0-6 0,0 0-2 16,0-15-5-16,0 15 5 0,0 0 2 0,-3-10 3 15,3 10 11-15,0 0 18 0,-2-11 12 0,2 11-3 16,0 0 2-16,-5-11 0 0,5 11 10 0,0 0 11 16,0 0 2-16,-2-12 6 0,2 12-14 0,0 0-11 15,-3-11-11-15,3 11 4 0,0 0-5 0,-4-9 1 16,4 9-12-16,0 0 2 0,0 0-24 0,-4-10 3 15,4 10-20-15,0 0 3 0,0 0-16 16,0 0-4-16,0 0-4 0,0 0-7 0,0 0 10 16,0 0 2-16,-4 13 0 0,4-2 1 0,-3 5 7 15,2 1 12-15,-4 5 2 0,0 2-2 16,0 5-2-16,-1 0-14 0,-1 4 7 0,1 7 14 16,-6-2-19-16,3 1 14 0,-1 3-22 0,-1 2 9 15,-1-2 11-15,-2 1-6 0,5 0-2 0,-6-1-8 16,1 0 1-16,0-2 6 0,-2-1-15 0,1-2 6 15,1-1-7-15,1-3 15 0,4-3-19 0,-2-4 15 16,2-1-11-16,0-3 9 0,2-2-12 0,2-2 12 16,-1-1-10-16,3-3 9 0,-1 1-9 0,2-5 3 15,-1 2-4-15,2-2 3 0,1-10-17 0,-3 15 13 16,3-15-14-16,0 14 2 0,0-14-21 0,0 0-21 16,3 11-44-16,-3-11-45 0,0 0-37 0,0 0-47 15,9 4-32-15,-9-4-35 0,0 0-92 16,6-7-66-16,-6 7-416 0,4-11-424 0</inkml:trace>
  <inkml:trace contextRef="#ctx0" brushRef="#br0" timeOffset="-158671.7">23606 2662 539 0,'0'0'515'0,"0"0"-72"0,0 0-54 16,0 0-56-16,0 0-69 0,-7-8-56 0,7 8-49 16,0 0-29-16,0 0-30 0,0 0-20 0,0 0-19 15,0 0-5-15,0 0-9 0,0 0-8 0,0 0 2 16,5 12 4-16,-5-12-15 0,2 10-3 0,-2-10-3 16,5 12-2-16,-5-12-1 0,8 14-4 0,-3-6 1 15,1 1-1-15,4 0 3 0,-1 1-6 0,1 1-2 16,2-3-1-16,1 1-9 0,-3-2-8 0,5 0 2 15,-2-1-1-15,1-1 2 0,-1-2 3 16,1-2 3-16,-1-1 1 0,1-1-3 16,-3-4 7-16,2 1 0 0,-1-2 30 0,-1-2 5 15,3 0 10-15,-5-1 29 0,-1 1-3 0,1 0 43 16,-2 1 6-16,0 1-4 0,-7 6-32 0,13-12-20 16,-13 12-20-16,10-9-11 0,-10 9-15 0,0 0-7 15,11-2-3-15,-11 2 8 0,9 6-9 0,-9-6-6 16,9 12 0-16,-4-4-17 0,0 2 19 0,1 2-1 15,0 1-22-15,0-2-18 0,1 3-36 0,-2-1-32 16,1 0-23-16,1-1-45 0,-2 0-79 0,0-2-83 16,0-2-92-16,-1 0-68 0,-4-8-385 0,6 9-426 15</inkml:trace>
  <inkml:trace contextRef="#ctx0" brushRef="#br0" timeOffset="-158338.15">24245 2581 164 0,'-10'-8'683'16,"10"8"-127"-16,-13-3-63 0,13 3-60 0,-21 3-68 15,21-3-92-15,-20 4-32 0,10 0-57 0,-1 3-23 16,0-1-45-16,0 1-8 0,4 3-16 0,-2-1-19 16,4 1-20-16,1 1-3 0,2 0-13 15,0 2-1-15,4-1-6 0,-2 1-8 0,2-1-10 16,2 3-14-16,-1-3-9 0,4 3-11 0,-3-7-16 15,1 3-3-15,0-4-8 0,0 0 1 16,2 1-10-16,-7-8 9 0,14 3-6 0,-14-3-4 0,11 0 3 16,-11 0 8-16,14-6 8 0,-14 6 8 15,11-3 50-15,-11 3 31 0,9-3 0 0,-9 3 11 16,0 0-1-16,0 0-3 0,12-5-8 0,-12 5-7 16,0 0-11-16,-12 3-3 0,12-3-6 0,-12 3-6 15,12-3-7-15,-15 3-42 0,15-3-64 0,-13 3-84 16,13-3-78-16,-9 5-131 0,9-5-161 0,0 0-251 15,0 0-331-15</inkml:trace>
  <inkml:trace contextRef="#ctx0" brushRef="#br0" timeOffset="-157976.45">24596 2489 503 0,'-14'-1'812'0,"1"-4"-122"15,-1 2-90-15,3 0-90 0,-2 0-67 0,-1 0-106 16,0 1-52-16,0 2-77 0,2-2-37 16,12 2-53-16,-20 0-9 0,20 0-35 0,-14 6-19 15,14-6-31-15,-8 10-12 0,8-10-37 0,-4 16-33 16,4-16-7-16,2 21-1 0,0-10-9 0,2 0-18 16,1 3 13-16,-1-1-9 0,2 0-35 15,-2-1-19-15,-1-1-14 0,3 0 2 0,-2 0 14 16,-2-2 4-16,1 1 4 0,-3-10-10 0,5 16 26 15,-5-16 6-15,5 12 34 0,-5-12 3 0,7 11 34 16,-7-11-6-16,7 7 39 0,-7-7 44 0,7 8 51 16,-7-8 36-16,0 0 21 0,0 0 2 0,0 0-9 15,0 0-14-15,0 0-27 0,0 0-9 0,0 0-16 16,0 0-12-16,-3-11-12 0,3 11-7 16,-10-8-12-16,10 8-9 0,-8-8-9 0,8 8-55 15,-6-6-120-15,6 6-141 0,0 0-175 0,-4-10-481 16,4 10-548-16</inkml:trace>
  <inkml:trace contextRef="#ctx0" brushRef="#br0" timeOffset="-157538.64">24755 2588 695 0,'-11'-5'710'0,"0"0"-88"16,1-2-62-16,-3 0-85 0,1-3-80 0,0 2-87 15,-1-1-41-15,1-1-49 0,1 0-21 0,2 1-56 16,1 3-11-16,1-1-50 0,7 7-7 16,-12-13-40-16,12 13 9 0,-5-9-29 0,5 9 0 15,0 0-29-15,-4-10 7 0,4 10-24 0,0 0 13 16,0 0-7-16,0 0 11 0,0 0-6 0,0 0 20 16,11 4-11-16,-11-4-2 0,6 10 5 0,-6-10 3 15,2 14 3-15,-2-14 0 0,2 17 6 0,-1-4-13 16,0-2 5-16,1 1 12 0,1 0-6 0,1 2-4 15,0 0 1-15,1 2-39 0,1-2 3 0,1 2-14 16,-2-1-7-16,1-2-10 0,0 2-20 16,0 0-23-16,-2-2-3 0,-1-1 19 0,-1 0 23 15,-2-12 17-15,0 20 17 0,0-20 5 0,-3 16 13 16,3-16 8-16,-4 12 17 0,4-12 21 0,0 0 21 16,-8 7-13-16,8-7 10 0,0 0-7 15,0 0 15-15,-3-14-4 0,3 14 20 0,3-20-2 16,-1 7 19-16,2-1 9 0,3-6 15 0,0-2-4 15,-1 3-14-15,1-1-8 0,0 2-29 0,1-1-1 16,-3 1-60-16,2 4-66 0,-4-2-134 0,1 4-170 16,0 0-201-16,-1 3-565 0,-3 9-758 0</inkml:trace>
  <inkml:trace contextRef="#ctx0" brushRef="#br0" timeOffset="-157309.45">24842 2504 479 0,'0'0'842'0,"-16"1"-149"0,16-1-112 16,0 0-93-16,0 0-76 0,0 0-87 0,0 0-67 15,0 0-38-15,0 0-13 0,0 0-69 0,13 7-5 16,-1-3-38-16,0 1-22 0,2 1-13 0,1 4-17 16,1-1 0-16,-3 3-7 0,1 1-11 0,-3 0-5 15,1 3-1-15,-5 1 5 0,-1-1-44 16,-4 0-26-16,0 1-44 0,-4 0-22 0,0 0-56 15,-2-2-39-15,-3 1-48 0,0-2-65 16,0 1-100-16,1-4-76 0,0 0-468 0,-2-4-551 16</inkml:trace>
  <inkml:trace contextRef="#ctx0" brushRef="#br0" timeOffset="-157158.49">24914 2706 68 0,'0'0'882'0,"0"0"-215"16,-1-14-61-16,1 14-108 0,0 0-93 0,3-11-76 15,-3 11-62-15,14-10-66 0,-4 4-30 16,3-2-40-16,1 2-70 0,1-1-118 0,3-4-110 16,-4 4-142-16,3-5-119 0,-2 0-608 0,2-1-652 15</inkml:trace>
  <inkml:trace contextRef="#ctx0" brushRef="#br0" timeOffset="-156976.68">25042 2246 736 0,'0'0'590'0,"0"0"-39"0,0 0-23 16,7-8-81-16,-7 8-36 0,19 4-32 16,-3 3-49-16,8 6-8 0,0 3-64 0,6 6-21 15,1 5-49-15,0 3-23 0,-2 2-40 0,-3 3-10 16,-5 2-37-16,-5 1 4 0,-6 4-36 0,-2 1-30 16,-10 3-90-16,-5 1-54 0,-7 0-95 0,-9 9-104 15,-9-1-68-15,-7-1-123 0,-7-4-108 0,-4-1-407 16,-4-4-646-16</inkml:trace>
  <inkml:trace contextRef="#ctx0" brushRef="#br0" timeOffset="-156310.67">20669 2919 465 0,'-11'-2'641'0,"-2"-1"-84"0,2 2-29 15,0-2-62-15,-1 0-52 0,0 1-55 0,12 2-59 16,-22-3-38-16,22 3-54 0,-18-1-41 0,18 1-46 16,-13 0-28-16,13 0-22 0,-15 12-6 0,9-2-9 15,-2 5-3-15,6 7-8 0,0 6-6 0,4 7-5 16,3 11-10-16,6 5-7 0,4 10 3 15,3 3 6-15,7 0-31 0,3 3-51 0,5-5-67 16,1-2-63-16,6 1-99 0,2-4-109 0,4-6-158 16,5-4-519-16,1-5-687 0</inkml:trace>
  <inkml:trace contextRef="#ctx0" brushRef="#br0" timeOffset="-155740.11">23524 3509 281 0,'-8'-14'604'0,"8"14"-50"16,-12-11-36-16,6 4-23 0,6 7-43 0,-13-10-43 16,13 10-35-16,-14-8-65 0,14 8-41 0,-11-8-77 15,11 8-30-15,-11-3-48 0,11 3-6 0,-10 3-20 16,10-3 12-16,-11 13-33 0,5-4 7 0,2 6-15 15,-4-1-36-15,2 4 21 0,-3 3-5 16,-1 3-10-16,1 3-20 0,-3 2 25 0,-5 4-29 16,2 1 20-16,-4 1-24 0,-1 1 2 0,2-1-20 15,-4 1-28-15,1-2-19 0,2 0-18 0,0-3-42 16,4-5-54-16,1-2-31 0,1-1-80 0,2-5-46 16,4-4-59-16,5-3-31 0,2-11-80 15,1 14-358-15,-1-14-413 0</inkml:trace>
  <inkml:trace contextRef="#ctx0" brushRef="#br0" timeOffset="-155359.83">23482 3735 185 0,'-9'-6'667'16,"9"6"-92"-16,-16-8-79 0,16 8-41 15,-12-5-101-15,12 5-59 0,-10-4-64 16,10 4-52-16,-7-5-33 0,7 5-28 0,0 0-22 15,0 0 0-15,0 0-1 0,-8 6-9 0,8-6-15 16,0 0-3-16,2 13 19 0,-2-13-14 0,0 12-61 16,0-12 42-16,4 14-57 0,-4-14 54 0,5 17-63 15,-1-9 56-15,-4-8-7 0,6 15-6 0,-6-15-6 16,8 15 3-16,-8-15-8 0,11 10-2 0,-11-10-7 16,17 2-50-16,-17-2 48 0,20-5-61 0,-10-2 63 15,3 0-8-15,-4-1 0 0,2 1 1 0,-1-1-2 16,-1 2 3-16,-3 2-2 0,-6 4 4 0,14-10 15 15,-14 10 1-15,8-6-7 0,-8 6-10 16,0 0 8-16,0 0-1 0,0 0-51 0,0 12 58 0,0-12-55 16,-3 14 56-16,0-3-54 15,1-3 56-15,2-8-4 0,-3 21-34 0,1-9-27 16,2-12-33-16,0 22-26 0,0-22-23 0,3 19-68 16,1-11-53-16,-4-8-126 0,11 11-114 0,-11-11-475 15,14 3-545-15</inkml:trace>
  <inkml:trace contextRef="#ctx0" brushRef="#br0" timeOffset="-155059.93">23846 3584 766 0,'0'0'724'16,"-18"3"-81"-16,18-3-90 0,-18 5-75 0,7 1-80 15,-3-1-85-15,3 2-53 0,0 2-54 0,0-2-49 16,0 3-30-16,2 0-66 0,3 1 2 0,0 1-18 15,2-1 12-15,1 1-32 0,3-12 24 0,1 23-51 16,2-11 14-16,0-2-91 0,5 1 19 0,-2 0-30 16,3-3-16-16,-3 0 2 0,4-1 7 0,0-3-2 15,-10-4-20-15,19 2-20 0,-19-2-12 0,21-3 4 16,-10-1 7-16,0 1 44 0,-11 3 4 0,15-5 41 16,-15 5 27-16,14-3 58 0,-14 3-18 0,0 0 16 15,0 0-3-15,0 0 23 0,-4 8 7 16,4-8-5-16,-15 10-11 0,5-6-9 0,-1 4-16 15,-1-1-50-15,0-1-52 0,4 1-67 16,0 0-109-16,8-7-95 0,-8 11-534 0,8-11-451 16</inkml:trace>
  <inkml:trace contextRef="#ctx0" brushRef="#br0" timeOffset="-154738.74">24260 3543 253 0,'0'0'964'0,"-3"-11"-151"15,3 11-115-15,-7-9-48 0,7 9-44 0,-14-6-79 16,14 6-96-16,-19-4-66 0,19 4-59 16,-21-2-62-16,21 2-58 0,-20 2-32 15,11 2-33-15,1 2-29 0,-2 3-16 0,4 0-13 16,-1 2-35-16,6 0-13 0,-2 2-47 0,3-1-34 16,2 1-25-16,0 0-47 0,6 1 1 0,-3-1-55 15,5-2 22-15,-1 0-60 0,-1-3 54 0,2 0-14 16,-1-2-8-16,-1-2-10 0,3-1-5 0,-11-3-6 15,17 1 37-15,-17-1 12 0,14 0 61 16,-14 0 55-16,9-2 42 0,-9 2 0 0,0 0 23 16,0 0-1-16,0 0 43 0,0 0 9 0,-13-5 18 15,13 5-3-15,-19 2-10 0,6-2-16 0,13 0-11 16,-23 0-14-16,23 0-49 0,-14 4-63 0,14-4-52 16,0 0-102-16,-9 4-59 0,9-4-149 0,0 0-503 15,17 0-533-15</inkml:trace>
  <inkml:trace contextRef="#ctx0" brushRef="#br0" timeOffset="-154340.48">24509 3557 83 0,'0'0'934'0,"-7"-9"-152"0,7 9-84 0,-13-10-72 0,5 6-54 16,0-3-76-16,-4 0-100 0,2 0-74 15,-3 1-55-15,0-1-26 0,1-1-47 0,1 4-37 16,2-2-33-16,1 1-44 0,8 5-51 0,-16-7-50 15,16 7-48-15,-7-4 11 0,7 4-27 16,0 0 24-16,0 0-13 0,0 0 30 16,6 11 9-16,-6-11-6 0,11 14-1 0,-7-5 2 0,3 1 7 15,-1 0-15-15,-1 4 33 0,1-2 1 0,-3 5 5 16,0-3 2-16,0 1-30 0,-3 2-15 0,1-1-63 16,-1-2 35-16,-1 4-64 0,0-6 67 0,-2 4 3 15,-1 1 12-15,-2-3 9 0,0 1 12 16,2-1 11-16,-3 0 6 0,0-3 9 0,-2 1 0 15,0-2-21-15,0-1 3 0,1-1 11 0,1-3-6 16,7-5-15-16,-9 6-38 0,9-6 6 0,0 0 1 16,0 0 11-16,0 0 13 0,4-19 19 0,4 9 2 15,4-5 33-15,1-1-12 0,4-5 18 0,4-4 15 16,2-3 71-16,0 1 1 0,2-1-17 16,0 3 0-16,-6 3-26 0,0 2-59 0,-2-1-81 15,-3 5-88-15,-3 2-111 0,1-1-108 0,-4 5-90 16,-3 0-437-16,1 3-492 0</inkml:trace>
  <inkml:trace contextRef="#ctx0" brushRef="#br0" timeOffset="-154142.08">24637 3498 530 0,'0'0'638'0,"8"6"-77"0,-8-6-52 15,14 9-82-15,-14-9-53 0,15 8-51 16,-7-2-34-16,3 3-46 0,-2 0-30 0,3-2-36 15,-3 5-34-15,-1-2-31 0,0 3-17 0,0 0-19 16,-2 1-15-16,0 1-9 0,-4 1-48 0,-1 2 41 16,-1-2-83-16,-1 1 0 0,-1 0-60 0,-2-1-61 15,-1 0-51-15,-1-2-109 0,-1 0-74 0,1 1-145 16,2-7-425-16,-3 3-552 0</inkml:trace>
  <inkml:trace contextRef="#ctx0" brushRef="#br0" timeOffset="-153993.7">24668 3746 348 0,'0'0'841'16,"0"0"-182"-16,0 0-64 0,-1-9-70 0,1 9-82 15,7-6-84-15,3 2-66 0,1 0-59 0,3-1-52 16,2 0-40-16,3-1-44 0,1 0-114 0,1 0-125 16,-4-1-151-16,4 1-148 0,-1 0-182 0,-2-3-380 15,-2 2-603-15</inkml:trace>
  <inkml:trace contextRef="#ctx0" brushRef="#br0" timeOffset="-153809.75">25005 3473 16 0,'0'0'866'16,"0"0"-166"-16,15-2-68 0,-4 6-46 0,-1 0-75 16,4 5-2-16,1 3-31 0,3 2-74 0,0 4-11 15,1 2-58-15,0 2-59 0,-4 2-25 0,0 1-71 16,-4 0-9-16,-2 4-63 0,-1 1-13 0,-4-5-91 15,-7 2-139-15,-3 6-96 0,-6 2-174 0,-7-2-127 16,-3 0-122-16,-6 0-794 0,-10 4-1061 16</inkml:trace>
  <inkml:trace contextRef="#ctx0" brushRef="#br0" timeOffset="-153194.21">20849 3852 47 0,'-10'-6'697'0,"0"3"-119"16,10 3-63-16,-18-5-43 0,5 3-77 15,2 0-91-15,-2 2 37 0,13 0-86 0,-27 2 1 16,12 2-77-16,1 4 25 0,-3 7-72 0,0 6 41 16,4 5-64-16,1 10 23 0,3 6-30 0,1 2-49 15,6 2 8-15,4 4-29 0,6 0 18 0,5 6-65 16,7-2-74-16,2 0-78 0,6-4-18 0,5-2-124 15,4-6-54-15,1-5-121 0,2-3-602 16,-4-11-702-16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35:07.232"/>
    </inkml:context>
    <inkml:brush xml:id="br0">
      <inkml:brushProperty name="width" value="0.05292" units="cm"/>
      <inkml:brushProperty name="height" value="0.05292" units="cm"/>
      <inkml:brushProperty name="color" value="#FF0000"/>
    </inkml:brush>
  </inkml:definitions>
  <inkml:trace contextRef="#ctx0" brushRef="#br0">12036 9482 603 0,'-4'-8'489'15,"4"8"-55"-15,-6-16-42 0,6 16-50 0,-5-9-75 16,5 9-62-16,-4-9-44 0,4 9-39 15,0 0-26-15,0 0-16 0,0 0 15 0,0 0-11 16,-8 9-3-16,8-9-15 0,-2 20-7 0,2-5-9 16,0 1-6-16,0 1-8 0,2 2-7 0,1 1-5 15,-2 3-4-15,2-1-2 0,-1 2-3 16,3 1-53-16,-2 0 63 0,1-3-56 16,-1 2 56-16,0-1-55 0,1-1 57 0,-1-3-49 0,1-3 48 15,-2 1-57-15,1-3 55 0,-1-2-52 0,1-1 59 16,-3-11-52-16,2 19 61 0,-2-19-48 0,0 12 44 15,0-12-59-15,0 0 58 0,0 0-56 0,0 0 56 16,-12-4-51-16,6-4 52 0,0-8-58 16,-2-3 84-16,-1-8-44 0,3-3 59 0,0-3-6 15,-1-8-33-15,5 0 52 0,0-5-48 0,4-1 47 16,1-2-65-16,4-1 44 0,4 1-34 0,3 2 48 16,6-6-56-16,3 6 46 0,0 7-49 0,1 4 47 15,3 2-52-15,1 4 38 0,0 4-57 0,1 5 44 16,-3 5-51-16,-3 9 40 0,0 1-48 0,-5 5 45 15,-2 2-43-15,0 5 43 0,-2 3-45 0,-4 6 9 16,-2 4 0-16,-6-1 9 0,-2 6-73 0,-5 1 49 16,-2 5-55-16,-8 5 56 0,-2-3-47 15,-4-1 51-15,3 0 10 0,-3-2 3 0,-1-3-46 16,4-5 63-16,-1-2-54 0,5-3 60 16,-3-2-50-16,3-2 53 0,0-2-97 0,1-2 1 15,0-4-73-15,13-4-90 0,-18 3-121 0,18-3-132 16,-13-6-495-16,13 6-580 0</inkml:trace>
  <inkml:trace contextRef="#ctx0" brushRef="#br0" timeOffset="253.36">12588 9129 111 0,'0'0'727'15,"-24"-1"-102"-15,24 1-140 0,-24 1-4 0,12 0-136 16,1 2 23-16,-2 3-102 0,1 2 3 0,1 0-91 16,2 5 18-16,3-2-86 0,-1 3 30 15,5 3-76-15,-2 2 30 0,6 3-60 0,2 5 37 16,4 5-59-16,2 4 46 0,4 0-57 16,4 3 33-16,1 0-111 0,3-2-3 0,0 0-89 15,3-2-8-15,1-3-112 0,-2-1-8 0,2-6-73 0,-2-1-61 16,-2-8-443-16,-2-3-430 0</inkml:trace>
  <inkml:trace contextRef="#ctx0" brushRef="#br0" timeOffset="784.33">12873 9451 517 0,'-10'-2'634'0,"10"2"-99"0,-20 1-61 15,20-1-72-15,-17 7-82 0,7-1 35 0,1 2-72 16,0 2 19-16,0 2-73 0,1-1-7 0,1 4-78 15,2-2 8-15,1 4-62 0,0-2 16 0,4 0-55 16,0-1 27-16,2-2-47 0,2 2 28 16,0-4-41-16,1-1 25 0,2-1-75 15,-7-8 4-15,16 5-108 0,-16-5 6 0,18-8-43 16,-6 0-23-16,-2-8-31 0,-1-2-10 0,1-3 7 16,-4-8 25-16,-2-2 31 0,-2 4 39 0,-2-8-3 15,-4 2 113-15,-1 2-6 0,-4 0 86 0,0 3-31 16,0 3 66-16,-3 4-48 0,2 2 76 0,1 4-33 15,1 0 44-15,1 3-79 0,2 3 31 0,-1 0-62 16,6 9 54-16,-2-9-41 0,2 9 45 0,0 0-65 16,14-1 52-16,-1 2-67 0,0 4 52 0,4-1-58 15,3 4 55-15,1-1-62 0,2 2 54 0,0 1-81 16,0 2 3-16,-3-1-42 0,1 1-37 0,-4 2-9 16,-1-2-13-16,-3 1 15 0,0 1 30 15,-7 0 17-15,0-1 16 0,-4-1 44 0,-1 1 36 0,-2-1 35 16,0 0 29-16,-2-1 14 15,2 0-5-15,-2-2-5 0,3-9 3 0,-2 19 3 16,2-19 0-16,1 17 25 0,3-8 9 0,-4-9-19 16,10 15-12-16,-2-10-67 0,2 1 42 0,0-1-53 15,2 0 40-15,-3 1-59 0,0-1 50 0,-9-5-65 16,16 8 54-16,-16-8-53 0,11 11 47 16,-11-11-46-16,0 13 52 0,-6-5-59 0,-4 1 53 15,-3 0-55-15,-2 1 48 0,-5 1-43 0,1-2 40 0,-2 0-73 16,2 0 35-16,1-3-81 0,4 1 16 0,-1-3-78 15,3-1-143-15,12-3-155 0,-17 0-567 16,17 0-637-16</inkml:trace>
  <inkml:trace contextRef="#ctx0" brushRef="#br0" timeOffset="1216.06">13183 9200 438 0,'0'0'692'0,"-6"-12"-41"0,6 12-109 0,-5-9-27 16,5 9-128-16,-3-10-77 0,3 10-57 0,0 0-53 15,-6-9-44-15,6 9-38 0,0 0-27 0,0 0-23 16,-5-9-18-16,5 9-4 0,0 0-10 0,0 0-9 16,0 0-6-16,0 0-2 0,0 0-4 15,14 2-3-15,-14-2-2 0,0 0 0 0,0 0 2 16,11 3 27-16,-11-3 47 0,0 0 28 0,0 0 28 15,0 0 29-15,0 0 21 0,0 0-5 0,0 0-39 16,0 0-27-16,0 0-30 0,5-7-1 0,-5 7-1 16,0 0 0-16,-5-10-4 0,5 10-19 15,0 0 34-15,-4-8 4 0,4 8-3 0,0 0-22 16,0 0-11-16,0 0-19 0,-5-10-10 0,5 10-22 16,0 0-9-16,0 0-4 0,0 0 1 0,0 0-3 15,2 10 8-15,-2-10 10 0,5 19 8 16,-1-6 2-16,1 5 24 0,2 2-11 0,-1 3 14 0,1 4-32 15,-1 4 1-15,3 2-2 0,-2 8-5 16,1-1 1-16,-1 2 7 0,-1 2-21 0,2-1 2 16,-3 1-52-16,0-1-22 0,-1-8-47 0,0 0-59 15,1 0-34-15,0-3-45 0,0-2-44 16,-1-6-86-16,-2-1-59 0,2-6-153 0,1-3-44 0,0-1-683 16,3-5-923-16</inkml:trace>
  <inkml:trace contextRef="#ctx0" brushRef="#br0" timeOffset="1588.64">13595 9328 123 0,'-10'-7'820'16,"0"2"-213"-16,-2 2-1 0,0 3-110 0,-1 0-8 16,0 3-107-16,-1 2-9 0,0 2-87 0,3 3-26 15,-1 1-75-15,3 0-8 0,1 4-49 0,3 0 4 16,3 3-35-16,0-1-21 0,5 1-11 0,1 1 9 15,4-2-31-15,2 1 13 0,1-2-29 0,0-1 11 16,4-1-44-16,-4-5-1 0,3-3-42 0,-3-2 6 16,-11-4-64-16,24-5 5 0,-11-4-95 0,-1-6 53 15,0-5-40-15,-4-4 68 0,-1-8-27 16,0 0 75-16,-7-4-39 0,0-1 60 0,-2 4 102 16,-3-4-6-16,2 3 93 0,-4 4-29 0,1 1 18 15,-1 4 56-15,2 5 6 0,0 2-21 0,1 3-38 16,2 0-31-16,-1 6-33 0,3 9-5 0,0 0-16 15,4-10 2-15,-4 10-4 0,14 10 3 16,-5 0 15-16,3 7 5 0,4 5-9 0,0 3-8 16,5 6-12-16,1 3-10 0,-3-1 3 15,4 2-22-15,-3-2-91 0,-2 0-34 0,2-2-121 0,-8-3-116 16,1-3-171-16,-5-5-186 0,-2-2-602 0,-3-3-912 16</inkml:trace>
  <inkml:trace contextRef="#ctx0" brushRef="#br0" timeOffset="1767.25">13544 9488 105 0,'0'0'805'0,"-7"-10"-150"0,7 10-142 0,2-12-13 16,3 3-97-16,6-1 1 0,4-2-105 0,3-2-9 16,7-1-95-16,7-4 3 0,5 0-85 15,4-2-20-15,0 0-19 0,9-4-46 0,-5 6-68 16,-2-1-100-16,-2 1-74 0,-3 2-211 0,-3 0-115 15,-8 2-494-15,-4 2-647 0</inkml:trace>
  <inkml:trace contextRef="#ctx0" brushRef="#br0" timeOffset="1983.62">14034 9050 405 0,'0'0'723'0,"0"0"-123"0,-3-10-134 0,3 10 0 16,9-5-73-16,-9 5 46 0,22 2-50 0,-5 1 13 15,4 3-7-15,7 4-24 0,2 3-20 0,4 5-38 16,1 3-27-16,-2 3-41 0,-2 4-35 0,-2 2-42 16,-3 2-16-16,-5 3-42 0,-7 4-28 15,-6 0-78-15,-5-3-81 0,-8 6-89 0,-7 2-85 16,-6-1-95-16,-5 3-98 0,-4-2-145 16,2-9-90-16,-3-3-726 0,0-1-1007 0</inkml:trace>
  <inkml:trace contextRef="#ctx0" brushRef="#br0" timeOffset="2215.6">14567 9207 686 0,'0'0'817'15,"0"0"-240"-15,15-6-27 0,-5 4-100 0,8-3-60 0,4-1-50 16,5 2-64-16,5-4-59 0,4 1-46 16,8 0-37-16,0-2-24 0,-1 0-26 0,-8 3-15 15,-2 0-43-15,-8 3-109 0,0-2-134 16,-5 5-90-16,-2-3-192 0,-6 6-118 16,-12-3-376-16,9 5-587 0</inkml:trace>
  <inkml:trace contextRef="#ctx0" brushRef="#br0" timeOffset="2353.44">14812 9363 212 0,'-13'13'769'0,"2"0"-134"16,2-2-6-16,4-1-65 0,5-10 5 16,0 15-33-16,6-9-11 0,3-1-44 0,4-3-49 0,2-1-73 15,4-2-69-15,7-1-59 0,1-3-48 16,5-2-47-16,0-3-101 0,-2 1-158 0,-4-2-174 16,3-1-224-16,-3 1-222 0,-7-1-811 0,-2 2-1193 15</inkml:trace>
  <inkml:trace contextRef="#ctx0" brushRef="#br0" timeOffset="3083.31">16090 8824 12 0,'0'0'709'16,"-14"0"-197"-16,14 0-85 0,-14 6-37 16,6 1-62-16,0 3-40 0,2 3-45 0,-3 5-34 15,2 1-19-15,0 4-71 0,1 2 37 0,2 5-78 16,1 1 41-16,3 3-73 0,2 1 38 0,0 0-64 16,2-2 50-16,1 0-63 0,2-2 51 0,-1-1-58 15,-1-6 50-15,0-2-62 0,-1-5 59 0,1-1-62 16,-2-4 35-16,1-3-119 0,-4-9 6 0,0 0-24 15,0 0-10-15,0 0 14 0,5-13 18 0,-10-1-30 16,0-6 72-16,-2-7-28 0,-2-4 58 0,-4-4 37 16,2-5 40-16,1 0 24 0,-2-2 25 0,4 1 9 15,2 1 10-15,3 7-11 0,2 4-1 16,1 3-12-16,4 1-59 0,2 1 54 16,5 4-72-16,5 1 46 0,1 4-63 0,4 5 50 15,1 3-67-15,3 2 58 0,-5 5-9 0,2 1-11 16,-1 6-1-16,-2 1-3 0,-3 5 5 0,-4 1-7 15,-6 1-53-15,-2 1 56 0,-8 1-50 0,-4 4 57 16,-5-1-52-16,-7 3 52 0,-5 1-56 0,-2-2 58 16,0-1-54-16,2-3-44 0,3-2-17 0,0-2-158 15,5-3-87-15,3-2-175 0,1-4-508 0,4 1-617 16</inkml:trace>
  <inkml:trace contextRef="#ctx0" brushRef="#br0" timeOffset="3432.53">16568 8715 513 0,'0'0'674'0,"5"-15"-103"15,-5 15-49-15,0-12-63 0,0 12-87 0,-6-9 14 16,6 9-71-16,-13-5-8 0,13 5-68 0,-20 4-13 16,8 1-65-16,-2 5 3 0,0 3-33 0,-1 7 2 15,0 4-34-15,2 2-4 0,1 9-26 0,-1 3-7 16,7 0-17-16,2 3-1 0,4-1-11 0,3 5-2 15,4 4 9-15,5-3-29 0,1 2-45 0,0-3-79 16,4-1-30-16,0-3-159 0,-2-2-71 0,3-5-186 16,-4-1-766-16,0-11-927 0</inkml:trace>
  <inkml:trace contextRef="#ctx0" brushRef="#br0" timeOffset="3884.38">16891 9024 425 0,'0'0'700'0,"3"-12"-99"15,-3 12-137-15,4-11-25 0,-4 11-129 0,0 0-3 16,0 0-58-16,0 0 49 0,0 0-76 15,0 0 11-15,0 0-79 0,-9 15-25 0,4-6-16 16,0 4-17-16,0 2-20 0,-1 1-13 0,3 2-11 16,-3-2-10-16,1 6 21 0,2-1-41 0,-1-4 26 15,1 1-37-15,1-3 24 0,0 1-73 0,0-4 19 16,0-2-35-16,2-10 38 0,0 13-65 0,0-13 53 16,0 0-47-16,0 0 62 0,12-9-45 0,-7-1 8 15,1-5 20-15,0-5 4 16,0-5 49-16,0-6-46 0,1-1 58 0,0-2-13 15,0 1 66-15,-1 1-13 0,1 4 40 0,-3 5-18 0,1 0 21 16,0 7-40-16,-2 1-5 0,1 4-38 16,1 3 42-16,-5 8-5 0,14-6 4 0,-14 6-5 15,17 6 1-15,-5 5 15 0,3 2 15 0,0 2-5 16,2 6-13-16,3 1-14 0,1 5-12 0,-1 0-11 16,1 1-19-16,-5-5-86 0,0 0-93 0,-4-2-66 15,0-4-213-15,-3 2-162 0,-4-5-225 0,-2-5-474 16,-3-9-893-16</inkml:trace>
  <inkml:trace contextRef="#ctx0" brushRef="#br0" timeOffset="4032.59">16757 9203 305 0,'-14'-2'639'0,"14"2"-36"0,0 0-144 0,7-13-25 15,3 6-148-15,6-3-3 0,5-3-109 0,3-2 19 16,11-3-92-16,2-2-18 0,1-3-116 0,3 0-117 15,9-5-137-15,-4-3-116 0,0 2-444 0,-8 4-392 16</inkml:trace>
  <inkml:trace contextRef="#ctx0" brushRef="#br0" timeOffset="4415.96">17399 8796 294 0,'11'3'638'0,"-11"-3"-95"0,7 8-60 16,-7-8-54-16,2 13-60 0,1-3-43 15,-3-10-3-15,2 21-37 0,0-7 23 0,-1 0-46 16,-1 3-9-16,4-1-50 0,-3 1-2 15,0 0-31-15,2 1-19 0,1 0-27 0,-2-1-20 16,3 0-20-16,-2-1-15 0,0-4-13 0,0 1-14 16,0-2-11-16,-1-3-15 0,1 3-8 0,-3-11-18 15,5 10-40-15,-5-10-40 0,0 0-1 0,0 0-5 16,0 0-20-16,9-13 41 0,-9 13-40 0,-1-25 65 16,-3 9-32-16,3-3 61 0,-2-1-50 15,1-3 64-15,-1 4-40 0,2-1 77 0,-1 0-29 16,4 2 49-16,-1-1-45 0,2 2 45 0,0 0-25 15,5 2 36-15,0 0-29 0,1 2 37 0,3 0-19 0,4 2 10 16,2 3-25-16,0 0 11 0,1 3-30 16,-1 3 18-16,1 1-27 0,0 2 16 0,-1 3-23 15,-2 2 18-15,0 1-19 0,-4 3 18 16,-1 2-26-16,-3 1 21 0,-1 2-17 0,-3 0 15 16,-3 2-14-16,0 1 18 0,-1 0-20 0,-1-1 1 15,-1 2-8-15,0-2-20 0,-2 0-25 0,2-1-22 16,0-1-44-16,-1-4-70 0,0 2-68 0,2-2-9 15,1-11-119-15,-4 18-12 0,4-18-72 0,-2 13-116 16,2-13-252-16,0 0-384 0</inkml:trace>
  <inkml:trace contextRef="#ctx0" brushRef="#br0" timeOffset="4952.25">18030 8843 474 0,'-18'-6'765'0,"18"6"-158"0,-13-1-73 15,13 1-119-15,-11 3 43 0,11-3-108 0,-8 12 4 16,6-1-70-16,-1-1-18 0,3 2-47 0,1 1-4 16,2 3-42-16,0 3-33 0,3 0-26 15,0 2-19-15,3 0-15 0,-1-1-17 0,0-1-11 0,2 0-8 16,-4-5-8-16,2-1-17 0,-2 0-18 15,0-4-19-15,-6-9-55 0,9 11-42 0,-9-11-57 16,0 0-32-16,8-5 44 0,-8 5-48 0,2-15 81 16,-2 0-29-16,0-2 77 0,-2-4 14 15,2-4 7-15,-1-3 3 0,1 0 19 0,1-1 22 16,-1 2 33-16,3 1 8 0,1 2-7 0,0 3 2 16,1 1-2-16,2 3 0 0,0 3 16 15,0 3-47-15,2 0 49 0,1 5-53 0,-1 1 50 16,-9 5-56-16,17-3 50 0,-17 3-4 0,14 4 0 15,-14-4-13-15,12 10-3 0,-7-1 5 0,-3 1-8 0,1 1 1 16,-1-1-48-16,0 3 61 0,-2-1-51 16,1 1 48-16,1 1-52 0,1 0 53 0,1-2-47 15,0 1 55-15,2 0-52 0,-1 1 72 0,2-1-6 16,-1-2 61-16,1 1-46 0,0-1 0 0,-1-1-9 16,0 0 30-16,-3 1 21 0,0-1 3 0,0 0 4 15,-3-10 13-15,-3 21-5 0,-1-12-2 0,-1 4-12 16,-1-1-17-16,-4-1-12 0,1 1-14 15,-3-2-14-15,1 2-6 0,-1-1-15 0,0-3-39 16,0 1-19-16,5-1-23 0,0-3-30 0,7-5-61 16,-13 8-155-16,13-8-104 0,0 0-214 0,0 0-710 15,0 0-937-15</inkml:trace>
  <inkml:trace contextRef="#ctx0" brushRef="#br0" timeOffset="5148.81">18442 8747 843 0,'11'-4'704'0,"-11"4"-72"0,15 7-110 15,-3 0 6-15,5 4-62 0,-2 3-7 0,7 4-76 16,-2 2-55-16,2 7-36 0,-2 1-48 16,-2 4-41-16,-8-2-42 0,-3 2-13 0,-6 3-33 15,-6 5-25-15,-7 3-66 0,-7-1-86 16,-10 5-65-16,-3 2-159 0,-8-4-108 0,-4 1-180 15,-3-2-240-15,-2-4-411 0,-2-5-834 0</inkml:trace>
  <inkml:trace contextRef="#ctx0" brushRef="#br0" timeOffset="5631.67">15983 9737 297 0,'-31'1'550'0,"0"-1"-43"0,1 1-51 16,0 0-35-16,0 2-59 0,3-2-37 0,0 2-62 15,3-1 47-15,2 0-68 0,3 0 29 0,2-1-85 16,3 0 4-16,1 0-81 0,13-1 10 16,-20 2-50-16,20-2 37 0,0 0-34 0,0 0 17 15,23 5-39-15,8-5 24 0,21-1-10 0,27-1 44 16,16-1-10-16,17 0 22 0,31 0-13 0,9 1-8 15,4-3-13-15,4 4-21 0,-4-4-14 16,0-1-7-16,-3-2-15 0,-4-3 1 0,-4-1-17 16,-5 0 2-16,-7-1-30 0,-8-1 3 0,-23 3-17 15,-5 0-2-15,-5 2-41 0,-4-3 19 0,-7 3-39 16,-6 0 14-16,-17 2-64 0,-10 0 13 0,-3 1-104 16,-13 3 16-16,-10 0-20 0,-6 2-35 0,-16 1-77 15,14 1-90-15,-14-1-86 0,-5 7-437 0,-6-1-547 16</inkml:trace>
  <inkml:trace contextRef="#ctx0" brushRef="#br0" timeOffset="6082.52">16613 10292 323 0,'-14'7'793'0,"1"0"-210"16,2 1-119-16,0 3-74 0,2 0-68 0,-1 3-49 15,2 4-87-15,1-1 17 0,0 2-91 0,1 2 29 16,1 0-76-16,2 1 35 0,-1 1-67 0,2-1 40 16,1-1-59-16,-1-2 47 0,1 0-62 0,1-2 51 15,0 0-71-15,0-3 45 0,0-1-62 0,0-13 63 16,0 20-51-16,0-20 52 0,-3 13-56 0,3-13 56 15,0 0-56-15,0 0 57 0,-15-4-54 0,9-8 58 16,-2-2-53-16,-3-5 54 0,-1-9-58 0,-2-5 63 16,0-4-9-16,5-1 59 0,3-1 17 15,2 4 40-15,4 0-25 0,4 1 25 0,5-3-50 0,6 3 16 16,5 1-42-16,6 4-10 0,6 3 3 0,4 3 6 16,3 4-8-16,2 4-4 0,-1 3-3 15,-6 6-6-15,1 3-11 0,-7 2-10 0,-1 2-7 16,-4 4 13-16,-6 1-21 0,-4 2 16 0,-5 1-22 15,-7 4 16-15,-4 0-15 0,-6 3 13 16,-11 4-23-16,-9 1 10 0,-4 1-55 0,-3-2-6 16,-4 0-56-16,-2-2 14 0,5-2-104 0,1 0-3 15,7-6-72-15,2 2-77 0,6-4-105 0,1-2-84 16,4 0-493-16,4-4-652 0</inkml:trace>
  <inkml:trace contextRef="#ctx0" brushRef="#br0" timeOffset="6316.05">17092 10021 438 0,'0'0'660'0,"-12"-7"-50"0,12 7-91 16,-25 3 20-16,7 4-82 0,-2 0-49 16,-5 6-49-16,1 5-21 0,-1 5-70 0,0 4-8 15,5 3-44-15,-1-1-27 0,5 5-33 0,2 1-24 16,6-3-32-16,3 2-22 0,6-2-11 15,3 2-9-15,4-3-57 0,7 2-34 0,2-4-64 16,3-1-7-16,3-3-73 0,-1-6-16 0,2-3-43 16,0-1-60-16,1-4-47 0,-5-2-168 0,3-2-110 15,-4-2-391-15,-3-4-617 0</inkml:trace>
  <inkml:trace contextRef="#ctx0" brushRef="#br0" timeOffset="6699.97">17353 10399 695 0,'-2'-15'765'0,"2"15"-87"0,-3-10-163 0,3 10-61 0,0 0-77 15,-4-12-7-15,4 12-82 0,0 0-16 0,0 0-81 16,-13 6-9-16,13-6-60 0,-8 13 3 16,3-4-50-16,3 1 5 0,-1 0-32 15,2 2 10-15,1 0-32 0,0 1-17 0,1-1-31 16,-1 1-19-16,2-2-23 0,-1 0-41 0,0 0-16 15,-1-11 2-15,1 16 37 0,-1-16-89 0,0 0 17 16,0 0-83-16,0 0 54 0,0 0 15 0,-10-3 33 16,6-10 40-16,-1-3 19 0,-1-5 32 0,-3-5 63 15,2-4 58-15,0 2 44 0,2-3-9 0,-1 2 110 16,4 0-21-16,1 1 8 0,2 1 1 0,4 2 6 16,0 1-10-16,3 2 6 0,1 0-27 0,3 4-5 15,3 1-23-15,1 4-4 0,2 1-8 0,3 3-18 16,1 5-26-16,-1 1-14 0,5 6-18 15,0 1-11-15,3 5-8 0,-1 4-10 0,2 5-6 16,-2 3-6-16,-5-2-5 0,-2 2-33 0,-3 1-51 16,-3 1-76-16,-5-3-83 0,-2 1-122 15,-5-2-132-15,-3-2-215 0,-3 1-194 0,-4 1-360 16,-3-2-852-16</inkml:trace>
  <inkml:trace contextRef="#ctx0" brushRef="#br0" timeOffset="6883.4">17283 10418 526 0,'5'-9'714'0,"5"1"-153"0,3-3-76 15,3-1-99-15,5-4-77 0,2 1-115 0,5-1 14 16,4-3-94-16,1 1 32 0,2 0-86 0,-2-1 46 16,0 2-104-16,1-1-28 0,0 0-159 0,-10 2-29 15,3-1-131-15,-4 3-64 0,-2-3-422 0,-4 3-369 16</inkml:trace>
  <inkml:trace contextRef="#ctx0" brushRef="#br0" timeOffset="7031.7">17868 9984 407 0,'7'-6'617'0,"-7"6"-15"0,15-10-121 15,-5 4 16-15,2 3-91 0,4 1 8 0,3 1-15 16,4 1-1-16,1 3-16 0,3 3-4 0,3 3-26 16,-1 1-12-16,-1 5-16 0,-1 0-49 15,0 5-28-15,-8 2-64 0,-3 1-10 0,-4 2-56 16,-7 0-6-16,-5 1-86 0,-9 3-85 0,-7 5-95 15,-7 1-87-15,-7 0-113 0,-8 3-229 0,-7-2-206 16,-4 1-776-16,-5-7-1209 0</inkml:trace>
  <inkml:trace contextRef="#ctx0" brushRef="#br0" timeOffset="11515.23">19472 10129 13 0,'0'0'277'0,"0"0"-40"15,0 0-50-15,0 0-7 0,0 0-29 0,0 0 12 16,-13 0-44-16,13 0 15 0,0 0-31 0,0 0 24 15,0 0-35-15,0 0-7 0,0 0-1 16,0 0 12-16,0 0 1 0,0 0 16 0,0 0-4 16,0 0 3-16,0 0-10 0,0 0-17 0,14-1-14 15,-14 1-13-15,14-2-6 0,-14 2-2 0,22-4-4 16,-11 2-8-16,2 1 1 0,5-3-25 0,0 1 18 16,1 1-20-16,4-1 6 0,2-1-9 15,2 2 7-15,0-2-16 0,4 0 15 0,5 2-14 16,-1-2 15-16,1 1-21 0,1 0 2 0,2-2 1 15,1 3 2-15,-1-4 1 0,7 1 6 0,0-1-5 16,-1 2 4-16,2-3 2 0,0 0 2 0,1 1 1 16,-1-1 3-16,-1 0 3 0,2 0 8 0,-3 1 2 15,2-1 3-15,-3 0 16 0,-1 1-7 16,2-2-9-16,-8 2-5 0,8 1-47 0,-8-2 52 16,1 1-7-16,-1 2-3 0,2-2-4 15,-1 2-49-15,-1-1 57 0,1 1-56 0,2-1 62 0,6 1-11 16,0 0-3-16,4 1-2 0,-2-2-3 15,2 1 0-15,3-1-4 0,-1 3 0 0,-1-3 9 16,2 0 7-16,-2 0 0 0,-1 2-1 0,-2 1-4 16,-1-3-6-16,-8 1 3 0,1 2-4 0,-4-2-3 15,4-1-2-15,-4 3-1 0,1-1-2 0,0-1 1 16,-3 0-2-16,2 1 0 0,0 0 4 0,2 0-4 16,-2-2 0-16,0 2-1 0,0 0 10 0,2-1-14 15,-1 1 14-15,0-3-15 0,1 3 13 16,-2 0-14-16,0-1 13 0,1 1-7 15,-2-1 6-15,-5 1-12 0,-4 0 13 0,3 0-15 16,-3-2 11-16,-2 4-11 0,-4-2 10 0,0 0-9 16,-2 2 3-16,-1-1-1 0,-2 1 13 0,1-1-9 15,-3 1 7-15,2-1-12 0,4 1-4 0,-1-1 8 16,1 1 7-16,0-1-9 0,3 0 11 0,-4 1-12 16,5 0 12-16,-1 0-18 0,-2 1 15 0,1-1-10 15,-1 1 13-15,-3-1-14 0,4 1 10 0,-6 0-14 16,-3 0 22-16,1-2 10 0,-13 2 24 0,23-1 0 15,-23 1 5-15,17 0-8 0,-17 0-4 0,15 0-9 16,-15 0-8-16,13 0-9 0,-13 0 1 0,0 0-22 16,18-1 19-16,-18 1-21 0,0 0 21 15,15 0-27-15,-15 0 24 0,0 0-20 0,18 0 20 16,-18 0-25-16,0 0 21 0,13 0-17 0,-13 0 19 16,0 0-6-16,10 1 7 0,-10-1-23 15,0 0 29-15,0 0-26 0,11 3 30 0,-11-3-21 16,0 0 36-16,0 0 12 0,7 7 0 0,-7-7-7 15,0 0-7-15,4 11-9 0,-4-11 1 0,0 0-4 16,3 13-7-16,-3-13-3 0,2 12 7 0,-2-12 51 16,2 16-58-16,-2-16 39 0,2 22-49 0,-1-9 47 15,0 2-56-15,2 1 48 0,-3 0-50 0,4 2 50 16,-2 1-9-16,1 0-5 0,-1 3 4 0,0 1-8 16,0 1-8-16,4 0 0 0,-4 1-2 15,0 0-2-15,1 0-1 0,2 0-2 0,-2 0 0 0,1 1-4 16,1-1 0-16,-1 0 5 15,-1 1 2-15,1 0-4 0,1 0-9 0,-3-1 2 16,2 0-38-16,0 0 56 0,-1 0-50 0,-1 0 54 16,0 2-44-16,5 23 15 0,-4-25 40 15,-1 0-52-15,0-2 46 0,0 0-51 0,0 1 54 16,-1-3-52-16,0 1 52 0,0-2-51 0,1-1 60 16,0 1-20-16,0-1-5 0,0-1 3 0,3 2 0 15,-2-2-6-15,-1 0 1 0,0 0-1 16,0 0-1-16,3-1-2 0,-3-1 0 0,0 1-2 15,2 1 2-15,-1-2-5 0,-1 0 5 0,3 0 6 16,-5 0-9-16,4 2 1 0,-2-1 0 0,0-1-49 16,-1 0 58-16,1 1-51 0,-2-2 57 0,2 1-50 15,-2 1 49-15,2 0-39 0,0-2 49 16,-2 0-51-16,0-1 48 0,2 0-51 0,-2 0 53 16,2 4-51-16,-2-5 51 0,1 0-52 0,-1 2 53 15,2 1-56-15,0-1 54 0,-2 0-49 0,5 0 57 16,-4 1-67-16,2-2 60 0,-2 1-50 0,1-3 53 15,0 1-52-15,0 0 54 0,1-1-54 0,-2 1 55 16,2 0-31-16,-1 0 13 0,2-1-41 0,0 2 58 16,-2 0-53-16,0 0 47 0,0-3-52 15,0 4 54-15,0-3-53 0,-2 1 55 0,3 0-54 0,-2-1 50 16,2-1-47-16,-3 2 36 0,2-2 1 0,-2 1-13 16,2 0-3-16,0-2 1 0,-2-10 1 15,3 19-1-15,-2-7 2 0,-1-12 0 0,1 16 2 16,-1-16-6-16,0 16 0 0,0-16 7 15,0 15-1-15,0-15-1 0,-1 14-1 0,1-14 2 16,-1 14-3-16,1-14 2 0,-3 11-43 0,-1-1 18 16,4-10 3-16,-2 10 4 0,2-10 10 15,0 0-6-15,0 0 2 0,-2 13 0 0,2-13 0 16,0 0 1-16,-5 9 2 0,5-9 1 0,0 0 0 16,-9 6-1-16,9-6 7 0,-9 4 1 0,9-4 0 15,-11 3-5-15,11-3 0 0,-9 5 2 16,9-5-4-16,-14 4 4 0,14-4 3 0,-9 4-2 15,9-4-1-15,-13 5 2 0,13-5 2 0,-11 3 4 16,11-3-8-16,-11 2 1 0,11-2 1 0,-12 5-12 16,12-5 14-16,-15 2 1 0,15-2-7 0,-19 4 2 15,19-4 2-15,-19 4 5 0,7-1 0 16,12-3 5-16,-20 7-9 0,7-5 7 0,1 2 8 16,-2-2-32-16,-1 1 57 0,-1 0-55 0,-1 1 52 15,1-2-50-15,-2 2 41 0,0-3-43 0,-3 2 55 16,2 0-58-16,-2-1 54 0,0 1-57 15,2-1 54-15,-2 0-47 0,-1 0 54 0,2 0-53 16,0 0 47-16,-1 1-48 0,2 0 48 0,-2-3-51 16,0 3 48-16,2-1-55 0,-4-1 54 0,-2 2-55 15,-2-1 53-15,3-1-54 0,-4 0 55 0,0-1-55 16,-1 2 48-16,-3-2-43 0,1 0 45 0,-8 1-49 16,-1-1 53-16,4 2-59 0,-2-2 56 0,6 1-52 15,1-1 53-15,2 2-60 0,-2 0 59 0,3 0-50 16,0 1 55-16,0 0-61 0,-1 0 51 15,2 1-42-15,-2-2 53 0,4 1-57 0,-4-2 56 16,2 2-49-16,0 0 43 0,-2-1-50 0,-1 1 49 16,2-2-48-16,0 2 50 0,-1-1-51 15,-2-1 45-15,-3 0-45 0,2 2 55 0,-3 0-55 0,3-3 50 16,-1 3-46-16,2 0 47 0,1 0-53 16,-1-2 52-16,1 1-52 0,3 1 51 0,-2-1-52 15,2 0 49-15,2 0-45 0,-2 0 52 0,1 1-49 16,3 0 47-16,-2-1-47 0,2 1 46 0,2-1-54 15,0-1 56-15,-5 2-52 0,2 0 51 0,-3 0-54 16,0-1 56-16,1 0-54 0,-3 1 60 0,-2-2-57 16,1 1 51-16,-1 1-57 0,-1-2 50 0,3 1-49 15,-7 1 51-15,5-1-51 0,1 0 52 0,0 1-51 16,2-1 50-16,1 2-52 0,0-1 48 16,2 0-43-16,-2-1 52 0,4 2-55 0,-1-1 4 15,1 1 8-15,-1-1 5 0,4 0-2 0,2 0 6 16,-3-1 7-16,4 1-6 0,-3-2 5 15,4 2-2-15,-4 0-2 0,2-2 4 0,2 1-6 16,-2 1 2-16,2-2 5 0,0 4-6 0,-1-4 0 16,0 4-1-16,1-3-1 0,-1 2 6 0,-1-2-2 15,2 4 1-15,-2-1-3 0,1-1 4 0,-2 0-3 16,2 1-2-16,-2 0 2 0,1 0 48 0,-1-1-57 16,1 1 52-16,0-2-58 0,-2 1 57 0,3 0-55 15,-1-1 40-15,1 0-31 0,1-2-5 16,2 1-2-16,0 0 50 0,0-2-54 0,1 0 5 0,0-2 2 15,-1 2 3-15,1-1 1 0,1-1 4 16,0 1 2-16,1-2-4 0,-2 2 6 16,1-1-3-16,1-2-2 0,0 1 0 0,-1 1 0 15,-2 1 2-15,1-2-1 0,0 0 1 0,1 1 3 16,-1 1-2-16,0-1 6 0,1 0-5 0,1-1 5 16,11 3 1-16,-17-2-10 0,17 2 7 0,-15-2-1 15,15 2 0-15,-13-2 2 0,13 2 4 0,-10-3-1 16,10 3 7-16,0 0 3 0,-13-2 1 0,13 2 0 15,0 0-2-15,-9-7-11 0,9 7 3 0,-5-7-3 16,5 7 3-16,0 0 15 0,-5-10 4 0,5 10-1 16,-5-11-7-16,5 11-3 0,-4-10-3 0,4 10 0 15,-4-13 29-15,4 13-40 0,-5-13 35 0,5 13-33 16,-4-18 39-16,4 18-24 0,-4-18 29 16,3 7-35-16,1 11 26 0,-5-21-38 0,5 10 37 15,-2-2-34-15,0 2 30 0,0-3-31 16,1 0 19-16,-2-2-52 0,0-2 60 0,1 0-25 15,-2-3 21-15,0-2-30 0,-1-2 27 0,-1-3-31 16,-1 0 29-16,2-2-31 0,-1 1-9 0,1 0 21 16,-2 1 2-16,2 2-2 0,1 1-9 0,1-1 25 15,-1 0 2-15,1 1 0 0,0-1-3 0,0-1-4 16,0 2 3-16,-2-2-3 0,3 1 24 0,-2 1-11 16,-1 0 27-16,1 0-28 0,-1 0 12 0,-1 1-24 15,1 2 16-15,-1-1-14 0,2 1 16 0,0 0-8 16,0 1 8-16,2-2-16 0,-1 2 8 15,2 0-29-15,0 2 29 0,1 0-22 0,-3 0 18 0,3 0-14 16,0-2 11-16,0 1-18 0,0 2 3 16,3-1 0-16,-3 1 1 0,1 0 0 0,-1 1 0 15,1-2-1-15,-1 2-2 0,0-1 2 0,2 1 2 16,-2 0-2-16,0 1 3 0,0 1-1 16,0 3-2-16,0-1-3 0,0-1 2 0,-2 3 0 15,2-2-1-15,0 1 4 0,0 1-1 0,0 11 1 16,0-24 5-16,-1 13 24 0,1 11 5 15,-1-20-5-15,-2 7-5 0,3 13-3 0,-1-23-10 16,1 23 5-16,0-23-13 0,0 12 9 0,0-2-14 16,1 2 4-16,2-1-16 0,-2-1 21 0,0 2-8 15,1 0 9-15,-1-1-4 0,1 2 1 0,-2 10-8 16,4-20 2-16,-4 20-3 0,4-18 10 0,-4 18-27 16,3-17 28-16,-3 17-10 0,1-15 9 0,-1 15-11 15,4-16 9-15,-4 16-9 0,2-14 11 0,-2 14-16 16,3-18 16-16,-3 18-6 0,4-19 5 0,-4 19-2 15,2-16 15-15,-2 16 8 0,3-16 5 0,-3 16-7 16,1-16-5-16,-1 16 2 0,1-13-4 0,-1 13-5 16,2-14-1-16,-2 14-1 0,1-12 5 15,-1 12 26-15,0-13-8 0,0 13 0 0,0 0-11 16,0-15 3-16,0 15-12 0,0 0 1 16,-3-13-8-16,3 13-35 0,0 0-42 0,-2-12-53 15,2 12-33-15,0 0-138 0,0 0-122 0,-4-9-150 16,4 9-180-16,0 0-551 0,-9 8-899 15</inkml:trace>
  <inkml:trace contextRef="#ctx0" brushRef="#br0" timeOffset="20028.71">21741 10322 132 0,'0'0'379'0,"0"0"-75"0,0 0 6 0,0 0-60 16,0 0 3-16,0 0-30 0,-9-7 1 0,9 7-36 15,0 0-16-15,0 0-43 0,0 0 8 0,-6-7-18 16,6 7 19-16,0 0-24 0,0 0 2 0,-7-7-28 16,7 7-16-16,0 0-5 0,-7-7-10 0,7 7-5 15,0 0-14-15,-9-10 2 0,9 10-10 0,-8-8 0 16,8 8-8-16,-10-7-3 0,10 7 3 15,-8-9-12-15,8 9 4 0,-10-9-8 16,10 9-4-16,-11-11 4 0,11 11-3 0,-13-9 6 16,8 2-9-16,5 7 5 0,-17-9 5 0,17 9-5 15,-14-9 1-15,4 4-1 0,10 5-5 0,-17-8 4 16,6 4-2-16,3 1 4 0,-2-2 4 0,1 2-7 16,-3-1 2-16,0 0 0 0,1 1-2 0,-1-1 1 15,0 0-2-15,0 1 0 0,-1 1 0 0,-1-2-1 16,1 1-1-16,0 1 0 0,-1 0 5 0,1 1-6 15,-1-2 0-15,-1 2 0 0,1 0 1 0,-1 0-2 16,-1-1 0-16,2 0 2 0,0 2-3 0,0 0-8 16,-1 0 17-16,2 0 4 0,0 0-5 0,-3 0 0 15,3 0 0-15,-3 0-1 0,2 2 1 16,-2 0 2-16,3-1 4 0,-5 0 8 16,5 0 9-16,-3 2-3 0,0 0-3 0,1-2-4 15,1 3-7-15,-4 0 3 0,3-1-7 0,-2 1 0 16,3 0 1-16,-1 2-5 0,2-1-4 0,-3 1 11 15,1 0-8-15,0 0 7 0,1 1-7 0,0 2 3 16,0-1-2-16,0-1 2 0,1 2 11 0,-1 0 1 16,0-1 6-16,2 3-1 0,-4-1-3 0,3 0 2 15,1 1-4-15,-1 1 13 0,2 0-3 0,-3 1-1 16,1 0-4-16,2 1-1 0,2 0 2 16,-2 2-16-16,3-3 4 0,0 0-2 0,3 3-51 0,-3 0 59 15,3 0-47-15,-1-1 50 0,1 2-47 16,0 0 52-16,1-1-52 0,0 2 48 15,1 0-48-15,-1 1 53 0,-1 0-55 0,4-1 58 16,-1 2-57-16,0-1 56 0,2 3-50 0,0-1 50 16,0 3 0-16,0 1-13 0,3 0 3 0,-1 0-1 15,3-2-7-15,1 2 1 0,-1-1-2 0,1 1 2 16,-2-1-3-16,6-1-7 0,-4 0 5 0,2 0 10 16,0-2-60-16,1 1 57 0,-2-1-4 0,1-2-38 15,1 0 68-15,1 0-50 0,-1-1 65 0,4-2-46 16,-3 0 42-16,2 0-42 0,2 1 45 0,0-2-48 15,2 1 41-15,-3-1-53 0,3-3 50 16,-1 5-56-16,1-6 52 0,0 3-54 0,2-3 12 16,-3 2-13-16,3-2 9 0,0 1 3 0,0-1 0 15,-2 0 5-15,2-1 1 0,1 1-3 16,0 0 0-16,-1-4 1 0,0 4 2 0,2-4-4 16,-3 0 2-16,0 1 0 0,-1-1 1 0,0-1 3 15,0 0-4-15,1-1 46 0,-1 1-52 0,-1-1 46 16,1-1-46-16,0-1 43 0,0 2-51 0,-1-2 51 15,0 0-43-15,0 0 49 0,1-1-38 0,1 0 5 16,-1-1-1-16,0 0 0 0,2 0-2 0,1 0-1 16,0-1-3-16,-1-1 7 0,0 1-7 0,2-1 2 15,1 0-5-15,-4 0 2 0,2 0-1 0,-1-2 1 16,2 2 1-16,-2-2-7 0,2 0 8 16,0-1-2-16,-4 1-1 0,2 0 0 0,2 0 11 15,-4 0-7-15,2-2-12 0,-1 2 7 0,1-2 1 16,-1 2-1-16,-2-1 2 0,1 0-2 0,-3-2 5 15,2 1-2-15,-1-2 0 0,-1 1-1 16,0-1 1-16,0 1-1 0,0-1 1 16,-2 1 40-16,0-3-17 0,-1 3 28 0,-2 0-22 0,1 1 24 15,-2-3-31-15,3 2 19 0,-2-1-32 0,-1 0 23 16,2 0-27-16,0 0 21 0,-4 1-26 0,3-3 50 16,-3 2-18-16,4-3 6 0,-2 2-15 0,-3-2 12 15,2 3-19-15,-1-5 19 0,0 3-17 0,0-2 9 16,-2 0-17-16,2 0 10 0,-3 0-13 15,3-2 8-15,-3 1-17 0,0-2 16 0,3 0-10 16,-4 1 6-16,3-2-10 0,-2 0 8 0,0 2-14 16,-2-3 13-16,2 3-10 0,0-1 22 0,-2 2 3 15,0-2 11-15,0 1-7 0,0 0 4 0,0-1-3 16,0 0 11-16,-2 0-9 0,0 0 2 0,0-1 0 16,0 1 0-16,-3-1 10 0,0 0 0 0,1 1-4 15,0 1-6-15,1-3-12 0,-3 3 13 0,4-1-3 16,-3 0 13-16,-2 0 0 0,4 2-9 15,-3-3-7-15,4 2-2 0,-5 1-3 16,5 2-3-16,-5-2-2 0,4 3-2 0,-4-3-2 16,2 2-4-16,0 0-2 0,-1-1-6 0,0 1 11 15,0-1-9-15,-1 3 1 0,1-1 2 0,-1 0-4 16,0 1 4-16,0-1 2 0,-1 1 10 0,3-1 9 16,-5 0-2-16,2-1-12 0,1 1-9 0,-1 1 25 15,0 0-8-15,1-2 0 0,-1 1 5 0,1 0-30 16,-3 2 33-16,2-2-25 0,-1 0 22 0,-1 1-24 15,4-1 28-15,-3 0-29 0,-2 0 27 0,0 0-32 16,2-1 28-16,0 2-30 0,-2-2 13 0,1 1-13 16,2-1 26-16,-4 1-32 0,3 1 31 0,-3-3-32 15,0 2 28-15,3 1-27 0,-4-1 26 0,-1 1-29 16,0-2 26-16,0 3-25 0,-1-4 24 16,-3 4-1-16,0-3-12 0,0 2-16 0,-2 0 1 15,2 0-8-15,0 1-48 0,0 1-38 16,0 0-52-16,2 2-73 0,2-1-49 0,2 1-188 15,-2 1-89-15,5 0-159 0,9 3-713 0,-17-4-1043 16</inkml:trace>
  <inkml:trace contextRef="#ctx0" brushRef="#br0" timeOffset="20711.72">22262 10586 127 0,'0'0'509'16,"-12"2"-131"-16,12-2 54 0,-10 2-44 15,10-2-23-15,0 0-25 0,-13-1-78 0,13 1 14 16,0 0-92-16,-12-7 44 0,12 7-70 0,-5-10 53 16,5 10-55-16,-2-13 37 0,2 13-43 0,2-18 18 15,-1 6-51-15,3-2 29 0,-1 0-39 0,3-1 20 16,-3-2-37-16,2-1 15 0,1-2-19 0,-2-2 7 15,0 0-28-15,2-2 27 0,-2 2 3 0,-2-1 7 16,0 1-12-16,1 1 14 0,-1 3 6 0,2-1-7 16,-2 3 12-16,0 1-1 0,0 4-14 0,-1-2-24 15,-1 13-17-15,3-19-13 0,-3 19-15 0,4-14-16 16,-4 14 1-16,0 0-4 0,9-7-2 16,-9 7-15-16,8 4 15 0,-1 3-15 0,0 1 13 15,0 4-13-15,0 1 13 0,1 4-19 16,2 3 16-16,-4-1-10 0,3 3 14 0,-2 0-24 15,0 2-19-15,2 2-36 0,-2 0-15 0,-1-2-37 16,3-1-20-16,-4-1 7 0,2 0-32 0,-1-1-16 16,-2-3-32-16,2-2-17 0,-2-1 15 0,-2-2-75 15,2 0 27-15,-1-3-59 0,-3-10 44 0,2 18-83 16,-2-18-22-16,4 10-55 0,-4-10-439 0,0 0-435 16</inkml:trace>
  <inkml:trace contextRef="#ctx0" brushRef="#br0" timeOffset="20894.93">22177 10458 95 0,'0'0'732'0,"-9"-4"-151"0,9 4-73 0,0 0-63 16,0 0-77-16,7-14-53 0,-7 14-49 0,25-8-41 16,-7 5-26-16,4-2-26 0,1 0-32 0,6-1-27 15,2 0-20-15,1 0-18 0,-3-1-17 0,2 1-53 16,-4 0-125-16,-2 3-119 0,-3-2-179 0,-2-1-162 15,-4 0-374-15,0 1-537 0</inkml:trace>
  <inkml:trace contextRef="#ctx0" brushRef="#br0" timeOffset="25028">21150 10592 57 0,'0'0'221'16,"0"0"-41"-16,0 0-30 0,0 0-24 0,0 0-19 15,0 0-15-15,-4-10-6 0,4 10-5 0,0 0-1 16,0 0 34-16,0 0-45 0,0 0-1 0,-4-7-2 16,4 7 11-16,0 0 0 0,0 0 12 0,-10-6 10 15,10 6-13-15,0 0 3 0,-9-6-4 0,9 6 10 16,-8-4 4-16,8 4 1 0,-10-3-4 0,10 3-5 16,0 0-4-16,-11-6-7 0,11 6-8 0,-10-4-12 15,10 4-10-15,-10-3 4 0,10 3-20 0,-9-5-4 16,9 5-9-16,-11-1-5 0,11 1-1 0,-13-3-4 15,13 3-1-15,-13 0 3 0,13 0 5 0,-14 1 9 16,14-1 11-16,-16 2 2 16,16-2 3-16,-19 6-6 0,19-6-6 0,-17 7-3 15,8-3 2-15,0 1 9 0,0-1 8 0,1 3-3 16,0-1-1-16,0 0-51 0,-1 1 54 0,2 0-55 16,-1 0 62-16,2 2-52 0,-1-1 51 0,1 0-60 15,0 1 55-15,0 1-56 0,1-1 55 0,1 1-62 16,0-1 57-16,-1 1-3 0,1 1-10 0,2-1-4 15,-1 1-1-15,-1-2-15 0,2 3 11 0,0-1-3 16,0 1 4-16,1-1-8 0,-1 0-1 0,2 2-5 16,0-2 3-16,0 1-3 0,0 1 0 0,0-1 1 15,2 0-2-15,0 0-4 0,-1-1 4 0,2 2 0 16,-2-2 0-16,6 1 2 0,-5 1-3 16,1-2 3-16,1 0-7 0,0 1 2 15,-1 0 0-15,0-4 1 0,2 3-2 0,-1 0 3 16,1-1 8-16,0 0 10 0,0-2 9 0,-1 2 8 15,2-2 14-15,2 0-17 0,-2-1-1 0,1 2-8 16,-1-3 2-16,1 1-10 0,1 0 0 0,0-1-2 16,1 0 1-16,-3 0-43 0,6 0 48 0,-6-2-42 15,3 2 48-15,1-2-56 0,-1 1 54 16,0 1-50-16,3-3 57 0,-2 1-26 0,1-1 54 16,1 0-60-16,-1-2 47 0,0 2-50 0,1-1 44 15,0 0-52-15,2-1 37 0,-1-1-41 0,0 0 48 16,2 0-53-16,0-1 50 0,-1 1-51 0,-1-2 54 15,1 2-55-15,-3-2 56 0,0-1-25 0,-11 3 51 16,22-3-33-16,-22 3 38 0,21-4-29 16,-21 4 30-16,16-7-9 0,-16 7 24 0,15-8-36 15,-15 8 7-15,14-10-28 0,-14 10 24 0,14-10-30 16,-14 10 17-16,12-14-23 0,-7 7 12 0,0 0-25 16,1 0 28-16,-1-1 2 0,1 0 17 0,-3-1-12 15,3 0 23-15,-3 2-13 0,-3 7 11 0,9-18-10 16,-9 18 19-16,4-18-5 0,-4 18-11 0,3-16-8 15,-3 16-6-15,2-18-7 0,-2 18-8 16,0-16 3-16,0 16 0 0,0-17-5 0,0 17-1 16,-4-19-4-16,2 9-1 0,2 10-7 0,-3-18 6 15,1 8-3-15,2 10 1 0,-5-17-2 0,5 17-3 16,-3-19 18-16,3 19 12 0,-4-17 5 0,4 17-2 16,-2-16-7-16,2 16-3 0,-4-17-1 0,4 17 2 15,-4-17 9-15,4 17-11 0,-5-15-4 0,1 5 1 16,-1 2-4-16,2-1 0 0,-1 0 3 0,-2 1-6 15,1 0 5-15,0 0 1 16,-1 0-3-16,-2-1-4 0,4 1-1 0,-5 0-3 0,3 2-2 16,-3-3-2-16,2 2-3 0,-2-2-6 0,-2 0 7 15,1 3-3-15,-1-3-1 0,0 1-2 0,0 0 0 16,0 1 0-16,-3-1 1 0,3 2 0 16,-3 1 0-16,1-1-3 0,0 0-12 0,-1 0-54 15,1 2-38-15,-3-2-44 0,1 3-18 0,-1-2-57 16,0 2-8-16,-3 0-118 0,7 2-27 0,-5-1-85 15,3 2-131-15,-3 2-126 0,2 1-331 0,1 0-668 16</inkml:trace>
  <inkml:trace contextRef="#ctx0" brushRef="#br0" timeOffset="26027.79">21537 11201 465 0,'0'0'453'0,"0"0"-78"0,0 0-50 0,-9 5-29 16,9-5-39-16,0 0-32 0,-10 11-44 15,10-11-21-15,-3 9-20 0,3-9-8 0,-4 14-22 16,4-14-24-16,-2 13-16 0,2-13-2 0,-2 15-11 15,2-15-11-15,2 14-61 0,-2-14 54 0,0 0-55 16,1 18 51-16,-1-18-55 0,0 0 61 0,1 14-48 16,-1-14 87-16,0 0-46 0,0 0 50 15,-1 12-66-15,1-12 46 0,0 0-62 0,0 0 49 16,-7-7-51-16,7 7 64 0,-4-10-50 16,4 10 41-16,-5-16 5 0,3 5 7 0,-2 1-5 0,2 0 22 15,-1-3-48-15,1 1 71 0,0-1-65 0,-1-2 53 16,1 0-46-16,1 0 44 0,1 3-54 15,1-4 54-15,4 0-55 0,-1 0 25 0,1 2-35 16,1 0 27-16,3 1-37 0,-1-1 26 0,3 3-45 16,-1-2 35-16,2 4-43 0,-1 0 39 0,-3 1-47 15,-2 3 40-15,5 0-43 0,-11 5 40 0,15-5-42 16,-15 5 40-16,0 0-38 0,16 1 40 0,-16-1-40 16,0 0 39-16,9 7-43 0,-9-7 40 0,1 11-40 15,-1-11 35-15,-1 14-34 0,1-14 37 0,0 14-44 16,0-14 42-16,-4 18-38 0,4-18 47 15,-2 18-42-15,2-18 37 0,-3 16-45 16,3-16 46-16,0 14-42 0,0-14 45 0,-2 10-42 16,2-10 38-16,0 0-30 0,-2 15 39 0,2-15-35 15,0 0 38-15,0 0-33 0,4 13 42 0,-4-13-36 16,0 0 32-16,9 3-38 0,-9-3 35 0,0 0-36 16,14 1 34-16,-14-1-37 0,13 2 38 0,-13-2-37 15,13 1 22-15,-13-1-25 0,16 2 32 0,-16-2-28 16,16 5 25-16,-16-5-32 0,16 5 32 0,-16-5-35 15,15 6 27-15,-15-6-25 0,12 7 33 0,-12-7-33 16,8 10 33-16,-8-10-32 0,5 11 28 0,-5-11-28 16,-2 15 31-16,2-15-24 0,-5 15 23 0,1-5-30 15,-2-3 31-15,1 3-33 0,-2-2 33 16,0 0-30-16,-2 0 32 0,1 1-29 0,-2-1 2 16,-3 0 3-16,4 0 26 0,-5-3 23 0,-1 2 15 15,1-2 4-15,-1 1-8 0,-1-1-8 16,4-2-7-16,-1 0-1 0,2-1-13 0,0 0-38 15,-1 0-109-15,12-2-205 0,-15-1-238 0,5-2-890 16,10 3-1069-16</inkml:trace>
  <inkml:trace contextRef="#ctx0" brushRef="#br0" timeOffset="39123.82">21134 10611 61 0,'0'0'54'15,"0"0"-9"-15,0 0-11 0,0 0-13 0,0 0-5 16,0 0-6-16,0 0-16 0,0 0 4 0,0 0-4 15,0 0-2-15,0 0 4 0,0 0 11 16,0 0 2-16,0 0 15 0,0 0 8 0,0 0 14 16,0 0-6-16,0 0 6 0,0 0 5 15,0 0-4-15,0 0 3 0,0 0-5 0,0 0-11 0,0 0-9 16,0 0-5-16,0 0-3 0,0 0-4 16,0 0-4-16,0 0-3 0,0 0 1 0,0 0-2 15,0 0-2-15,0 0-1 0,0 0-2 0,0 0 1 16,-10 3 3-16,10-3-3 0,0 0 6 0,0 0 2 15,0 0 0-15,-9 8-4 0,9-8 2 0,0 0 2 16,-10 8-2-16,10-8 2 0,-6 6 7 0,6-6 1 16,-7 7-1-16,7-7-2 0,-10 8-5 15,10-8-2-15,-8 11 1 0,8-11-2 0,-9 10-2 16,9-10-2-16,-9 12 1 0,9-12-3 0,-9 12 6 16,3-5 7-16,6-7-11 0,-9 14 8 15,4-7-7-15,5-7 10 0,-10 13-3 0,3-6 14 16,7-7-13-16,-10 13 10 0,10-13-9 0,-10 12 20 15,10-12-13-15,-11 12 12 0,11-12-18 0,-11 12 8 16,11-12-13-16,-6 8 8 0,6-8-18 0,-10 11 15 16,10-11-10-16,-6 9 7 0,6-9-14 0,-7 8 13 15,7-8-15-15,-4 8 30 0,4-8-30 0,-6 6 11 16,6-6-16-16,0 0 20 0,-5 10-14 0,5-10 11 16,0 0-10-16,0 0 19 0,-7 9-6 15,7-9 32-15,0 0-17 0,0 0 25 0,0 0-19 16,-4 9 13-16,4-9-27 0,0 0 14 0,0 0-23 15,0 0 18-15,0 0-24 0,0 0 24 0,0 0-27 16,0 0 18-16,0 0-21 0,0 0 16 16,12-2-20-16,-12 2 18 0,0 0-17 0,11-7 16 15,-11 7-19-15,12-5 24 0,-12 5-24 0,14-8 20 16,-5 2-19-16,-3 0 2 0,4 0 1 16,1-1 1-16,0-2 5 0,-1 1 11 0,1 1 11 0,0 0 11 15,2-3-11-15,-2 2 6 0,3 0-4 0,-3-1-17 16,2 1 22-16,-1 0-28 0,1 0 21 15,1 0-4-15,-1 1-3 0,-2 0 2 0,-1 1 26 16,0 1-43-16,-1 0-2 0,-1 0 0 0,-8 5-1 16,13-7-3-16,-13 7-5 0,11-5-7 0,-11 5 1 15,10-5 3-15,-10 5-7 0,0 0 4 0,11-6 1 16,-11 6 9-16,0 0-1 0,0 0 3 16,0 0 3-16,10-3 1 0,-10 3 0 0,0 0 9 15,0 0-4-15,0 0-3 0,0 0 0 0,0 0 3 16,-2 9 3-16,2-9 4 0,0 0 3 0,-8 8-1 15,8-8 3-15,-9 8 1 0,9-8 10 0,-12 11-11 16,5-5 5-16,1 0 0 0,-1 3 2 0,-3 1-4 16,1 1-1-16,1 1-3 0,-2 0-3 15,1 1-3-15,-1 4 29 0,1 0-40 0,-1 1 35 16,2 0-14-16,-1 0-31 0,0 1 32 16,0-3-31-16,4 1 30 0,-3-1-33 0,3-1 23 15,-3 0-32-15,2-2 26 0,0 1-26 0,1-3 27 16,1 0-30-16,-4-2 32 0,6-1-25 0,-2 0 34 15,4-8-18-15,-8 13 53 0,8-13-26 0,-5 11 23 16,5-11-46-16,0 0 29 0,-5 8-35 0,5-8 32 16,0 0-48-16,0 0 48 0,0 0-27 0,0 0 45 15,9-4-35-15,-9 4 8 0,11-7 2 0,-11 7-10 16,16-8 4-16,-9 3-7 0,0 1 0 16,4-1-2-16,-2 0 24 0,-1-1-33 0,1 2 12 15,3-1-18-15,-1 0 8 0,-2-2-17 0,4 3-1 16,-2-2-7-16,3 0 4 0,-2 0-7 0,2-1-2 15,-1 1 30-15,-4 2-20 0,5-2 19 0,-3-3-22 16,1 5 28-16,2-4-26 0,-3 0 33 0,3 3-27 16,-3-1 27-16,3-1-25 0,-3 1 14 15,-2 2 19-15,0-1-34 0,0 0-2 0,0 2 27 16,-9 3-28-16,11-5 30 0,-11 5-28 0,12-5 33 16,-12 5-31-16,0 0 38 0,0 0-29 0,10 4 29 15,-10-4-33-15,0 0 27 0,0 0-26 0,-4 11 25 16,4-11-27-16,-5 9 26 0,5-9-31 15,-6 11 41-15,6-11-38 0,-10 14 30 0,6-6-45 16,-1 2 20-16,-1-2-31 0,4 3 30 0,-5-4-26 16,2 3 28-16,-1 1-23 0,1 0 32 15,-3 0-29-15,3 0 24 0,-4 0-25 0,4 0 23 0,-4 2-22 16,5-4 29-16,0-1-22 0,-3 1 25 0,7-9-2 16,-7 13 13-16,7-13-27 0,-7 11 37 15,7-11-34-15,-4 8 27 0,4-8-20 0,0 0 18 16,0 0-25-16,0 0 24 0,0 0-21 0,0 0 36 15,0 0-31-15,11-3 37 0,-11 3-27 0,14-7 19 16,-14 7-20-16,15-9 27 0,-15 9-35 16,17-9 25-16,-7 6-30 0,-10 3 33 0,16-8-41 15,-16 8 32-15,14-5-41 0,-14 5 22 0,12-3-22 16,-12 3 24-16,0 0-36 0,12-2 19 16,-12 2-35-16,0 0 10 0,0 0-52 0,0 0-33 15,0 0-78-15,0 0-229 0,0 0 98 0</inkml:trace>
  <inkml:trace contextRef="#ctx0" brushRef="#br0" timeOffset="39645.93">21047 10596 13 0,'-11'-8'309'15,"11"8"-88"-15,-11-6-17 0,11 6-45 0,-12-4-3 0,12 4-32 16,-13-2-12-16,13 2-3 0,-13 2-4 0,13-2-5 15,-16 4 6-15,16-4-8 0,-16 7-11 0,16-7-2 16,-15 10-61-16,10-3 50 0,-3 0-64 0,2 2 46 16,0-1-65-16,1 5 57 0,-1-3-15 15,1 3-2-15,1 0-9 0,-2 1 25 0,1 0-38 0,2 1-8 16,-3 0-6-16,3 1-9 0,-1-1-20 16,-1-1-4-16,0 1 35 0,3 0-33 0,-3-3 36 15,3-1-30-15,1 1 39 0,-1-2-38 0,-1 2 44 16,3-12-39-16,-2 20 34 0,2-20-31 0,-2 16 31 15,2-16-30-15,2 15 40 0,-2-15-24 16,2 13 38-16,-2-13-37 0,6 10 39 0,-6-10-34 16,13 6 23-16,-13-6-31 0,17 4-2 0,-17-4 2 15,24-2 5-15,-24 2-7 0,24-1 17 0,-11 0-15 16,-1 1-18-16,0-2-7 0,-12 2-15 0,18-1 19 16,-18 1-23-16,18 1 35 0,-18-1-21 15,10 4 34-15,-10-4-9 0,8 11 13 0,-8-11-1 16,3 12-12-16,-3-12-49 0,0 11-22 0,0-11-80 15,-2 12-103-15,2-12-174 0,0 0 90 0</inkml:trace>
  <inkml:trace contextRef="#ctx0" brushRef="#br0" timeOffset="50304.61">19468 10165 41 0,'0'0'91'0,"0"0"0"0,0 0-6 0,0 0-17 16,0 0-10-16,0 0-18 0,0 0-7 0,0 0-7 16,-6-6-2-16,6 6-4 0,0 0-2 0,0 0 1 15,0 0 6-15,-8-5 0 0,8 5 8 16,0 0 1-16,0 0-2 0,0 0-6 0,-7-8-1 16,7 8-7-16,0 0 9 0,0 0 22 0,0 0 4 15,-5-10-2-15,5 10 5 0,0 0-14 0,0 0-4 16,0 0 3-16,-2-12 10 0,2 12 6 15,0 0 10-15,0 0-5 0,0 0-18 0,0 0 12 16,-1-12-21-16,1 12 6 0,0 0-28 0,0 0 18 16,0 0-25-16,0 0 19 0,0 0-22 0,0 0 23 15,0 0-14-15,0 0 22 0,0 0-18 0,0 0 18 16,0 0-33-16,0 0 20 0,0 0-23 0,0 0 16 16,0-11-21-16,0 11 22 0,0 0-22 0,0 0 24 15,0 0-15-15,0 0 33 0,0 0-32 16,0 0 31-16,0 0-36 0,1 14 24 0,-1-14-23 15,1 11 22-15,-1-11-26 0,3 13 24 0,-3-13-33 16,3 19-9-16,-1-8-61 0,-1 0-44 16,0 0-60-16,0-1-67 0,1 1-155 0,-1 1 131 15</inkml:trace>
  <inkml:trace contextRef="#ctx0" brushRef="#br0" timeOffset="50709.17">19518 10118 89 0,'0'0'268'0,"0"0"-69"0,0 0-29 15,1-11-23-15,-1 11-12 0,0 0-30 16,0 0 5-16,0 0-39 0,0 0-9 0,0 0-23 16,0 0 27-16,0 0 0 0,0 0 20 0,0 0-38 15,0 0 32-15,5 6-34 0,-5-6 14 16,3 15-32-16,-3-15 14 0,5 18-3 0,-5-18-13 15,4 19-10-15,-2-8 4 0,-2-11-3 0,3 20-3 16,-3-20-4-16,1 16-13 0,-1-16-9 0,0 17-9 16,0-17 6-16,-3 14-4 0,3-14-3 0,-3 13-17 15,3-13-15-15,-2 11-27 0,2-11-41 0,-2 9-43 16,2-9-85-16,0 0-150 0,0 0 145 0</inkml:trace>
  <inkml:trace contextRef="#ctx0" brushRef="#br0" timeOffset="50959.45">19399 10208 2 0,'0'0'247'15,"0"0"-23"-15,-6-8-25 0,6 8-27 0,0 0-29 16,-2-9-19-16,2 9-21 0,0 0-23 15,0 0-18-15,0 0-7 0,0 0-18 0,-1-12-9 16,1 12 5-16,0 0 13 0,0 0-10 16,0 0-4-16,0 0 5 0,0 0-2 0,8 8-4 15,-8-8-1-15,5 9-14 0,-5-9-58 0,5 11-60 16,-1-2-72-16,-4-9-284 0,6 18 63 0</inkml:trace>
  <inkml:trace contextRef="#ctx0" brushRef="#br0" timeOffset="66916.89">21031 10596 163 0,'0'0'179'0,"0"0"-41"0,0 0-22 0,0 0-26 16,0 0-10-16,0 0-3 0,0 0-5 0,0 0-7 16,0 0-12-16,0 0-9 0,0 0-8 15,0 0-4-15,0 0-10 0,0 0-6 0,0 0-4 16,-10 4 1-16,10-4 5 0,0 0 11 0,-8 6-2 16,8-6 1-16,0 0 5 0,-8 9 10 0,8-9-3 15,-7 9-4-15,7-9-5 0,-9 12-4 0,1-5-3 16,2-1 3-16,-1 2-7 0,1 0 0 15,-4 2-4-15,4 0-2 0,-2 1-6 0,1 0 1 16,1 2-3-16,0-1 1 0,0 1-7 0,3-2 12 16,-1 0-12-16,0 0 23 0,1-2-27 0,3-9 24 15,-2 18-27-15,2-18 26 0,0 14-28 0,0-14 29 16,1 13-25-16,-1-13 8 0,0 0 18 0,4 11-30 16,-4-11 6-16,0 0 3 0,0 0 0 15,13 0 0-15,-13 0-2 0,10-6 1 0,-10 6 2 0,10-11 6 16,-4 4-9-16,2 0 1 0,1-4 3 15,1 1 6-15,1-3-18 0,2 0 25 0,2-1-24 16,1 1 27-16,-3-1-24 0,3 0 29 0,-3 1-2 16,4 0-13-16,-3 0-5 15,1 1 0-15,-2 2-4 0,-1 0 1 0,-1 2-2 0,1 1-1 16,-3 0-2-16,-1 1 0 0,0 1 7 0,-8 5-7 16,12-7 3-16,-12 7 3 0,11-4 0 0,-11 4 0 15,0 0-5-15,0 0 8 0,0 0-3 0,7 6-1 16,-7-6-18-16,0 0 26 0,-7 13-27 0,7-13 30 15,-9 14-22-15,6-5 17 0,-3 0-19 0,-1 2 27 16,0 0-6-16,-2 3-1 0,0-3 7 16,-2 5-10-16,-1-1-1 0,1 0-3 0,-1-1 3 15,0 1-9-15,1-1 8 0,-1 1-2 0,2-2-1 16,3-1 1-16,-2-2 6 0,0 1-7 16,4-3-2-16,-1 3 1 0,1-4 1 0,1 0 0 15,4-7 0-15,-4 13 2 0,4-13 3 0,-4 10-3 16,4-10 10-16,0 0-14 0,5 10 8 0,-5-10-4 15,0 0 5-15,10 5 4 0,-10-5 8 0,0 0 3 16,14-2-2-16,-14 2-3 0,13-3 12 16,-13 3 8-16,16-6-23 0,-8 2-5 0,3-2 1 15,0 0-3-15,1-3 1 0,-1 2-2 0,2-2 18 16,0 0-59-16,-2-1 50 0,2 2-46 0,-3-1 49 16,1 1-49-16,-1 2 47 0,-4-1-36 0,3 1 35 15,-9 6-37-15,12-10 40 0,-12 10-42 0,11-8 36 16,-11 8-30-16,0 0 30 0,8-6-38 15,-8 6 36-15,0 0-29 0,0 0 38 0,0 0-9 16,0 0 13-16,-2 11 4 0,2-11-5 0,-4 10 18 16,-2-3-9-16,1 2 5 0,-5-2-8 0,2 5-7 15,-1-3 1-15,-3 2 2 0,1 0 1 0,-3 3 1 16,1-1-3-16,0-1 5 0,1-1-4 16,2 1 0-16,-1-4 3 0,1 3-13 0,3-5 1 0,1 1-7 15,-1-1-4-15,0 0-1 0,7-6 1 16,-9 11 2-16,9-11-3 0,-4 11 1 0,4-11 1 15,0 0 4-15,-3 11-5 0,3-11 5 0,0 0-6 16,7 9-4-16,-7-9 7 0,14 2 0 0,-14-2 2 16,16-2 2-16,-5-1 3 0,3-1 2 15,2-2 5-15,3-2-2 0,0-2 10 16,0 0-5-16,2 1-14 0,-1-1 4 0,-3 1-1 0,4-1-1 16,-6 3-1-16,0-3 2 0,-4 3 8 0,2 3 8 15,-4-3 0-15,-9 7-8 0,13-9-3 0,-13 9-6 16,0 0-5-16,4-9 1 0,-4 9-2 15,0 0-2-15,0 0 3 0,0 0-4 0,-17 3-1 0,17-3 1 16,-9 8 5-16,0-3-5 0,4 1-5 0,-4 1 2 16,3 0-1-16,-3 3-3 0,0-1-4 15,0 2-4-15,-1 0 2 0,1 2-6 0,1-3 2 16,-1 2-3-16,-2-1 6 0,2 0 2 0,0-1-6 16,0 0 2-16,0 1 1 0,2-1 1 0,1-2 4 15,-2-1-3-15,8-7 6 0,-9 12 3 16,9-12 3-16,-7 10-1 0,7-10-1 0,0 0-1 15,-3 9 0-15,3-9 1 0,0 0 4 0,0 0 1 16,14 0-3-16,-14 0 0 0,15-3 7 0,-5 0 9 16,0-3-1-16,1 1 7 0,2 1-9 15,1-2-2-15,-1-1 0 0,-2 3-4 0,3-1 2 16,-5 0 5-16,-1 1 9 0,-8 4 5 0,14-5 7 16,-14 5-8-16,12-3 2 0,-12 3-4 0,0 0-8 15,0 0-2-15,0 0 0 0,0 0 5 0,0 0 5 16,0 0-3-16,-3 11-11 0,3-11 3 0,-9 8-3 15,9-8-2-15,-4 11-2 0,4-11 0 0,-10 12-2 16,10-12-7-16,-8 12-11 0,8-12-9 0,-6 10 2 16,6-10 0-16,-5 9 0 0,5-9 3 15,-7 7 3-15,7-7 8 0,0 0-9 0,-5 9 8 16,5-9 0-16,0 0 0 0,0 0 1 0,0 0 0 16,0 0-1-16,0 0-2 0,12-6 4 0,-12 6 0 15,9-10 6-15,-3 4 2 0,2-1-6 16,-2-1 4-16,1-2 1 0,-1-1 0 0,-1-1 0 15,2-1 2-15,-4-1-4 0,1 0-2 0,-2 0-1 16,0 1 0-16,-2-1 3 0,-4 2-6 0,2 1 2 16,-1-3 2-16,-6 0 14 0,4 1-18 0,-4 1-50 15,1-1 74-15,-2 2-49 0,0 0 62 0,1 0-49 16,-1 3 55-16,1-1-64 0,-1 0 49 0,0 3-45 16,1 2 54-16,-2-2-56 0,0 3 55 15,-1 1-5-15,-2 4-7 0,1 1-5 0,-2 1-3 16,-4 4-1-16,1 2 1 0,1 2-6 0,-2 2-3 15,2 2 2-15,-2 3-1 0,7-2-6 16,-2-1-7-16,5 2-4 0,-2-2-1 0,3-4 0 16,2 1-6-16,-1 0-5 0,3-4 5 0,0 1 7 15,4-10 3-15,-8 13 4 0,8-13 6 0,0 0-1 16,0 0 3-16,0 0 5 0,0 0 14 0,0 0-8 16,16-6 13-16,-11-1-7 0,0-3-2 0,0-2-6 15,1-3-6-15,-1-1-6 0,-1-1-11 0,0-1 2 16,-1-1-54-16,-1 0 68 0,0 1-47 0,0-1 56 15,-1 0-59-15,-1 1 69 0,3 2-55 0,-3-1 82 16,0 1-47-16,1 2 54 0,-1 2-54 16,3 0 62-16,-2 1-61 0,-1 11 55 15,5-20-57-15,-5 20 53 0,4-16-13 0,-4 16-10 16,5-14-8-16,-5 14-4 0,4-12-55 0,-4 12 53 16,4-10-8-16,-4 10-2 0,0 0-7 0,0 0-39 15,0 0 39-15,0 0-33 0,-4-8 53 0,4 8-51 16,-9 3 54-16,9-3-52 0,-18 9 54 0,10-3-53 15,-2 1 57-15,0 1-59 0,0 0 54 0,1 3-7 16,-3 0 2-16,6 3-6 0,-3-3-6 0,4 3-3 16,1 0 1-16,2-2-2 0,-1 0-2 0,6 1 0 15,-1-2-14-15,2 0-9 0,2-2-12 0,2-2-24 16,1 1-11-16,2-4-31 0,1 1-10 0,2-4 3 16,-1-1 11-16,5-3 42 0,-3-1-4 0,3-2 2 15,-3 1-24-15,4-5 56 16,-6 2-27-16,1-5 65 0,-3 1-25 0,-3 1 88 15,0 0-40-15,-4 0 13 0,-2 1 9 0,-2 10 69 16,-4-14-51-16,4 14 53 0,-16-8-54 0,5 5 57 16,-3 3-71-16,-1 1 37 0,-1 2-66 0,-1 0 46 15,0 1-63-15,2 4 46 0,-1-1-8 16,0 3-9-16,2-2-15 0,4 3-6 0,1 0-2 0,0 1-7 16,6-2-21-16,1-1-18 0,2-9-35 0,0 21-48 15,5-13-40-15,4-1-38 0,-3 1-23 0,6-2-16 16,1-2-2-16,-1-1 20 0,1-2 20 15,4-1 35-15,-1-1 36 0,2-2 30 0,0-1 36 0,4-2 25 16,-4-2 26-16,1 3 23 0,-4-1 29 16,-2 0 46-16,0 1 41 0,-1-1-29 15,-2 4 59-15,-10 2-74 0,13-6 64 0,-13 6-64 16,0 0 50-16,0 0-57 0,0 0 42 0,0 0-66 16,0 0 34-16,-11 1-16 0,11-1-20 0,-20 9-14 15,11-5-11-15,-1 1-2 0,1 1-15 0,-2 0-4 16,5 1-18-16,-4-1-37 0,2 1-37 0,2 0-43 15,1-1-34-15,-2 2-49 0,7-8-33 0,-5 15-38 16,5-15-63-16,0 13-206 0,0-13-49 0</inkml:trace>
  <inkml:trace contextRef="#ctx0" brushRef="#br0" timeOffset="67269.33">21166 10951 444 0,'8'-4'370'15,"1"0"-43"-15,1-2-42 0,-1-1-38 0,0 1-31 16,0 0-38-16,0-1-25 0,0 2-17 0,-2-1-8 15,-7 6-7-15,11-10-23 0,-11 10-25 0,7-6-35 16,-7 6-24-16,0 0-19 0,0 0-5 0,0 0 3 16,-15 0-5-16,15 0-5 0,-14 6-27 0,5-1-32 15,2 1-41-15,0 1-50 0,1 2-40 0,-2-1-2 16,4 1-1-16,-1 1 34 0,1-1 25 0,4-9 31 16,-1 15 31-16,1-15 17 0,4 10 24 0,-4-10 21 15,9 6 38-15,-9-6 26 0,14 3 59 16,-14-3 13-16,15-2 19 0,-4-1 26 15,-2-3 7-15,2 2-2 0,-1-4-5 0,1-1-16 16,0 1-24-16,0-2-18 0,-2 1-11 0,-1 3 8 16,2-1-24-16,-10 7-16 0,9-9-8 0,-9 9-13 15,0 0 6-15,0 0-1 0,0 0-9 0,-16-1-6 16,5 4-5-16,-2 3-3 0,-1-2-2 0,1 3 1 16,-2 0-31-16,2 0-46 0,2 3-33 0,2-3-46 15,1 2-32-15,3-2-18 0,5-7 3 0,-10 12-17 16,10-12 6-16,-1 10-12 0,1-10-39 0,0 0-138 15,13 7 155-15</inkml:trace>
  <inkml:trace contextRef="#ctx0" brushRef="#br0" timeOffset="67401.22">21321 10979 80 0,'0'0'346'0,"10"3"-19"0,-10-3-61 16,0 0-16-16,4 11-15 0,-4-11-21 0,-6 7-10 16,6-7-32-16,-10 7-21 0,10-7-29 0,-13 7-16 15,13-7-32-15,-16 6-18 0,16-6-10 0,-11 5-23 16,11-5-47-16,-9 4-46 0,9-4-56 0,0 0-52 15,0 0-64-15,0 0-36 0,0 0-270 0,0 0-57 16</inkml:trace>
  <inkml:trace contextRef="#ctx0" brushRef="#br0" timeOffset="67539.41">21295 11034 212 0,'0'0'507'0,"0"0"-96"0,-10 8-54 15,10-8-63-15,0 0-45 0,-9 4-46 0,9-4-45 16,0 0-39-16,0 0-45 0,0 0-67 0,0 0-65 15,0 0-55-15,0 0-54 0,0 0-36 0,0 0-20 16,0 0-30-16,9 7-241 0,-9-7 15 0</inkml:trace>
  <inkml:trace contextRef="#ctx0" brushRef="#br0" timeOffset="69035.46">18863 9397 379 0,'0'0'534'0,"-8"4"-96"0,8-4-44 15,0 0-56-15,-8 6-22 0,8-6-55 0,0 0-27 16,0 0-29-16,9 4-21 0,-9-4-29 0,15 0-26 16,-3-3-27-16,3 2-11 0,0-1-20 0,4-2-14 15,-2 2-11-15,3-2-23 0,0 2 5 0,-4-1-76 16,2 1-93-16,-4 1-65 0,1-2-101 15,0 3-59-15,-15 0-61 0,23 0-362 0,-23 0-311 16</inkml:trace>
  <inkml:trace contextRef="#ctx0" brushRef="#br0" timeOffset="69187.13">18925 9624 315 0,'-14'8'533'0,"5"0"-70"15,0-1-61-15,1-1-15 0,8-6-25 16,-8 10-50-16,8-10-39 0,0 0-43 0,8 9-40 15,-8-9-31-15,27 2-36 0,-8-5-22 0,5 0-18 16,2-3-21-16,7 0-45 0,2-4-115 0,4-1-132 16,1-3-184-16,-2-1-606 0,2-2-629 15</inkml:trace>
  <inkml:trace contextRef="#ctx0" brushRef="#br0" timeOffset="69635.94">19611 9026 666 0,'-5'-7'600'0,"5"7"-109"15,-10-12-52-15,10 12-94 0,-7-7-80 0,7 7-51 16,0 0-17-16,0 0-11 0,-11 4-27 16,11-4-24-16,-5 14-68 0,2-6 39 0,2 4-68 15,1 3 55-15,-3 2-75 0,6 1 49 0,-1 2-63 16,1 2 52-16,-1 1-8 0,2-1-6 0,1 2-11 15,-1-3-6-15,3-2-3 0,-5-3-1 0,3-1-7 16,-2-3 4-16,1-1-10 0,-4-11-3 0,4 17-32 16,-4-17-43-16,0 0-5 0,0 0 3 0,0 0 9 15,0 0 10-15,-12-11 5 0,6-2-39 16,-1-3 65-16,1-4-43 0,-4-5 62 0,0-4 1 16,-2-5-1-16,2-3-2 0,-2 0 1 0,6 6-1 15,-1-1 24-15,2 1 12 0,3 5 4 0,2 1 9 16,1 1-2-16,3 2 4 0,2 1-5 0,3 3 1 15,3 3 6-15,1 2 0 0,3 2 2 16,2 2-10-16,0 4-3 0,0 0-6 0,1 4-3 16,0 1-6-16,-2 2 0 0,-1 2-1 0,-2 3-2 15,-2 0-2-15,-2 4 0 0,-4 0-7 0,-3-1 3 16,-3 4 1-16,-4 0-1 0,-3 0-52 0,-6 2 30 16,0 0-63-16,-5-2 39 0,1 0-93 0,0 0 38 15,-1-1-86-15,-1 0 9 0,2-5-55 16,5 1-73-16,1-1-61 0,1-2-72 0,10-6-375 15,-14 8-324-15</inkml:trace>
  <inkml:trace contextRef="#ctx0" brushRef="#br0" timeOffset="70851.38">19904 8763 789 0,'0'0'646'0,"12"-6"-106"0,-12 6-66 0,0 0-104 0,6-7-69 15,-6 7-56-15,0 0-18 0,-12 6-10 0,1 1-16 16,-1 2-33-16,-2 6 0 0,1 1-77 16,0 5 27-16,-1 4-64 0,4 0 22 0,0 2-47 15,4 0 37-15,0 3-48 0,4-3 31 0,1 1-42 16,1 2 41-16,3 2-50 0,3-1 40 0,2-1-38 16,1-1 31-16,2-3-41 0,-2-2 38 0,3-5-44 15,0-2 38-15,-1-3-42 0,1-3 4 0,-2-4-109 16,3-2-14-16,-2-4-94 0,2-3-78 15,0-4-78-15,1-1-34 0,1-6-4 0,-2-1 50 16,1-1 67-16,-2 1 71 0,-3-3 102 16,0 4 84-16,-4-1 37 0,-3 2 72 0,0-1 21 15,-4 1 47-15,0 0 44 0,-1 1 33 0,-2 2-6 0,-1-1 19 16,-1 2-2-16,1 0 13 0,-1 1-8 16,2 0-17-16,5 7-39 0,-10-9-36 0,10 9-30 15,-8-9-18-15,8 9-12 0,0 0-4 0,0 0 1 16,0 0-53-16,0 0 47 0,0 0-56 0,0 0 57 15,-6 6-58-15,6-6 45 0,0 0-52 0,6 10 49 16,-6-10-51-16,0 0 52 0,8 6-46 0,-8-6 50 16,0 0-50-16,0 0 43 0,14-6-51 0,-14 6 53 15,10-12-56-15,-2 1 47 0,1-3-59 16,-1 1 33-16,2-6-13 0,0 0-1 0,-1 0-7 16,-1 1 5-16,0 4 2 0,-1 0 4 0,-2 3-1 15,0 0 2-15,-2 2-11 0,-3 9-4 16,8-11 4-16,-8 11 5 0,0 0-1 0,0 0 4 15,-8-6-2-15,8 6 0 0,-8 4 1 0,8-4 2 16,-9 8-26-16,9-8 31 0,-7 14 1 0,7-14 2 16,-6 15-4-16,6-15 6 0,-3 13-4 0,3-13-4 15,-3 12 5-15,3-12-1 0,-1 13 3 0,1-13 1 16,0 0 11-16,-3 12-4 0,3-12 6 16,0 0-2-16,0 0-3 0,-4 10-3 0,4-10-6 15,0 0 3-15,0 0-2 0,0 0-6 0,0 0-1 16,-14 0 5-16,14 0-6 0,0 0 1 15,-12-2-2-15,12 2 2 0,0 0-3 0,-17-3-5 16,17 3 14-16,0 0 6 0,-16-1 1 0,16 1 3 0,0 0-4 16,0 0 0-16,-16 0-8 0,16 0-1 15,0 0 0-15,0 0-2 0,-12-1 1 0,12 1 2 16,0 0-2-16,0 0 6 0,0 0-4 0,0 0-3 16,0 0 8-16,0 0-7 0,-12 2-3 0,12-2 1 15,0 0 4-15,0 0-1 0,0 0 1 0,-1 12-2 16,1-12-2-16,0 0-40 0,1 15 48 0,-1-15-38 15,0 14 68-15,0-14-19 0,2 17 46 0,2-8-50 16,-1 1 44-16,-2 1-54 0,3 0 3 0,-2 2 44 16,2-2-53-16,-1 1 48 0,1 0-54 0,0-1 46 15,-1-2-52-15,1 1 49 0,-2-1-48 16,2 0 48-16,-4-9-41 0,4 13 46 16,-4-13-36-16,4 10 81 0,-4-10-12 0,0 0 10 15,0 0-40-15,0 0 13 0,0 0-34 0,0 0 11 16,0 0-22-16,1-10-2 0,-1 10 19 0,-5-19-24 15,1 4 17-15,0 0-27 0,-2-5 22 0,3-1-26 16,-3-2 25-16,2-1-28 0,1 1 28 0,1 0-30 16,1 4 19-16,1 0 2 0,1 0-25 0,2 0 31 15,2 3-6-15,2-1-26 0,2-1 29 0,4 3-30 16,-1 2 32-16,6 1-29 0,1 1 28 0,-4 2-33 16,1 2 37-16,-1 4-34 0,0-1 31 0,-2 3-32 15,-13 1 9-15,20 1-28 0,-20-1 20 16,12 10-37-16,-12-10 43 0,3 13-44 0,-7-5 49 15,-1 1-47-15,-3 4 57 0,-2-2-42 0,0 0 44 16,-1 0-37-16,1 2 50 0,0-3-54 16,1 0 52-16,1 1-45 0,2-3 47 0,2 0-47 15,1 2 50-15,3-10-42 0,7 17 40 16,-1-9-37-16,6 1 40 0,1 1-38 0,3 1 48 16,2 0-34-16,2 0 46 0,0-1-33 0,0 2 1 15,5 1-8-15,-5-3 2 0,-2 2 2 0,0-2-10 0,-4 1 9 16,-2-3-1-16,-1 2 1 0,-5-2 6 0,-2 1 41 15,-4-9-48-15,-5 15 26 0,-2-8-29 16,-5 1 37-16,-6 2-43 0,-5-4 23 0,-1-1-26 16,-3 1 32-16,-2-3-39 0,3 0 18 0,3-1-71 15,1-2-6-15,3 0-122 0,0-2-28 0,2-1-96 16,3-3-136-16,4-2-125 0,3 0-422 0,5-3-604 16</inkml:trace>
  <inkml:trace contextRef="#ctx0" brushRef="#br0" timeOffset="71051.98">20438 8709 579 0,'0'0'620'0,"0"0"-99"0,-4-9-67 16,4 9-105-16,0 0-31 0,0 0 12 16,0 0 12-16,4 13-64 0,2-2 27 0,5 3-39 15,6 7-5-15,6 6-32 0,-1 1-9 0,2 4-48 16,2-2-23-16,-2 4-32 0,-3 2-21 0,-5 1-17 15,-4 2-35-15,-2-1-82 0,-7-2-50 0,-6-1-162 16,-5 5-96-16,-4 2-123 0,-5-4-205 0,-5-1-544 16,-3 0-827-16</inkml:trace>
  <inkml:trace contextRef="#ctx0" brushRef="#br0" timeOffset="71384.98">19224 9705 334 0,'-17'1'553'0,"17"-1"-68"0,-13 1-55 15,13-1-24-15,0 0-55 0,0 0-67 0,0 0-17 16,16-1-29-16,2-1-16 0,9-1-63 0,11-3 43 16,13-2-55-16,17-4 31 0,7-1-59 0,7 0 28 15,4-2-61-15,4 0 38 0,1 1-54 0,1-1 18 16,-3 4-42-16,1 0 22 0,-8 1-40 0,-3 3 14 16,-6 0-56-16,-18 2 0 0,-3 0-115 0,-13 2-45 15,-5 0-110-15,-8 1-87 0,-9 1-139 0,-17 1-123 16,13-1-291-16,-13 1-496 0</inkml:trace>
  <inkml:trace contextRef="#ctx0" brushRef="#br0" timeOffset="71806.02">19649 9869 569 0,'-6'14'635'0,"1"0"-171"16,0 1-4-16,-2-2-134 0,1 2 7 0,1 2-106 15,-2-2 19-15,3 2-90 0,-2 1 30 0,3-1-77 16,0 0 27-16,-1-2-69 0,4 1 50 16,0-1-39-16,1-2 41 0,2-1-69 0,1-2 36 15,1 0-64-15,-2-2 49 0,-3-8-61 0,10 11 48 16,-10-11-51-16,9 6 45 0,-9-6-67 0,0 0 10 16,11-7-65-16,-11 7 37 0,2-14-76 15,-2 14 59-15,-2-21-54 0,-2 7 59 0,-1 0-41 16,0-2 69-16,0 0-47 0,-2-3 67 0,1 0-51 15,-1-1 101-15,3 4-32 0,0-3 71 0,2 1-27 16,4 0 63-16,0 0-47 0,5-2 47 0,4 0-47 16,5-1 37-16,3 0-35 0,2 2 23 0,4 2-30 15,0 1 16-15,3 4-40 0,-1 0 4 16,-4 5-32-16,-1 1 20 0,-2 4-36 0,-1 2 24 16,-4 2-31-16,-3 1 25 0,-3 6-27 0,-4-2 25 15,-5-7-27-15,-1 22 19 0,-4-9-22 16,-5 3 2-16,-5 5-6 0,-5-2-24 0,1 1-8 0,-3-3-55 15,1 2 24-15,0-4-78 0,1 1 25 16,2-3-75-16,3-1-1 0,2-2-76 0,0-1-72 16,3-1-95-16,2-4-158 0,8-4-255 0,-13 5-405 15</inkml:trace>
  <inkml:trace contextRef="#ctx0" brushRef="#br0" timeOffset="72034">19993 9646 496 0,'0'0'669'16,"0"0"-87"-16,-9-5-32 16,9 5-57-16,-18 5-92 0,6 0 9 0,-3 4-81 0,0 1-6 15,1 2-81-15,0 5 2 0,2-1-41 0,5 4 10 16,-1 1-47-16,4 1-24 0,2 1-22 16,4 2-19-16,2-1-19 0,6 5-8 0,1-2-18 15,3 1-4-15,4 0-15 0,3 0-11 0,-4-6-67 16,2-3-40-16,-1-1-68 0,0-5-2 0,0-1-110 15,-4-4-24-15,1-3-96 0,-1-2-125 0,0-3-132 16,-2-3-462-16,-1 1-717 0</inkml:trace>
  <inkml:trace contextRef="#ctx0" brushRef="#br0" timeOffset="72433.14">20224 9899 230 0,'0'0'633'0,"8"-12"-90"15,-8 12-55-15,7-8-118 0,-7 8-20 0,0 0-113 16,7-10 8-16,-7 10-100 0,0 0 64 0,8-5-26 16,-8 5 10-16,0 0-61 0,8 5 51 0,-8-5-74 15,5 7 11-15,-5-7-13 0,5 11-18 0,-5-11-14 16,2 16-16-16,-2-16-10 0,5 16-10 16,-5-16-5-16,0 18-7 0,0-18-5 0,0 14-3 15,0-14 29-15,0 16-39 0,0-16 34 0,-1 11-44 16,1-11 16-16,0 0-80 0,-5 9 29 0,5-9-56 15,0 0 49-15,-9-6-53 0,9 6 50 0,-8-16-36 16,3 2 66-16,2 0-44 0,-5-5 57 16,4-3-44-16,-1 0 66 0,0-1-19 0,1 1 80 15,1 0-31-15,1 5 66 0,-1-1-44 0,2 1 38 16,1 2-34-16,0 4 19 0,1 0-38 0,3 1 38 16,1 3-8-16,-5 7 15 0,17-4 22 0,-6 7 27 15,3 2 24-15,3 4 8 0,1 3 4 0,4 5-15 16,-1 2 1-16,6 3-31 0,-1 3 2 0,1-2-55 15,-2 3 13-15,-3-4-31 0,-4-3-67 0,0 0-84 16,-7-5-107-16,3 1-59 0,-7-3-132 0,-1-3-136 16,-6-9-195-16,0 11-858 0,0-11-1214 0</inkml:trace>
  <inkml:trace contextRef="#ctx0" brushRef="#br0" timeOffset="72749.39">20144 9857 497 0,'0'0'644'0,"0"0"-79"0,0 0-122 16,15-1-15-16,-3 2-103 0,3-1 15 0,4-1-88 16,3-1 9-16,5-2-96 0,5-1 16 0,2-3-85 15,8-3 36-15,-1 2-78 0,-2-5 31 0,0 1-103 16,-5-2-5-16,-1 0-50 0,-8 1-52 0,0-1-26 16,-9 2 10-16,1 1 10 0,-4-1 40 0,-3 2 4 15,-1 3 31-15,-6 1 16 0,-3 7 50 16,8-14 16-16,-8 14 43 0,0 0 13 0,0 0 39 15,0 0 22-15,0 0 52 0,5 9-1 0,-1 4 35 16,3 1 41-16,2 5 16 0,2 4 20 16,3 2 12-16,4 6-8 0,0-1-37 0,2-1-16 15,-4 1-53-15,-1-3-16 0,-3-1-59 0,-2-1 2 16,-4-4-57-16,-2-2-34 0,-4-4-99 16,0 0-129-16,-5-3-102 0,0-2-160 0,-5-1-148 15,-1-4-173-15,-2-3-822 0,13-2-1244 0</inkml:trace>
  <inkml:trace contextRef="#ctx0" brushRef="#br0" timeOffset="74171.27">20903 9144 524 0,'-16'2'676'0,"16"-2"-142"0,0 0 22 16,-15 1-135-16,15-1-3 0,0 0-106 0,-14-1-9 15,14 1-76-15,0 0 12 0,0 0-79 16,20-3 0-16,-9-1-61 0,7 1 14 0,0 0-58 15,1 0 22-15,3 1-49 0,-1-1-7 0,-1 2-155 16,0-2-71-16,-2 2-208 0,2 0-63 0,-3 1-166 16,-3 0-313-16,0 0-542 0</inkml:trace>
  <inkml:trace contextRef="#ctx0" brushRef="#br0" timeOffset="74333.24">20944 9338 6 0,'-8'8'699'0,"8"-8"-112"0,-5 11-57 0,5-11-66 16,8 10-90-16,-8-10-66 0,23 5-51 0,-8-3-52 16,6-1-39-16,0-2-37 0,5-2-18 0,3 1-22 15,6-4-19-15,0 0-85 0,8-2-140 0,-1-4-154 16,1-1-153-16,0-3-494 0,-1 1-541 0</inkml:trace>
  <inkml:trace contextRef="#ctx0" brushRef="#br0" timeOffset="74649.32">21800 8734 637 0,'-13'-6'594'0,"-3"2"-95"16,5-1-39-16,-3 4-81 0,0 0-59 0,1 3-34 16,-3 3-15-16,2 3-25 0,-1 3-15 0,1 2-29 15,3 1-32-15,2 3-9 0,3-1-17 0,6 1-61 16,0 2 24-16,4 2-55 0,3-2 24 0,4 1-42 15,0-4 22-15,3 0-35 0,4-3 30 0,-3-4-33 16,3 0 18-16,-2-4-38 0,2-3 21 0,-2-3-46 16,2-1 37-16,0-4-43 0,-5-3 41 0,-4-1-50 15,1-5 30-15,-6-1 5 0,-2-1-10 16,-4-1 4-16,-6-1 5 0,-5 0-12 0,-2 0-22 16,-8 1-16-16,-1 2-9 0,1 2-12 15,1 3-28-15,2 3-31 0,3 3-55 0,0 2-47 16,5 1-80-16,12 2-44 0,-13 2-77 0,13-2-482 15,0 0-494-15</inkml:trace>
  <inkml:trace contextRef="#ctx0" brushRef="#br0" timeOffset="74816.69">22129 8863 754 0,'0'0'672'0,"0"0"-68"15,0 0-50-15,-13-3-59 0,13 3-97 16,-13-4-17-16,13 4-73 0,-16-3-27 15,16 3-74-15,-14-3-21 0,14 3-51 0,-10-3-10 16,10 3-47-16,-10-3-14 0,10 3-151 0,0 0-100 16,0 0-138-16,0-11-106 0,0 11-141 0,17-4-570 15,-6 0-755-15</inkml:trace>
  <inkml:trace contextRef="#ctx0" brushRef="#br0" timeOffset="75132.64">22281 8582 394 0,'-18'-3'595'0,"1"0"-64"0,2 1-74 16,2 2-71-16,-1 0-65 0,1 4-43 15,-1 2-24-15,5 1-14 0,0 3-36 16,4 2-2-16,3 1-11 0,4 4-31 0,6 2-22 16,2 4-36-16,7-1-15 0,2 2-12 0,5-2-20 15,0-1-6-15,-1-5-9 0,-1 0-13 0,4-2 6 16,-5-4-4-16,2-3-1 0,-1-1-4 0,-2-3 0 15,-3-5-6-15,0 1-4 0,-2-5-1 0,-4-2-8 16,-1-4 4-16,-6-4-2 0,-2 1 0 0,-6-5-5 16,-1-3-35-16,-10-3 55 0,-6-4-44 0,-6 1 49 15,-4 3-43-15,0 1 43 0,-3 5-32 0,3 1 35 16,4 6-43-16,6 4 26 0,1 0-84 16,2 5 3-16,3 3-90 0,1 1 31 0,3 3-53 0,4 1-79 15,7-4-63-15,-5 11-99 0,5-11-69 16,12 13-430-16,1-5-492 0</inkml:trace>
  <inkml:trace contextRef="#ctx0" brushRef="#br0" timeOffset="75416.72">22577 8501 666 0,'-9'-4'633'15,"9"4"-101"-15,-16-4-80 0,16 4-105 16,0 0-24-16,-13 1 15 0,13-1-42 0,-5 9 39 15,5-9-84-15,7 16 33 0,4 1-40 0,7 2-16 16,3 1-20-16,6 5-24 0,-1-1-49 0,3 1 7 16,0-3-31-16,-1 2-20 0,-1-2-21 0,-3-2-10 15,-3-1-30-15,-3-1-10 0,-4-3-17 0,-5-1 1 16,1 0-13-16,-8-2 1 0,-2-12-17 0,-6 20 13 16,-3-11-15-16,-3 1 14 0,-8-3-40 15,-4 0-1-15,-8-1-42 0,-4-1 24 0,-1-2-34 16,2-2 22-16,4-1-85 0,3-1-10 0,0-1-93 15,3-1-78-15,2-3-168 0,1-1-114 0,6-3-399 16,-2-1-645-16</inkml:trace>
  <inkml:trace contextRef="#ctx0" brushRef="#br0" timeOffset="75549.25">22554 8541 234 0,'14'-17'627'0,"-3"0"-106"0,5 2-79 0,-1-2-58 15,2 5-81-15,5-2-62 0,-2 3-48 0,3 1-40 16,4 3-29-16,0 2-27 0,0 2-16 0,-1 0-17 15,-3 3-56-15,-2 3-60 0,-2-1-45 0,-3 4-56 16,-7-1-104-16,-3 4-130 0,-3 0-413 16,-8 2-325-16</inkml:trace>
  <inkml:trace contextRef="#ctx0" brushRef="#br0" timeOffset="76085.17">21418 9365 507 0,'0'0'520'0,"0"0"-27"16,-10-6-47-16,10 6-35 0,0 0-52 0,0 0-35 15,-8-6-35-15,8 6-29 0,0 0-77 0,0 0 37 16,0 0-65-16,0 0 31 0,-8-6-58 0,8 6 12 15,0 0-58-15,0 0 16 0,12-7-41 16,-3 4 26-16,3-2-39 0,5 1 23 0,6-2-41 16,8-1 25-16,13-3-40 0,4-1 26 15,15-1-35-15,7-2 28 0,5-1-34 0,8 2 29 16,4-1-38-16,5 1 34 0,-2 1-26 0,2 2 21 16,-2 1-32-16,-3 1 32 0,-1 0-27 0,-6 0 32 15,-3 1-21-15,-1 2 31 0,-6-2-28 0,-14 3 27 16,2-2-32-16,-6 1 30 0,-4-2-31 0,-4 2 29 15,-6 0-15-15,-5-1 23 0,-3 2-20 0,-5 1 15 16,-3 1-22-16,-4-1 22 0,1 0-30 0,-3-1 19 16,-4 3-39-16,0-1-11 0,-12 2-73 0,14-3-38 15,-14 3-141-15,0 0-44 0,0 0-138 0,-17-2-185 16,4 0-437-16,-7 1-706 0</inkml:trace>
  <inkml:trace contextRef="#ctx0" brushRef="#br0" timeOffset="76532.35">22038 9576 656 0,'0'0'551'0,"-20"4"-67"0,9-2-67 0,-3 4-53 16,1 0-60-16,-3 1-40 0,2 4-23 0,-2 1-36 15,3 4-35-15,-1 1-27 0,3 0-21 0,1 1-71 16,3 1 42-16,0 1-64 0,6-2 38 0,3 1-42 15,4 1 45-15,2-1-59 0,3 0 53 0,1-3-66 16,3-3 53-16,2-1-57 0,2-4 50 16,0-3-54-16,0-3 48 0,2-3-47 15,-1-1 48-15,0-6-54 0,1 0 50 0,-1-5-55 16,-5-1 51-16,-2-4-63 0,-3-1 52 0,-6-4-9 16,-2 4-5-16,-6 0-17 0,-2-1 2 0,-3-1-13 15,-9 2-13-15,1 1-3 0,-1 4 4 0,3 2-24 16,-3 2-28-16,4 1-27 0,-1 1-62 0,1 4-45 15,5 0-119-15,9 4-101 0,-20-2-480 0,20 2-491 16</inkml:trace>
  <inkml:trace contextRef="#ctx0" brushRef="#br0" timeOffset="76731.3">22384 9660 480 0,'0'0'782'16,"0"0"-67"-16,-9 3-48 0,9-3-109 0,0 0-37 16,0 0-102-16,0 0-69 0,0 0-99 0,0 0-35 15,0 0-62-15,4-12-18 0,-4 12-78 0,9-7-55 16,-9 7-160-16,14-9-125 0,-5 5-208 0,-9 4-299 16,13-13-336-16,-3 7-741 0</inkml:trace>
  <inkml:trace contextRef="#ctx0" brushRef="#br0" timeOffset="77087">22660 9200 657 0,'-9'-4'569'0,"9"4"-95"15,-14-3-45-15,14 3-61 0,-10 0-62 0,10 0-39 16,-12 7-21-16,7 0 8 0,5-7-59 15,-8 17 36-15,5-9-55 0,-1 5 16 0,4 0-64 16,-4 3 25-16,2 0-59 0,-2 2 16 0,4 2-23 16,0 1-20-16,-2 0-41 0,4 3 29 0,2 1-35 15,0-1 21-15,2 1-36 0,1-2 1 16,0-2-37-16,4-1 17 0,0-1-48 0,0 0 46 16,3-3-55-16,-1-2 58 0,3-4-33 0,-1-2 52 15,0-2-49-15,2-5 56 0,-3-1-49 0,-1-1 57 16,1-2-51-16,-3-3 95 0,0-1-20 0,-1 0 60 15,-4 0-16-15,-1-1 13 0,-5 8-36 0,-1-17 9 16,-7 6-32-16,-1 0 11 0,-9 0-36 0,2 1 22 16,0 3-28-16,0 0 10 0,1 4-55 0,-1 1-40 15,3 4-165-15,2 1-106 0,-1 2-183 16,3 2-858-16,0 0-984 0</inkml:trace>
  <inkml:trace contextRef="#ctx0" brushRef="#br0" timeOffset="136536.29">11712 8792 257 0,'0'0'225'0,"0"0"-25"16,0 0-23-16,0 0-3 0,0 0-3 0,0 0-36 0,9-6 13 15,-9 6-27-15,11-4 29 0,-11 4-39 0,18-6 25 16,-8 5-34-16,2 0 15 0,2-2-38 0,1 0 8 16,3 0-32-16,0 1 19 0,2-1-26 0,5 0 12 15,0 0-27-15,3 0 9 0,2 1-26 0,3-3 16 16,4 2-21-16,1-1 15 0,10-1-26 16,0-1 19-16,3 1-19 0,3 0 20 0,1-3-18 15,5 3 14-15,12-3-21 0,-2 2 18 0,3-1-19 16,1 1 18-16,-1 0-17 0,3 0 22 0,-1 0-17 15,1-1 9-15,0 0-11 0,0 2 18 0,4-2-16 16,-1 1 14-16,-1 0-19 0,0-1 15 16,0 1-15-16,-1-1 17 0,-1 1-15 15,1 0 16-15,-3 0-22 0,-1 0 18 0,-1 1-15 16,-1-1 6-16,-11 1 13 0,0 1-20 0,1-1 20 0,-1 3-21 16,-1-3 21-16,1 2-21 0,-1 0 24 0,-2 0-24 15,-1-1 17-15,-2-1-17 0,0 4 21 0,-2-3-17 16,-2 2-5-16,-1 0 4 0,-8-1 1 0,0 2 2 15,-2-1 0-15,1 1 3 0,0-2 2 16,-1 2 0-16,-1-2 0 0,2 1-1 0,0 0 5 16,0 0-5-16,0-1-1 0,1 0 0 0,5-1-1 15,0-1-1-15,1 1 4 0,-2 0-1 0,4 0 0 16,-4 0-2-16,2 1 3 0,-6 0 8 0,1 0 13 16,0 1 2-16,8 1 2 0,-3 0 0 15,3-1-5-15,-1 2 4 0,-5 0 6 0,6 0-3 16,1 0-6-16,0 0 2 0,2 0-3 0,0 0-1 15,1-1-1-15,2 0-8 0,-2-1-3 0,1-1-1 16,0 2-1-16,-3-1-6 0,2-1 12 16,1 2-1-16,1-1 2 0,0-1-1 0,3 0 1 15,0 0-3-15,1 1-4 0,0 0-2 0,-1-1-2 16,0 2 2-16,0-2-2 0,-2 1 3 0,0 0-5 16,0 1 0-16,0-2 2 0,-3 3-1 0,0-1 5 15,-2 1-1-15,-1 0 10 0,-9 0-6 0,2 1 0 16,-2-1 0-16,5 3 0 0,-5-3 3 0,-2 1-7 15,1-1 0-15,1 0-2 0,-1 0 1 0,0 0 0 16,2-1-3-16,1 1 0 0,-1-2 0 16,1 2-3-16,-2-1 2 0,1 1 2 0,-2 0-51 15,-1 0 55-15,1 0-4 0,-3 1 2 16,0 2-1-16,-1-1-1 0,0-2-1 0,-3 3 0 0,3-1 2 16,-7 1-1-16,4 0-1 0,-4-2 4 15,0 2-5-15,-2-3 0 0,0 3 1 0,0-2 0 16,-4 0-1-16,1-1 0 0,-4 2 0 0,1 0-1 15,-3-1 1-15,0-1-1 0,-4 0 4 0,1 2-3 16,-3-2-3-16,1 0-1 0,-1 1-1 0,-13-1 1 16,20 2-3-16,-20-2-1 0,16 0 1 0,-16 0-1 15,15 3 2-15,-15-3 2 0,10 3 5 16,-10-3 6-16,9 4 4 0,-9-4 0 0,9 6 4 16,-9-6 2-16,6 9 2 0,-6-9 5 0,4 10 9 15,-4-10 2-15,4 14-7 0,-4-14 3 16,1 18-17-16,1-9 11 0,-1 3-14 0,0 0 4 0,0 1-7 15,-1 2 15-15,2 1 24 0,-1 0 0 16,-1 2-13-16,-1 0-5 0,1 1-7 0,-2 2 1 16,0 1-1-16,-1 2-10 0,-1 2 2 0,1-1-2 15,-1 0-4-15,0 5 1 0,-4 1 1 0,2 0-4 16,1 0-52-16,-2 1 65 0,0 6-45 0,-2-4 68 16,1 3 3-16,-1 3-15 0,1-2-8 0,1 1-3 15,0 3-2-15,1-1-2 0,1 0-4 0,1 2 6 16,-1-2 8-16,3 1 2 0,-1-3-1 15,0-3-2-15,2 2-51 0,-2 5 48 0,1-6-45 16,-1 1 60-16,1 5-50 0,0-6 57 16,0 1-52-16,-1-2 48 0,1-2-56 0,-3 2 50 15,1-1-52-15,1-1 56 0,-2-1-56 0,1 2 49 16,-1-4-2-16,-2 1-9 0,2 1-5 0,-2-2-2 16,0-1-50-16,1 1 52 0,-1-3-44 0,0 1 44 15,0-1-45-15,0 1 57 0,-2-1-52 0,3 0 40 16,0-4-41-16,-1-1 28 0,1-1-23 0,-1 3 50 15,1-2-50-15,1-1 51 0,0-2-50 0,0 1 42 16,-1-1-45-16,0-1 52 0,5-1-50 0,-3 1 45 16,1-2-45-16,1 2 45 0,-1-3-50 0,1 0 52 15,0-1-52-15,0 1 51 0,1-3-48 16,-2 1 47-16,1-3-46 0,0 1 47 0,1 0-52 16,0-1 53-16,-2-2-54 0,3-9 52 15,-2 18-51-15,2-18 53 0,-3 14-51 0,3-14 49 16,-2 14-46-16,2-14 51 0,-3 11-48 0,3-11 48 15,-5 11-40-15,5-11 33 0,-8 8-48 0,8-8 50 16,-13 8-51-16,13-8 54 0,-15 9-54 0,4-6 51 16,0 1-53-16,-4 1 56 0,1-3-50 0,-3 2 51 15,2-2-56-15,-4 0 52 0,2 1-51 16,-3-1 52-16,-4 2-54 0,-1-3 55 0,-2 4-57 0,0-5 54 16,-2 4-42-16,-2-4 35 0,-3 4-40 0,-7-1 53 15,1-1-57-15,-7 1 52 0,-3 0-48 0,-2 0 49 16,-3 0-52-16,0-2 50 0,-4 3-53 15,0-1 60-15,-1 2-59 0,0-1 46 0,-10 2-45 16,-1 0 57-16,1 1-55 0,0 1 45 0,0-1-6 16,0 0-54-16,2 0 53 0,8-2-56 15,-12 4 52-15,2-1-69 0,-4-1 67 0,0 3-6 16,-3-2-2-16,3 2-6 0,-3-3 6 0,3 4 6 16,-1-3-6-16,0 1-51 0,1 0 63 0,-1-1-53 15,2 1 57-15,0-2-54 0,2 0 59 0,-2 0-52 16,1 1 49-16,-1-2-62 0,2-2 48 0,-2 3-65 15,1-4 32-15,1 2-40 0,-2-2 47 0,1 2-52 16,10-2 61-16,-1-1-4 0,1 2 2 16,-1-2 2-16,-10 1 0 0,12 0 2 0,-2 1 1 15,3-3 3-15,-1 2 3 0,1 0-3 0,1 0 5 16,1 0 2-16,1 1-56 0,-1-1 71 0,4 2-59 16,-3-2 56-16,5 1-52 0,-2 0 60 0,0 1-8 15,2-2 3-15,-3 2-4 0,3-1-2 0,-3-1-9 16,1 1-9-16,-1-1 3 0,-1 1-2 0,0-2-57 15,-2 1 64-15,-1 2-53 0,0-2 56 0,2 0-47 16,-2 0 62-16,2 2-55 0,2-2 59 0,0 0-57 16,1 2 60-16,0-3-56 0,2 0 57 15,0 0-54-15,4 0 57 0,5-1-54 16,1 1 57-16,1-2-60 0,-2 0 56 0,0 0-56 0,0 2 57 16,-1-2-53-16,-6 1 52 0,1-1-52 15,-1 1 52-15,0 1-57 0,0 1 59 0,0-1-56 16,2-2 56-16,7 1-59 0,-2-1 60 0,3 2-56 15,-1-2 55-15,1 1-59 0,2-1 62 0,6 0-55 16,0-1 52-16,1 1-54 0,1-2 60 0,0 1-63 16,1 1 59-16,1-3-59 0,1 0 55 0,-1 2-56 15,2-1 56-15,1 0-52 0,-1-3 53 16,1 3-60-16,-1-1 58 0,1 0-52 0,1 0 58 16,1-1-6-16,3 0-5 0,0 1-5 0,2-1 2 15,-1 1-4-15,2-2-4 0,-1 1 0 0,1 1-5 16,1-3-1-16,0 3 3 0,0-1-3 0,0 1-3 0,0-1 0 15,2 1-2-15,-3 0 1 0,-1-2-4 16,3 3 5-16,-2 0 2 0,2-1-2 0,1 2 0 16,0-1 0-16,1 0 0 0,-1 0 3 0,2-1-1 15,-1 1 4-15,4 0-1 0,-2 0-2 0,11 2 1 16,-20-6 0-16,20 6 15 0,-18-4 3 0,18 4 2 16,-17-6-5-16,17 6-1 0,-15-9 7 0,15 9 4 15,-10-9-3-15,10 9-4 0,-9-12-5 16,9 12-2-16,-7-14-1 0,7 14-1 0,-6-18 26 15,6 18 5-15,-2-22-6 0,0 10 3 0,2-3-3 16,-1 1 5-16,1-5-57 0,0 0 45 16,-1 0-46-16,1-2 79 0,0 1-41 0,0-1 51 15,0 0-54-15,0-1 40 0,0 0-26 0,0-1 38 16,-2-3-42-16,1 1-1 0,-1 2 22 0,-1-5 22 16,0 3-43-16,0 0 25 0,-2-6-41 0,0 2 29 15,-2-2-38-15,2 1 27 0,0-1-41 0,-2-1 36 16,1-2-33-16,1 0 30 0,-1-6-34 0,-1-1 29 15,2 0-33-15,-1-1 29 0,1-1-31 0,1 0 28 16,0 0-28-16,2 9 32 0,1-3-30 0,1 1 30 16,0 3-27-16,1 1 30 0,1 3-31 0,-1 1 27 15,2 0-29-15,-1 2 35 0,2-3-7 0,-1 2-1 16,3 2-5-16,-2-1 2 0,0 1-2 16,0 0-1-16,-1 0-4 0,1 0 1 0,-1 0-2 15,-1 0 0-15,2-2-1 0,-1-1 2 0,-1 2-5 16,1-3 4-16,-1-3-30 0,1 0 27 0,-1 1-23 15,1 4 35-15,0-1-25 0,-1 2 20 0,1 0-23 16,-1 2 26-16,2-1-31 0,-3 6 20 16,2 1-13-16,-2-1 33 0,2 4-34 0,-2-1 32 15,0 3-30-15,1-1 28 0,-2 3-33 16,2-2 37-16,-1 2-32 0,1 2 27 0,-2 9-28 16,2-21 27-16,-2 21-24 0,2-20 27 0,-2 20-28 0,3-17 29 15,-3 17-5-15,4-19-4 0,-1 10 3 16,-3 9-5-16,3-19-3 0,-1 10 0 0,3-1 1 15,-5 10-3-15,5-17 2 0,-2 9 9 0,2-1-10 16,-5 9-4-16,6-17 1 0,-2 9-17 0,-4 8 27 16,5-17-6-16,-2 7 3 0,-1 0-3 0,-2 10 0 15,4-19 1-15,-1 10-1 0,-3 9-2 0,4-19 1 16,-4 19-1-16,2-14 0 0,-2 14-6 0,5-14 5 16,-5 14 0-16,4-13-6 0,-4 13 3 0,4-12-3 15,-4 12 6-15,5-11-4 0,-5 11 11 0,8-10-9 16,-2 3 1-16,-6 7 0 0,14-8 2 0,-5 3-1 15,1-1-1-15,0 2 2 0,1 0-2 0,3-2 5 16,-2 1-3-16,4-1 0 0,-2 2-3 16,1 0-2-16,2-1 2 0,1 0 5 0,0 3-3 15,1-3-1-15,5 1 4 0,-1 0 0 16,3 2-2-16,2-1 2 0,8 1-3 0,4 1 2 16,8-2-2-16,7 3 3 0,3-4 0 0,6 3-2 15,13-2-3-15,5 1-59 0,2-2 23 0,2 0-17 16,-1 2-52-16,1-4-48 0,-4 2-40 0,-4 0-71 15,-5 1-74-15,-13-1-108 0,-3 2-77 0,-4 0-461 16,-10 0-584-16</inkml:trace>
  <inkml:trace contextRef="#ctx0" brushRef="#br0" timeOffset="137834.51">15327 9245 30 0,'0'0'412'0,"0"0"-80"0,0 0-30 0,-11 5-18 16,11-5-27-16,0 0-18 0,0 0-24 15,0 0-26-15,0 0-15 0,0 0-33 0,0 0-24 16,-9 5-19-16,9-5-13 0,0 0-15 0,0 0-7 16,0 0-11-16,0 0-12 0,0 0-3 15,0 0 28-15,-5 8-6 0,5-8 10 0,0 0 1 16,0 17-12-16,0-17-6 0,0 19-10 0,3-11-3 15,-1 3-7-15,0 2-5 0,1-3 2 0,1 0 0 16,1 4 2-16,0-3-12 0,1 1 18 0,-1-1 19 16,2-2 7-16,2 0-1 0,0-1 22 0,0-2 1 15,2-2 2-15,1-3-6 0,-1-1-9 16,10-4-5-16,0-3-5 0,5-5-48 0,3-5 47 16,4-4-39-16,1-4 53 0,-1-1-42 0,1-2-9 15,0-3 48-15,-2 4-65 0,-3-2 44 0,0 2-43 16,-2 2 52-16,-7 5-35 0,-1 0 31 15,-2 2-39-15,-4 1 28 0,-1 5-33 0,-1-1 28 16,-3 5-28-16,0-3 19 0,-2 5-37 0,2-2 32 16,-8 8-37-16,9-11 26 0,-9 11-101 0,7-10-42 15,-7 10-99-15,0 0-104 0,0 0-123 0,0 0-162 16,0 0-431-16,0 0-666 0</inkml:trace>
  <inkml:trace contextRef="#ctx0" brushRef="#br0" timeOffset="138569.6">15220 9351 414 0,'0'0'345'0,"0"0"-53"0,0 0-40 16,0 0-36-16,-12 0-37 0,12 0-23 16,0 0 34-16,0 0-3 0,0 0-27 0,-5 11-16 15,5-11-24-15,0 0-17 0,0 17-3 0,0-17-5 16,3 18-15-16,-1-5-11 0,0-2-10 0,1 4-1 15,1-1-5-15,-1 1 7 0,6 1-10 0,-4-1-8 16,1-1-4-16,3 2 8 0,1 0 0 16,-2-3-3-16,1-1 8 0,0 0-2 0,1-3 7 15,0 0 0-15,1-1 11 0,-1-3 14 0,0-2-2 16,2-1 0-16,2-4-15 0,1-3-6 0,4-3 13 16,5-5 3-16,4-7 10 0,3-5-5 0,0-5-40 15,7-8 49-15,1-4-50 0,-1 2 33 0,3-1-37 16,-4 3-7-16,-6 6 25 0,-3 2-37 0,0 4 34 15,-4 1-48-15,-7 4 35 0,0 5-27 16,-4 2 19-16,1 0-40 0,-5 4 26 0,0 1-136 16,-2 1-44-16,-7 8-88 0,7-8-89 0,-7 8-117 15,0 0-87-15,0 0-436 0,-6 7-575 16</inkml:trace>
  <inkml:trace contextRef="#ctx0" brushRef="#br0" timeOffset="139217.72">15698 10447 638 0,'-8'-3'518'0,"8"3"-81"0,-13-5-70 16,13 5-67-16,-9-3-62 0,9 3-54 0,0 0-37 15,-12-4-21-15,12 4 15 0,0 0-11 0,-12 10-25 16,12-10-17-16,-5 9-18 0,5-9-10 0,-3 17-9 16,3-17-11-16,3 19-6 0,1-7-58 0,-1-4 58 15,4 4-55-15,1 0 55 0,-1-2-51 16,2 0 50-16,3-1-54 0,-3-1 56 0,4-1-55 16,1-3 55-16,-3-1-52 0,4-3 52 0,0 0-54 15,4-4 85-15,1-5-50 0,6-6 72 0,6-5-41 16,1-2 67-16,3-6-45 0,7-2 63 0,-2-3-52 15,2 3 32-15,-7 4-59 0,-3 2 35 0,1 1-60 16,-4 1 41-16,-5 5-61 0,-2 1 43 0,-2 2-58 16,-3 2 40-16,-5 4-51 0,1 0 18 0,-2 0-113 15,-3 2 19-15,-9 6-39 0,15-6-78 0,-15 6-107 16,0 0-131-16,0 0-140 16,9 4-310-16,-9-4-464 0</inkml:trace>
  <inkml:trace contextRef="#ctx0" brushRef="#br0" timeOffset="139567.71">15638 10618 491 0,'-13'1'374'0,"13"-1"25"0,-9 5-92 16,9-5 10 0,-9 6-83-16,9-6 26 0,-8 11-86 0,8-11 33 0,-5 16-77 15,5-16 39-15,4 21-65 0,-1-9 37 0,3-1-58 16,3 3 40-16,4-1-60 0,1-1 58 0,5-1-40 16,0-4 63-16,5-1-29 0,2-6 65 0,3-3-38 15,10-8-4-15,4-3-7 0,7-10-30 0,4-3 25 16,-1-2-16-16,-1-2-28 0,-3-1 12 0,-3-2-42 15,-1 0 11-15,-5 2-62 0,-6 3-2 0,-4 2-91 16,-4 2-7-16,-5 6-58 0,-7 5-66 0,0 1-88 16,-8 3-97-16,-6 10-109 0,4-12-107 0,-4 12-265 15,-13-3-446-15</inkml:trace>
  <inkml:trace contextRef="#ctx0" brushRef="#br0" timeOffset="140400.73">12159 10147 17 0,'0'0'421'0,"-14"-2"-65"15,14 2-83-15,0 0-21 0,-13-3-83 0,13 3-23 16,0 0 1-16,0 0-5 0,0 0 36 16,0 0-33-16,12-5-1 0,0 4-34 0,5-3 17 15,7 3-15-15,6-4 17 0,6 3-17 0,11-4-7 16,5 0-8-16,3 1-16 0,17-2-12 0,2 0-12 15,7-4-10-15,2 5-8 0,2-2-7 0,3 2-6 16,2-2-3-16,0 1-4 0,1-1-45 0,0 0 48 16,0 1-3-16,-2 0 0 0,-2-1-9 0,-1 0-5 15,-3 2 4-15,-5-1-49 0,-3-2 56 0,-6 4-48 16,-11 0 52-16,-6 1-52 0,-2-1 54 0,-9 2-54 16,-6 2 54-16,-7-1-56 0,-1-1 51 0,-7 3-64 15,-1 0 66-15,-19 0-58 0,19 0 25 0,-19 0-94 16,0 0 8-16,0 0-63 0,-15 9-63 0,-3-6-71 15,-7 3-83-15,-3-3-319 16,-6 3-206-16</inkml:trace>
  <inkml:trace contextRef="#ctx0" brushRef="#br0" timeOffset="140917.51">12303 10337 279 0,'0'0'307'0,"0"0"-36"0,0 0-59 0,-14 0 3 16,14 0-38-16,0 0 5 0,0 0-41 0,0 0 5 15,0 0-46-15,0 0 18 0,0 0-34 0,0 0 25 16,10-4-34-16,-10 4 16 0,15-2-21 16,-15 2 18-16,21-1-22 0,-8-1 9 0,7 0-20 15,5 0 5-15,3-2-21 0,10-1 7 0,11-1-13 16,6 2 14-16,13-5-19 0,6 1 5 0,1-1-9 15,3 1 14-15,0-1-15 0,4 0 13 0,-3 0-14 16,1 2-5-16,1-2 11 0,-3 0-14 0,4 2 6 16,-7-1-16-16,2 0 12 0,-4 0-16 0,-4 2 15 15,-12 0-17-15,0 0 16 0,-5 0-18 16,-3 0 3-16,-4 2-2 0,-7 0 14 0,-5 0-10 16,-6 2 1-16,-3-2-5 0,-5 3 12 0,-1 0 9 15,-5-1-2-15,-1 0-6 0,-12 2-1 0,15-2-4 16,-15 2-2-16,0 0-22 0,0 0-27 0,11-3-4 15,-11 3-47-15,0 0-11 0,0 0-82 0,0 0-75 16,0 0-69-16,0 0-422 0,0 0-267 16</inkml:trace>
  <inkml:trace contextRef="#ctx0" brushRef="#br0" timeOffset="142855.75">16348 12450 442 0,'-5'-10'401'0,"5"10"-111"0,0 0-33 0,-5-12-74 16,5 12-18-16,0 0-21 0,0 0 30 0,0 0-16 15,-13 8-9-15,13-8-34 0,-1 22 18 0,1-6-27 16,1 5 21-16,2 4-32 0,1 8-2 16,3 8-24-16,0 4-1 0,2 0-16 0,-2 5 6 15,3 2 3-15,1 8 8 0,0 3-22 0,2 0 11 16,-4 1-18-16,5 0 16 0,-4-2-20 0,2-2 7 15,0-2-13-15,-1-7 6 0,-1-2-10 0,1-1 2 16,-2-1-6-16,2-1-1 0,-1-2-5 0,-1-1 9 16,0-2-14-16,1-1 7 0,-4-8-12 15,2-1 7-15,-1-3-23 0,0-6 24 0,-2-2-50 16,0-2 8-16,-1-4-18 0,0-3-56 0,-4-11-95 16,4 12-32-16,-4-12-101 0,0 0-47 0,4-8-445 15,-4 8-355-15</inkml:trace>
  <inkml:trace contextRef="#ctx0" brushRef="#br0" timeOffset="143689.73">16380 12514 341 0,'0'-18'345'0,"0"3"-78"0,3-1 18 16,1-2-49-16,2 1-10 0,5-1-47 0,5-3 9 16,4 2-7-16,8-5-16 0,7 3-6 15,6 0 0-15,10-2-2 0,5 4-7 0,4 0-21 0,4 2-19 16,8 1-13-16,4 2-15 0,5 3-11 16,3 2-15-16,6 0-10 0,3 2-9 0,4-2-6 15,2 3-6-15,1-1-6 0,-1 0-7 0,-2 2 3 16,-1-1-5-16,-3 2-1 0,-1-2 11 0,-1 2-15 15,-3-2-8-15,3 0-10 0,-3 0-1 0,-4 0 6 16,1 0-16-16,-4 0 15 0,-4 2-9 16,-3-2 14-16,-12 2-11 0,-5-1 14 0,-3 3-6 15,-4-2 7-15,-9 2-10 0,-4 0 16 0,-5 0-4 16,-4 2 9-16,-4-1-10 0,-2 1 11 16,-4 0 8-16,1 1 21 0,-3 3 19 0,-2-1 4 15,-2 2 5-15,-1 2 26 0,-2 2-55 0,-1 0 40 16,0 2-58-16,-3 3 71 0,-1 2-52 0,1 2 37 0,-1 5-61 15,0 4 81-15,2 4-54 0,-2 3 34 16,1 7-17-16,1 3-10 0,-2 2-8 0,3 4-4 16,-1 0-44-16,-2 3 24 0,0-2-26 0,2 2 42 15,-1 0-42-15,0 1 43 0,-1 2-48 0,2-1 35 16,-3 1-37-16,1-1 37 0,1-2-37 0,-1 1 40 16,0-3-40-16,1-1 39 0,1-3-42 0,-2-2 42 15,1-2-44-15,-2-8 49 0,0 0-92 0,0-3 44 16,-2-5-44-16,0 0 59 0,-1-2-41 15,-1 0 47-15,-1-2-39 0,-1 0 57 0,1-4-54 16,-4 1 47-16,1-1-42 0,-2-2 44 0,0-4-42 16,0 3 52-16,-2-5-52 0,-3 1 54 15,2-1-51-15,-2-2 49 0,-2 0-47 0,0-1 23 16,-4-2-25-16,-3 1 41 0,-1-4-69 0,-5 0 40 16,-2 0-54-16,-3-1 51 0,-8-2-48 0,-4 0 55 15,-5-4-64-15,-4 3 56 0,-2-2-41 0,1 0 55 16,-3-2-47-16,4 0 57 0,-4 1-53 0,2-1 59 15,2 2-55-15,0-1 61 0,0 0-56 0,-1 2 59 16,0 0-56-16,1-3 58 0,-2 4-59 0,0-3 60 16,-1 4-53-16,-2-2 51 0,-1 2-56 0,0-1 62 15,-2 1-60-15,0 0 56 0,-1 0-58 16,1 0 59-16,0 0-42 0,2 0 66 0,1 0-55 0,2-3 51 16,4 3-55-16,3 0 47 15,7-1-49-15,1-2 43 0,3 2-55 0,-1 0 54 16,2-1-52-16,7-1 52 0,0 2-56 0,3-1 53 15,2 1-54-15,2-3 48 0,4 4-56 0,1-1 58 16,0-1-61-16,4 1 29 0,0-1-75 0,1 2 30 16,3-2-42-16,10 2-71 0,-21-3-136 0,21 3-187 15,-12-6-518-15,12 6-605 0</inkml:trace>
  <inkml:trace contextRef="#ctx0" brushRef="#br0" timeOffset="144249.6">17433 12627 145 0,'-7'-9'555'0,"-2"3"-162"15,-3 2-46-15,2-1-71 0,-7 2-17 0,1 0-56 16,-5 3-9-16,-1 0-44 0,-1 3-7 0,-3 0-27 16,-5 6 0-16,2 1-5 0,-2 3-13 0,-2 5-23 15,1 2 12-15,1 4-14 0,0 1 8 0,3 5-12 16,3 1 9-16,-1 5 5 0,6 3 5 0,1 0-5 15,2 4-2-15,4 3-5 0,3-1-5 0,6 1-12 16,-1-1-11-16,6 2-8 0,6-4-13 0,3-1 7 16,4-1-9-16,8-3-1 0,11 1-13 0,5-1 8 15,8-5 2-15,4-5-14 0,3-5 7 16,-6-7 2-16,1-4-4 0,4-6-2 16,2-2-3-16,1-7 3 0,2-5-6 0,12-6 4 15,-2-6-7-15,0-3 6 0,-3-7 0 0,-3-3-1 16,-5-4 2-16,-3-5-3 0,-7-1-8 0,-5-2 6 15,-6-3-35-15,-5 1 97 0,-12 3-36 0,-7 1 53 16,-5-1-17-16,-9 0 37 0,-9-1-12 0,-7 4-16 16,-14-4-4-16,-11 2-10 0,-8 5-39 0,-4 1 25 15,-6 5-3-15,-4 3-4 0,2 4-6 0,0 2-6 16,3 4-11-16,10 6-3 0,2 1-2 0,3 3-15 16,8 4-52-16,7 4-99 0,2 1-92 15,3 6-86-15,4-1-145 0,3 6-106 0,8 0-503 16,2 2-703-16</inkml:trace>
  <inkml:trace contextRef="#ctx0" brushRef="#br0" timeOffset="144815.6">18443 12612 123 0,'0'0'532'0,"1"-18"-57"0,-1 18-78 0,0-19-36 16,-1 8-65-16,-2 0-31 0,1-1-51 0,-2-1-28 16,0 0-33-16,-3 1-10 0,-1 0-21 0,-1 0-10 15,-3 1-27-15,0 1 8 0,-5-1-19 0,-1 4 1 16,-4 0-14-16,-3 1 0 0,-3 1-7 15,-2 1 12-15,0 2 11 0,-2 4 3 0,-7 2-4 16,-3 2 5-16,-1 7 8 0,2 1-14 0,1 3-17 16,2 7-4-16,2 1-5 0,4 6-8 0,3 1-5 15,4 2-8-15,4 4-49 0,2 0 44 16,4 1-41-16,3 4 55 0,4 0-52 0,4 2 47 0,3-1-53 16,3 0 51-16,6 0-8 0,4 0 2 15,2-2-4-15,6-1-2 0,6 5-4 0,4-4-8 16,2-1-1-16,-1-9 2 0,7 2-2 0,-4-6-40 15,1-5 2-15,3-1-12 0,1-4-17 0,2-5-6 16,0-2 1-16,3-5 4 0,-3-5 8 0,-1-2 13 16,10-5 7-16,0-6 5 0,-3-4 10 0,11-5 1 15,-5-6 0-15,0-3 8 0,-1-6 6 16,-2-3 2-16,-7-1 7 0,-1-1-39 0,-7-3 83 16,-3 1-36-16,-13 5 72 0,-1 0 12 15,-8-1-11-15,-7 4-5 0,-6 0-13 0,-7-3-7 16,-8 0-7-16,-7 1-11 0,-10-2-53 0,-8 1 47 15,-8 2-50-15,-6 4 48 0,1 5-12 0,-3 0-3 16,-1 4-5-16,0 5-50 0,0 3 45 0,9 4-121 16,1 2-27-16,0 5-98 0,2 1-92 0,7 3-184 15,-4 5-611-15,0 1-738 0</inkml:trace>
  <inkml:trace contextRef="#ctx0" brushRef="#br0" timeOffset="145948.67">17943 12777 223 0,'0'0'417'15,"0"0"-37"-15,-5-11-98 0,5 11-42 0,0 0-71 16,-10-4-6-16,10 4-49 0,-13 2 21 0,13-2-34 15,-19 7 8-15,7 0-41 0,-2 0-10 0,2 1-10 16,-4 3-7-16,1 0-11 0,1 1-5 0,0 0-7 16,1 1-4-16,0-1-4 0,3-4 3 0,0 3-1 15,0-1-1-15,2 0-5 0,0-3 1 0,0-1-4 16,4 2 2-16,4-8 1 0,-9 11-6 0,9-11 4 16,-6 6-2-16,6-6 1 0,0 0 5 15,0 0-5-15,0 0-3 0,13-1 3 0,-13 1 0 16,18-9 15-16,-5 2 1 0,2-1 0 0,-1 1 11 15,1 0 26-15,0-2-17 0,-1 3 23 0,-3 0-18 16,0 2 5-16,-1-1-29 0,-10 5 9 0,14-4-14 16,-14 4 13-16,0 0-17 0,0 0-3 15,2 12-1-15,-2-12-1 0,-15 16 1 0,4-7 8 16,-5 2-9-16,1 4 0 0,1-3-8 0,-2 2-1 16,4-1 2-16,0 0 6 0,1-1-26 0,2-1 12 15,2-1-16-15,2-1 28 0,5-9-19 0,-5 14 24 16,5-14-21-16,8 8 5 0,-8-8 1 0,14 0 1 15,-14 0 4-15,21-6 4 0,-6 1-3 0,0-3 20 16,0-2 36-16,3-2 36 0,-1 1 18 16,-1 0 4-16,0 0-13 0,-4 3-3 0,0 0-5 15,-4 2-17-15,2 0-16 0,-2 1-15 16,-8 5-10-16,10-5-8 0,-10 5-5 0,0 0-5 16,0 0-56-16,-5 8 66 0,-2 0-64 0,-3 0 65 15,-3 2-63-15,0 4 59 0,-1-3-9 0,2 3-17 16,1-3-56-16,1 1-21 0,2 0-29 0,1 0-13 15,0-1-20-15,2 0 22 0,5-11-6 0,-2 14 35 16,2-14-12-16,7 11 11 0,-7-11-28 0,14 2 8 16,-2-3 23-16,-1-1 17 0,4-4 10 0,0 0 19 15,-1-3 23-15,4 0 42 0,-3-2 29 16,-1 3 35-16,-2-1 42 0,0 2 30 0,-3 1-12 16,-1 0-29-16,-8 6-28 0,7-9-19 0,-7 9-15 15,0 0-55-15,0 0 52 0,-16 6 3 16,2-2-6-16,0 4-15 0,-5 2-7 0,1 0-10 15,-2 3 0-15,0 0 4 0,5-1-16 0,0 2 13 16,2 1-19-16,4-2 8 0,1-2-18 0,5 0 13 16,3-11-18-16,2 14 3 0,6-8-25 0,1-1 11 15,2-2-6-15,4-3 15 0,2 0-10 0,2-3 22 16,0 0-9-16,2-2 47 0,1-2 20 0,-3 3 15 16,-4-1 17-16,2 1 14 0,-6 0 6 0,1 1 13 15,-12 3-10-15,14-4-17 0,-14 4 0 0,0 0 8 16,0 0-54-16,-12 11 49 0,2-5-55 0,-2 0 35 15,-3 2-53-15,0 3 34 0,-3-3-51 0,6 3 42 16,1-3-53-16,1 0 43 0,3 0-85 16,1-1-15-16,6-7-107 0,-6 8-136 15,6-8-230-15,0 0-630 0,16 0-780 0</inkml:trace>
  <inkml:trace contextRef="#ctx0" brushRef="#br0" timeOffset="148966.13">17189 12641 216 0,'0'0'237'0,"0"0"-48"16,0 0-17-16,3-13-31 0,-3 13-10 0,9-10-6 0,-3 4-14 15,3 0-10-15,5 0-2 0,0-1-26 0,3 1 20 16,2-1-43-16,1 1 22 0,2 0-43 16,-1 2 19-16,2-2-36 0,-1 3 24 0,4 1-31 15,-1 1 23-15,3 1-36 0,1 0 26 16,0 1-37-16,6 1 28 0,1 1-29 0,-1 1 22 15,1 0-29-15,-3 2 28 0,2 0-25 0,-2 2 27 16,0-1-27-16,-1 0 31 0,0 3-31 0,-1-2 26 16,-2 2-29-16,-2-1 26 0,-3 0-25 0,-2-1 26 15,-1 2-22-15,-2-2 26 0,0 3-24 0,-2-1 28 16,-1 0-4-16,-4 1 29 0,-1-3-12 0,2 4 30 16,-3 4-29-16,-1-4 27 0,1 2-31 15,-2-1 24-15,-2 0-34 0,2 0-1 0,0 0 2 16,-1 0 5-16,-2 2 7 0,2 0-2 0,-2 0 7 15,1-1 1-15,1 2 1 0,-2-1 16 0,0 0-2 16,-1 0 22-16,0 1-33 0,1 0 25 0,-3-1-20 16,0 1 20-16,1 0-34 0,-3-3 18 15,0 0-25-15,0 3 20 0,-1-1-25 0,-1 2 19 16,-1-3-23-16,-1 1 11 0,2 0-22 0,-2-1 21 16,0-2-26-16,-1 1 22 0,-2 0-39 0,1-1 23 15,-1-1-34-15,-3-1 20 0,2 1-37 0,-4-1 7 16,1-1-43-16,-1 1 21 0,-1 0-32 0,-1-1 37 15,0 0-12-15,-1 1 34 0,-3 0-11 0,0 0 32 16,-1-1-19-16,-1 2 41 0,-1-1-18 0,-5 2 45 16,1-1-18-16,-2-1 39 0,0 1-16 0,0 0 45 15,2 0-31-15,2-3 25 0,-2 0-35 16,3 3 33-16,1-4-35 0,-2 0 20 0,3 2-28 16,0-3 18-16,3 0-33 0,0 0 25 0,2 0-31 15,-3-2 25-15,1-1-18 0,1 1 31 16,-2-4-23-16,0 2 26 0,1 0-27 0,-2-2 16 15,-1 0-26-15,2-2 15 0,0 0-22 0,0 2 28 16,-1-3-25-16,1 2 19 0,1-1-21 0,1 0 16 16,0 0-20-16,0-1 18 0,3 1-24 0,-4-2 25 15,3 1-10-15,-2 0 33 0,1-1-12 0,-1 0 27 16,2-2-9-16,-3 1 15 0,2 1-16 16,0-2 14-16,-1 2-13 0,1-2 10 0,2 1-16 15,-1 2 22-15,2-2-14 0,2 1 12 0,-2 2-3 16,3-1 32-16,-2-3-2 0,1 3-10 0,1-3-8 15,0 0-7-15,1-1-7 0,0-1-8 0,-1-2-8 16,2-1-10-16,-2 0-2 0,3 1-6 0,1-2-2 16,-2-1-3-16,2-2-11 0,1-1-4 0,-1 1 4 15,2-3-1-15,0 0 0 0,0-5-56 0,1 0 65 16,1-2-56-16,1-2 60 16,-2 1-53-16,4-3 56 0,0-3-6 0,1-1-5 15,1 2-4-15,3-1-4 0,-2-1-3 0,3 4 3 16,2-1 7-16,0 0-14 0,-1 3-7 0,3 2 7 15,2 1 13-15,-4 5-11 0,0-1 4 0,3 3-14 16,0 1 12-16,6-1 6 0,-3 3-11 0,0-1-5 16,2 2 7-16,5 0 7 0,0 0-7 0,1 0-10 15,0 2 13-15,2-2 10 0,1 4-8 0,1 1 3 16,-2 2-8-16,-2-1 1 0,1 4 0 0,1 1 5 16,-3 2-4-16,5 0-1 0,-2 2 1 0,0 3 3 15,0 1 15-15,28 13 35 0,-27-8-27 16,-3 2-10-16,1-1 2 0,-2 1-8 0,-2-1 1 15,-1-1 2-15,-1 1-2 16,-1-1-5-16,1 0 1 0,-3-2 0 0,-1-1 2 16,-2 2-1-16,0-3-1 0,-3 0-4 0,-1-1-2 15,-1 0-26-15,0 1-36 0,-8-7-46 0,8 12-81 16,-8-12-91-16,2 11-197 0,-2-11-534 0,-7 8-617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36:08.635"/>
    </inkml:context>
    <inkml:brush xml:id="br0">
      <inkml:brushProperty name="width" value="0.05292" units="cm"/>
      <inkml:brushProperty name="height" value="0.05292" units="cm"/>
      <inkml:brushProperty name="color" value="#FF0000"/>
    </inkml:brush>
  </inkml:definitions>
  <inkml:trace contextRef="#ctx0" brushRef="#br0">7707 12610 16 0,'0'0'359'16,"0"0"-101"-16,0 0-28 0,0 0-64 0,0 0-1 15,0 0-51-15,0 0 11 0,0 0-38 0,0 0 21 16,0 0-38-16,0 0 19 0,0 0-45 0,0 0 31 15,0 0-24-15,0 0 36 0,0 0-21 0,0 0 26 16,0 0-28-16,0 0 0 0,0 0-7 0,11 6 30 16,-11-6-25-16,0 0 15 0,13 0-14 0,-13 0 18 15,15 0-21-15,-15 0 11 0,16 2-22 0,-16-2 8 16,21 0-20-16,-8 0 17 0,2 0-12 0,1 0 19 16,3 0-17-16,3-2 10 0,-2 2-18 0,7 0 9 15,0-2-18-15,2 0 8 0,2 0-18 16,3 0 11-16,2-3-16 0,5 2 12 0,-3 0-21 15,9-3 6-15,0-1 11 0,0 1-18 0,3 0 14 16,1 0-16-16,-1 1 15 0,1 0-14 0,-4-1 5 16,-1 1-10-16,-6 1 13 0,-2 2-14 15,0-3 14-15,-2 4-16 0,-7-1 17 0,1 0-17 0,-3 1 14 16,-3 1-14-16,-2-1 12 0,-1 1-12 0,0 1 15 16,-7-1-17-16,3 0 17 0,-4 1-15 0,2-1 22 15,-3 2 4-15,-12-2 17 0,25 0-17 0,-25 0 11 16,17 2-15-16,-17-2 14 0,17 0-10 0,-17 0 20 15,13 0-10-15,-13 0-1 0,0 0-3 16,16 0 4-16,-16 0 4 0,0 0-2 0,13 1-6 16,-13-1 0-16,0 0 0 0,0 0 1 15,14 2 6-15,-14-2-1 0,0 0-1 0,0 0-4 16,0 0-4-16,0 0-5 0,0 0-4 0,0 0-4 16,0 0-3-16,0 0-9 0,0 0-31 0,0 0-16 15,0 0-18-15,-13 4-21 0,13-4-46 0,-12 1-16 16,12-1-42-16,-16 2 1 0,16-2-55 0,-18-2-1 15,18 2-57-15,-22-1-51 0,9 0-340 0,-3 1-204 16</inkml:trace>
  <inkml:trace contextRef="#ctx0" brushRef="#br0" timeOffset="517.49">7829 12683 2 0,'-15'1'369'15,"15"-1"-92"-15,-18 2 7 0,18-2-39 0,-13 1 0 16,13-1-56-16,0 0 7 0,-16 2-49 0,16-2 1 16,0 0-47-16,-13 1 11 0,13-1-47 0,0 0 25 15,0 0-19-15,0 0 29 0,0 0-10 0,0 0 13 16,0 0-25-16,0 0 14 0,14 5-30 0,-1-6 11 16,2 1-23-16,7-1 21 0,1-1-17 0,4 0 10 15,9-3-18-15,8-1 13 0,2-1-16 0,3-3 8 16,4 1-12-16,11-3-7 0,0 0 7 0,-7 2-18 15,-3 1 9-15,3-1-18 0,-5 2 6 0,1 0-13 16,-2 0 6-16,-4 1-8 0,-1 1 9 16,-2 0-12-16,-6 2 11 0,-6-2-13 0,1 3 14 15,-4-1-16-15,-4 2 12 0,-4 1-13 0,1-2 13 16,-4 1-14-16,-4 0 13 0,-1 1-14 0,1 0 13 16,-14 1-12-16,20-2 18 0,-20 2-9 0,18-2 15 15,-18 2-10-15,15-1 14 0,-15 1-15 0,0 0 16 16,18-1-14-16,-18 1 1 0,0 0-4 0,13 0-4 15,-13 0-36-15,0 0-39 0,0 0-84 0,0 0-78 16,0 0-130-16,0 0-104 0,0 0-354 0,-13 0-361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38:26.253"/>
    </inkml:context>
    <inkml:brush xml:id="br0">
      <inkml:brushProperty name="width" value="0.05292" units="cm"/>
      <inkml:brushProperty name="height" value="0.05292" units="cm"/>
      <inkml:brushProperty name="color" value="#FF0000"/>
    </inkml:brush>
  </inkml:definitions>
  <inkml:trace contextRef="#ctx0" brushRef="#br0">11942 5521 171 0,'-16'0'307'0,"16"0"-36"0,0 0-31 0,-18 0 30 15,18 0-54-15,0 0 24 0,-15-3-47 0,15 3 0 16,0 0-43-16,-11-1-7 0,11 1-46 0,0 0 7 16,0 0-30-16,0 0 7 0,-16 0-36 0,16 0 34 15,0 0-14-15,0 0 13 0,0 0-1 0,0 0 31 16,0 0-11-16,0 0 5 0,0 0-9 0,0 0-1 15,0 0-14-15,18 4 4 0,-6-5-19 16,3-1 7-16,5-1-10 0,4 1 1 0,5-2-11 16,5-1-6-16,2 0-6 0,-1 2-9 15,-2-1-8-15,-4 1 2 0,-1 0-1 0,-3 2-6 16,0-2 5-16,-3 2 2 0,-2 0-2 0,-2 0-5 16,-2 1 3-16,-2-1-2 0,0 0 3 0,-14 1 5 15,20-2 2-15,-20 2-4 0,18-1-4 0,-18 1-6 16,0 0-25-16,14 0-107 0,-14 0-113 0,0 0-165 15,0 0-158-15,0 0-437 0,0 0-587 0</inkml:trace>
  <inkml:trace contextRef="#ctx0" brushRef="#br0" timeOffset="700.3">12905 5509 56 0,'0'0'468'0,"-13"0"-96"0,13 0-5 16,0 0-63-16,-13 0 0 0,13 0-41 0,0 0-10 15,0 0-45-15,0 0-4 0,-15 0-38 0,15 0-13 16,0 0-39-16,0 0 0 0,0 0-22 0,0 0 5 16,0 0-4-16,9-4 3 0,-9 4 2 0,25-3-4 15,-5 0-5-15,4 1 0 0,5-3-3 0,9 2-3 16,5-5-1-16,3 4-13 0,3-2-5 0,1-1-60 15,-2 0 53-15,1 3-55 0,-3-2 13 0,-7 1-13 16,-2 1 51-16,-1 1-55 0,-2-1 39 16,-6 1-46-16,-3 0 55 0,-4 1-59 0,-2 1 57 15,-1-1-29-15,-4 1 63 0,0-1-34 0,-3 1 46 16,-11 1-30-16,21-2 33 0,-21 2-26 16,15-3 16-16,-15 3-39 0,0 0 10 0,13-2-34 15,-13 2 21-15,0 0-30 0,0 0 17 0,0 0-31 16,10-3 3-16,-10 3-70 0,0 0-6 0,0 0-103 15,0 0 9-15,0 0-30 0,0 0-13 0,0 0-7 16,0 0 24-16,0 0 22 0,0 0 41 16,0 0 4-16,0 0 25 0,0 0-4 0,7 7 36 15,-7-7-2-15,0 0 32 0,0 0-7 0,0 0 14 0,0 0-38 16,0 0-13-16,0 0-120 0,-2 12-125 16,2-12-461-16,0 0-314 0</inkml:trace>
  <inkml:trace contextRef="#ctx0" brushRef="#br0" timeOffset="1184.29">12909 5570 238 0,'0'0'374'0,"-17"0"-72"0,17 0 7 0,-16-1-70 16,16 1-3-16,-14 0-38 0,14 0 16 0,-14 0-29 16,14 0-7-16,-13 1-35 0,13-1 1 0,0 0-34 15,-15 0 3-15,15 0-19 0,0 0 9 0,0 0-20 16,-13 0 5-16,13 0-6 0,0 0 26 0,0 0 0 15,10 3 3-15,-10-3 6 0,28 0-4 0,-7 0-5 16,7-3 9-16,1 2-10 0,8-2-5 0,2-2-9 16,8 3-15-16,2-4-15 0,0 1-6 0,1 2-56 15,0-2 45-15,0-1-50 0,-3 3 50 0,-7 0-15 16,-2-1 0-16,-2 1-2 0,-7 0-4 16,-1 2-3-16,-1-1-2 0,-6 1-4 0,-2-2-4 15,-1 2 29-15,-4 0 11 0,0 1 5 16,-3 0 5-16,-11 0-8 0,21-4-4 15,-21 4-1-15,14-1-10 0,-14 1-14 0,0 0-2 0,11-1-19 16,-11 1-40-16,0 0-49 0,0 0-81 16,0 0-80-16,0 0-41 0,-15 2-76 0,15-2-42 0,0 0-91 15,-15 4-47-15,15-4-343 0,0 0-446 0</inkml:trace>
  <inkml:trace contextRef="#ctx0" brushRef="#br0" timeOffset="3447.79">13641 4573 49 0,'0'0'311'0,"0"0"-58"0,0 0-27 16,0 0-1-16,2-13-36 0,-2 13 14 0,0 0-39 15,0 0 23-15,0 0-31 0,0-12 17 0,0 12-30 16,0 0 14-16,0 0-31 0,0 0 0 16,0 0-30-16,0 0-4 0,0-12-32 0,0 12 5 0,0 0-25 15,0 0 1-15,0 0-22 0,0 0-2 16,-5-8-6-16,5 8 15 0,0 0-24 16,0 0 18-16,-11-6-22 0,11 6 13 0,0 0-14 0,-15-5 16 15,15 5-17-15,-12-6 15 0,12 6-17 16,-13-5 12-16,13 5-14 0,-16-6 17 0,16 6 0 15,-19-7-6-15,19 7-1 0,-18-5-1 0,18 5 1 16,-20-4-3-16,9-1 0 0,0 4 0 0,-1-3 1 16,0 2-2-16,-1 0-2 0,0-1 0 0,-4 1 4 15,2 1-3-15,-1-2 3 0,-2 2 3 0,1 0-3 16,1-1 2-16,0 2-2 0,-1 0 2 0,1-3-3 16,-1 3 6-16,3 0 0 0,0 0-6 0,1 0 2 15,-1 0 3-15,2 0 0 0,12 0 0 0,-25 0 5 16,25 0 0-16,-24 0 2 0,12 1-2 15,12-1 0-15,-22 2-3 0,22-2-4 16,-22 0 2-16,22 0-3 0,-21 3 1 0,11 0-5 16,10-3 3-16,-20 3 2 0,20-3-2 0,-17 4 0 15,17-4 3-15,-14 4 5 0,14-4-5 0,-13 7-8 16,13-7 17-16,-13 7-3 0,13-7 15 0,-9 10-14 16,9-10 39-16,-9 12-19 0,9-12 11 0,-8 16-10 15,5-6-2-15,0-1-15 0,0 3 9 0,3 0-11 16,-3 1 11-16,2 2-9 0,-2 1 12 0,1 0-16 15,-1 3 12-15,-2 2 2 0,2 2-9 0,0 1 0 16,-1 0 9-16,0 2-2 0,1 0 3 16,1 1 0-16,-2 4 1 0,0-1-5 0,0 1 4 0,0 0 1 15,1 0 5-15,-1 2-6 16,0-3 1-16,0 1-9 0,1-5-6 0,2 1 9 16,-3 0-8-16,1-1-4 0,1-1 1 0,1-1 0 15,1 1-4-15,-1-5 8 0,1-1-2 0,1 2-2 16,-1-1 2-16,1-1-3 0,-1-1-3 0,2-1 7 15,1-1-7-15,-1-2 3 0,-1 1-4 0,0-2 6 16,2 0-9-16,-2-2 3 0,0 1-1 16,2-1 4-16,-2 0-7 0,-1-11 3 0,4 19-2 15,-4-19 5-15,3 18-4 0,-3-18 4 0,3 14-6 16,-3-14 6-16,3 13-4 0,-3-13 1 0,5 14 5 16,-5-14-5-16,3 11-8 0,-3-11 12 0,3 9-6 15,-3-9 6-15,4 10 7 0,-4-10 42 16,7 8-7-16,-7-8-14 0,6 9 8 0,-6-9-8 15,13 7 3-15,-13-7 4 0,17 6-5 0,-6-5-12 16,-1 3-9-16,2-2 3 0,2-1-1 0,-1 1-1 16,0-1-7-16,3 0 1 0,2 0 4 0,-1-1-7 15,4 0-1-15,1-1-8 0,0 1 3 0,3-1 1 16,3 0 0-16,0 1 0 0,1-2-1 0,0 1-5 16,0 1 6-16,2-1 15 0,-2 1-23 0,2-1 9 15,-2 1-6-15,1-1 2 0,-2-2 1 0,0 3 1 16,-1 0 4-16,0-1-5 0,-4 0-6 15,-2-1 4-15,0 1 3 0,-1 1 2 0,-1-1-2 16,-2 0 1-16,0 0-5 0,-4 0 11 0,1 1-10 16,-3-2 20-16,-11 2 42 0,21-2 7 15,-21 2 4-15,15-1 2 0,-15 1-11 0,14-1-3 16,-14 1 1-16,12-4-3 0,-12 4-11 0,0 0-11 16,12-3-5-16,-12 3-8 0,0 0-3 0,12-7-7 15,-12 7-1-15,5-7-4 0,-5 7 1 0,0 0-5 16,6-12-1-16,-6 12-1 0,4-12-8 0,-4 12 10 15,0-16 1-15,0 16 3 0,4-17-4 0,-4 17-17 16,2-21 30-16,-2 9-11 0,-2-1 8 0,2-2-3 16,-1-1 12-16,1-2-20 0,-3-1 24 0,2-1-23 15,-2-4 13-15,-1-1-1 0,2 0-4 16,-1-1 6-16,-1-5 1 0,1 1-24 0,-3-1 20 16,4 0-6-16,-2 0 3 0,2 4 1 0,-1 0-2 15,1-1-1-15,-1 2-7 0,0 0 6 0,-1-1-1 16,2 3 0-16,-1-1-2 0,2 2-1 0,-3 0-1 15,2 4 2-15,-1 0 0 0,1 2 0 16,0 1 0-16,0-2 1 0,1 5-1 16,-1 0-14-16,0 1 16 0,0 0-6 0,1 0 1 0,0 0-3 15,1 12-15-15,-1-19 17 0,-1 9-18 16,2 10 18-16,0-22-14 0,0 22 23 0,-1-19-9 16,1 19-20-16,1-18 20 0,-1 18 0 0,0-16 1 0,0 16-5 15,2-15 6-15,-2 15 2 0,0-13-1 16,0 13-5-16,0-12 0 0,0 12 2 0,1-10-2 15,-1 10 1-15,0 0-7 0,1-15 3 0,-1 15 4 16,0 0-2-16,1-14 2 0,-1 14 1 0,0 0-1 16,3-14-1-16,-3 14 1 0,0 0-3 0,1-13 5 15,-1 13-5-15,0 0 1 0,3-13 3 0,-3 13-4 16,0 0 2-16,1-13 1 0,-1 13-1 0,0 0 2 16,3-11-3-16,-3 11 2 0,0 0-3 15,1-11 0-15,-1 11 2 0,0 0 2 0,0 0-2 16,1-12 2-16,-1 12-3 0,0 0 2 15,0 0 4-15,2-11-3 0,-2 11 2 0,0 0 6 16,0 0 6-16,0 0-22 0,-3-10 14 0,3 10-12 16,0 0 0-16,-18-4 8 0,5 5-2 0,-6 2-15 15,-5-1-65-15,-11 3-79 0,-2 0-117 0,-9 5-139 16,-1-1-128-16,-2 3-165 0,-4 0-464 0,-9 1-780 16</inkml:trace>
  <inkml:trace contextRef="#ctx0" brushRef="#br0" timeOffset="6570.46">12062 5539 52 0,'0'0'230'16,"0"0"-34"-16,-5-7-24 0,5 7-29 0,0 0-12 15,-7-8-6-15,7 8-7 0,0 0-10 0,-6-8-4 16,6 8 9-16,0 0-12 0,-9-7 45 0,9 7-34 16,0 0 31-16,-6-9-34 0,6 9 11 0,0 0-28 15,-8-7 2-15,8 7-24 0,0 0 14 0,0 0-27 16,-6-8 14-16,6 8-21 0,0 0 10 15,0 0-20-15,-8-7 6 0,8 7-21 0,0 0 14 16,0 0-24-16,0 0 12 0,-7-7-21 0,7 7 14 16,0 0-15-16,0 0 21 0,0 0-25 0,-12-4 17 15,12 4-10-15,0 0 24 0,0 0-8 16,-10-1 14-16,10 1-14 0,0 0 14 0,0 0-14 16,0 0 16-16,0 0-10 0,0 0 10 0,0 0-15 15,-12-3 11-15,12 3-15 0,0 0 5 0,0 0-13 16,0 0 11-16,0 0-12 0,0 0 15 0,0 0-13 15,13-2 13-15,-13 2-10 0,16 0 4 0,-16 0-18 16,23 0 18-16,-9 0-10 0,2 0 13 0,0-1-10 16,2 0 13-16,1 1-13 0,1 0 9 15,-2 0-11-15,1-2 7 0,-3 2-11 16,1 0 10-16,-3-1-10 0,3 1 10 0,-5-1-10 16,4 0 15-16,-3 1 6 0,0 0 23 0,-1-1 1 15,-1 0 4-15,-11 1-5 0,21 0-4 0,-21 0-5 16,17-2-5-16,-17 2-10 0,12 0 4 0,-12 0 1 15,13-2 1-15,-13 2-1 0,0 0 1 0,14 0 2 16,-14 0 1-16,0 0 3 0,0 0 1 0,14 0-9 16,-14 0-3-16,0 0-8 0,0 0-6 0,0 0 1 15,13-1-4-15,-13 1 1 0,0 0-19 0,0 0 10 16,0 0 3-16,0 0 1 0,0 0-5 0,0 0-3 16,0 0 3-16,13 0 0 0,-13 0-6 0,0 0 3 15,0 0 2-15,0 0 0 16,0 0 4-16,0 0-5 0,0 0 6 0,0 0-7 15,0 0 0-15,0 0-3 0,0 0 2 0,0 0 1 16,0 0-1-16,0 0 0 0,0 0 1 0,0 0-2 16,0 0 4-16,0 0 5 0,0 0-18 0,0 0 10 15,0 0-2-15,0 0 6 0,0 0-1 0,0 0-1 16,0 0-1-16,0 0 2 0,0 0-6 0,0 0 6 16,0 0 4-16,0 0-2 0,0 0-4 0,0 0 0 15,0 0 1-15,0 0 0 0,0 0-1 0,0 0-4 16,0 0 8-16,0 0-4 0,0 0-23 0,0 0 31 15,0 0-15-15,0 0-20 0,0 0-13 0,0 0-15 16,0 0-20-16,11-3-20 0,-11 3-36 0,0 0-21 16,0 0-32-16,0 0 6 0,0 0-32 15,0 0 2-15,0 0-62 0,0 0-19 16,0 0-25-16,0 0-17 0,0 0-20 0,0 0-227 0,0 0-91 16</inkml:trace>
  <inkml:trace contextRef="#ctx0" brushRef="#br0" timeOffset="9349.27">15110 5442 26 0,'0'0'358'16,"0"0"-76"-16,0 0 2 0,0 0-45 0,-13 0-5 15,13 0-39-15,0 0 13 0,0 0-34 16,-13-4-1-16,13 4-28 0,0 0-2 0,0 0-29 16,-14-3-3-16,14 3-30 0,0 0-2 0,-9-4-29 15,9 4 5-15,0 0-23 0,0 0 9 0,0 0-18 16,0 0 12-16,-11-3-10 0,11 3 18 0,0 0-2 15,0 0 8-15,0 0-12 0,0 0 9 0,0 0-16 16,0 0 13-16,0 0 1 0,0 0 27 0,0 0-9 16,0 0 12-16,0 0-6 0,17 0-7 0,-17 0 0 15,24-2-10-15,-6 1-10 0,1-1-6 0,3 2-7 16,3-1-2-16,4-1-2 0,2 2-9 16,6-1-1-16,0 1 5 0,4-2-13 0,-1 2 6 15,1 0-10-15,1 2 4 0,-3-1-6 0,2-1 5 16,-2 2-6-16,2-1 10 0,-4-1-14 0,1 2-8 15,-1 1 16-15,0-3-2 0,0 3 2 0,-1 0-2 16,2-2 7-16,-2 0 18 0,-1 2 17 0,4-1 4 16,-2-1-5-16,0-1 1 0,1 0-7 0,0 0-1 15,-1 0-5-15,0 0-2 0,-1 0-2 16,-4-1-6-16,-2 1-3 0,1-2 0 0,-2 1-8 16,-1 1 5-16,-1 0-2 0,-3 0-5 15,-3-2 2-15,1 2-5 0,-3 0 5 0,-5 0-7 16,1 0-10-16,-1 2 14 0,0-2-3 0,-14 0 13 15,22 0-14-15,-22 0-1 0,18 0-1 0,-18 0 3 16,15 0-8-16,-15 0 7 0,14 0 5 0,-14 0 2 16,0 0-2-16,17 0-5 0,-17 0 2 0,0 0-2 15,17 0-2-15,-17 0-2 0,0 0 1 0,14 0 1 16,-14 0 1-16,0 0 2 0,12-2-15 0,-12 2-50 16,0 0-67-16,0 0-77 0,0 0-101 0,0 0-67 15,0 0-119-15,-11-4-469 0,-2 3-547 16</inkml:trace>
  <inkml:trace contextRef="#ctx0" brushRef="#br0" timeOffset="9916.31">15103 5554 1 0,'0'0'330'16,"-14"2"-52"-16,14-2-16 0,-11 1-9 0,11-1-46 16,0 0 22-16,-15 0-36 0,15 0 23 0,0 0-26 15,-12 2 15-15,12-2-31 0,0 0-13 0,0 0-8 16,-16 0 8-16,16 0-34 0,0 0-1 0,0 0-27 15,0 0 1-15,0 0-19 0,0 0-5 0,-12 0-24 16,12 0-6-16,0 0-11 0,0 0 6 0,0 0-5 16,0 0 17-16,25 0-10 0,-9 0 0 0,6 0-12 15,7 1 2-15,3-1-2 0,8 0 3 16,3 0 10-16,8 0 1 0,0 1-5 0,3-2-1 16,-2 1-7-16,2 0-7 0,1-1-4 0,-1 1-1 15,-2 0-6-15,0 0-2 0,1 0-3 16,-2 0 1-16,0 0 1 0,0 0-4 0,-7 0-3 15,-1 0-2-15,-2 0-2 0,0 1 2 0,1-1 0 16,-2 1-2-16,-2 1 5 0,-1-1-4 0,0 1-3 16,-6-1 1-16,-1 1 0 0,-3-1-4 0,1 2 6 15,-2-3 1-15,-4 2-2 0,-2-1 5 0,-1 1 5 16,-1-2-9-16,-2 1 5 0,-1 1 8 0,-2-2 15 16,-3 1-5-16,-10-1 8 0,23 2-3 0,-23-2-6 15,18 0-5-15,-18 0 8 0,14 0-13 0,-14 0 1 16,14 1-7-16,-14-1 1 0,0 0-4 0,14 0-3 15,-14 0-1-15,0 0 8 0,13 1-5 16,-13-1-20-16,0 0-42 0,0 0-74 0,0 0-79 16,0 0-126-16,0 0-119 0,0 0-173 0,-21 0-271 15,4-1-465-15</inkml:trace>
  <inkml:trace contextRef="#ctx0" brushRef="#br0" timeOffset="16349.03">18207 4648 379 0,'-12'0'366'16,"12"0"-66"-16,0 0-6 0,0 0-72 0,-14 0 2 16,14 0-34-16,0 0 9 0,0 0-33 0,0 0-9 15,0 0-26-15,0 0 15 0,0 0-24 0,0 0 4 16,11-10-28-16,-2 6 2 0,2 2-25 16,5-2 16-16,1 0-21 0,1 0 5 0,5 0-16 15,2-1-9-15,2-1-7 0,6 2-4 0,3-2-4 16,8-1-8-16,2 1 6 0,1 0-18 0,1-1 9 15,0 1-16-15,-1 2 8 0,-9 0-10 0,1 0 8 16,-4 1-18-16,-4 2 15 0,-4-2-14 0,-1 1 12 16,-6 1-13-16,0-1 4 0,-3-1 0 0,-3 3 10 15,-1 0-7-15,-1-1-11 0,-12 1-4 16,20-3-8-16,-20 3-36 0,16-3-23 0,-16 3-68 16,11-1-33-16,-11 1-68 0,0 0-37 0,7-5-57 15,-7 5-59-15,0 0-277 0,0 0-187 0</inkml:trace>
  <inkml:trace contextRef="#ctx0" brushRef="#br0" timeOffset="16628.68">18665 4561 191 0,'0'0'496'0,"-14"0"-115"15,14 0-10-15,-12 2-76 0,12-2-25 0,0 0-63 16,-15 1-13-16,15-1-51 0,-9 3-7 0,9-3-15 15,-11 10 17-15,6-3-39 0,-1 1 10 0,3 2-14 16,0 2-4-16,1 0-24 0,2 3 0 0,0 3-23 16,0 1 5-16,2 1-17 0,1 6 10 0,0-2-21 15,2 2 9-15,0 4-14 0,1 1 5 16,0-3-11-16,-1 2-10 0,1-2 12 0,-1-2-3 16,0-3 4-16,-1-1 5 0,2-1-2 0,-3-3-15 15,2-2-30-15,-1 0-31 0,-2-3-20 0,2-1-54 16,-1-2-21-16,1-2-93 0,-4-8-80 0,8 11-158 15,-8-11-240-15,13 0-232 0</inkml:trace>
  <inkml:trace contextRef="#ctx0" brushRef="#br0" timeOffset="17345.11">18953 4951 219 0,'-6'8'451'0,"6"-8"-48"0,0 0-84 0,0 0-31 15,0 0-63-15,-4 8-8 0,4-8-31 0,0 0-51 16,0 0 4-16,0 0-37 0,12 0 4 0,-12 0-30 16,17-8 2-16,-4 2-31 0,-2-4 4 15,2 2-21-15,-3-3 10 0,3 1-23 0,0-5 13 16,-3 1-22-16,-2 0 16 0,-2-1-17 0,-1 1 17 16,-2 3-7-16,-1-1 17 0,-3 2-12 0,1 10 14 15,-6-20-13-15,1 13 7 0,-3 1-9 0,0 1 12 16,8 5-9-16,-19-3 16 0,19 3-10 0,-23 6 4 15,12 2-16-15,2 1 13 0,-1 3-18 16,2 1 11-16,3 0-15 0,2 5 13 0,3-2-16 16,3 1 16-16,3 2-13 0,3-1 10 0,3 1-9 15,4 1 12-15,3-3-15 0,0-1 11 0,1-3-10 16,-1-4 11-16,2-3-13 0,1 0-2 16,0-5 5-16,1-3 9 0,-1-3-12 0,2-1 4 15,-1-2-21-15,1-4 9 0,-3-4-15 0,-1-2 15 16,-3-3-11-16,-6 3 14 0,0-1 19 0,-1 1 55 15,-4 3 16-15,-1 1 38 0,-1-2 18 0,-1 3-4 16,-1 3-55-16,0 0 51 0,-2 10-64 0,3-19 16 16,-3 19-61-16,4-14 26 0,-4 14-63 0,4-10 18 15,-4 10-20-15,0 0 44 0,13-3-6 16,-13 3 5-16,19 4-21 0,-6 2 6 0,2 0-6 16,-1 2-1-16,5 0-10 0,-3 1 5 0,1 2-27 15,-1 0-44-15,-1 0-45 0,-3 0-10 0,0 0-21 16,-5-1-11-16,0 3-13 0,-4-3 21 0,-3 2-18 15,-1-1 31-15,-4 0 7 0,-2-2 42 0,-2-2 3 16,3 0 43-16,-3 0 29 0,9-7 48 0,-17 6 5 16,17-6 45-16,-14-3 9 0,7-2 1 15,-1-4-11-15,3-6-6 0,1 0-1 0,3-10-2 16,-1 1-5-16,4-4-14 0,3-3-29 16,2-2 61-16,2-3-32 0,3 2 32 0,3-1-8 15,-1 4-5-15,2 4 2 0,-1 4-4 0,1 1-8 16,-4 4-12-16,2 2-12 0,-2 1-11 0,-3 5-13 15,1-1-9-15,-3 5-5 0,1 0-6 0,1 2-4 16,-9 4 5-16,19 4-4 0,-8 0 1 0,1 3 3 16,1 7-30-16,2 0 38 0,1 5-27 0,2 4 34 15,-3 2-8-15,4 6 6 0,-2 1 0 0,-1 0-7 16,-3-4-35-16,2 5-46 0,-4-7-70 0,-2-1-115 16,-2-2-63-16,-2-3-130 0,-2-2-75 0,-2-3-100 15,-1-2-309-15,-4-2-507 0</inkml:trace>
  <inkml:trace contextRef="#ctx0" brushRef="#br0" timeOffset="17495.16">19702 4804 245 0,'0'0'677'0,"1"-15"-91"16,2 5-102-16,2-1-65 0,5 0-96 0,4-3-55 16,3 1-47-16,6-3-39 0,5 2-32 0,6-4-37 15,6 0-14-15,1 1-22 0,2-2-52 0,2 4-98 16,-2-2-79-16,2 0-133 0,-1-1-124 0,-2 4-517 15,1-2-497-15</inkml:trace>
  <inkml:trace contextRef="#ctx0" brushRef="#br0" timeOffset="17966.07">20572 4429 294 0,'0'0'552'0,"0"0"-100"0,0 0-48 0,0 0-63 15,0 0-22-15,0 0-47 0,-10 7-14 0,10-7-25 16,-10 7-14-16,4-1-34 0,6-6-31 0,-10 14-16 15,5-6-23-15,1 0-18 0,2 3-17 0,-1 0-21 16,6-1-9-16,-2 2-7 0,4 0-8 0,0 0-2 16,3-2 4-16,-2 0-10 0,3 1-5 0,3-4 1 15,-4-2 9-15,2-2-12 16,1-1-36-16,0-5-30 0,1-3-32 0,-3-2-18 16,-1-4 20-16,2-4-2 0,-6 1 16 0,-2-4 5 15,0 0 31-15,-4-2 50 0,0-1 11 0,-2 2 46 16,-1 2 19-16,0 0 13 0,1 1 29 0,0 3-6 15,0 0 11-15,1 1-33 0,1 4-6 0,2 9-35 16,-5-17-20-16,5 17-33 0,3-11 9 0,-3 11-14 16,18-1 9-16,-2 3-18 0,3 3 4 0,4 3-9 15,6 4 14-15,2 7-2 0,1 0-1 0,-3 2-2 16,-2 4-62-16,-2 2 49 0,-6 1-37 0,-1 4 30 16,-4 2-39-16,-6-2 25 0,-4 0-50 0,-4 2 2 15,-3 0 9-15,-3-2 8 0,-3-1 13 0,0-1 0 16,-2-3 15-16,1-2 5 0,3-4 10 15,-1-3 7-15,1-4 69 0,2 0 52 16,1-1 57-16,-1-5 59 0,5-8-27 0,0 0-45 16,0 0-30-16,0 0-39 0,13-3-10 0,-1-8-14 15,1-7-14-15,7-1-15 0,6-7-15 0,-1-3-47 16,4 2-39-16,-2-1-65 0,1 1-48 0,1 2-169 16,-1 3-70-16,1 0-116 0,-7 6-180 0,1 0-446 15,-5 3-773-15</inkml:trace>
  <inkml:trace contextRef="#ctx0" brushRef="#br0" timeOffset="18165.99">21337 4481 276 0,'0'0'731'0,"0"0"-119"0,0 0-92 0,0 0-79 16,0 0-97-16,0 0-68 0,0 0-66 0,0 0 8 15,0 0 12-15,0 0-2 0,3 10-80 0,0 0 29 16,0 0-32-16,1 4 7 0,-1 2-59 0,3 0 16 15,1 4-22-15,0-1-16 0,0 1-11 0,0-2-69 16,0-2-84-16,-1-2-85 0,-2 0-76 0,0-4-110 16,1 0-89-16,-5-10-149 0,5 12-390 15,-5-12-590-15</inkml:trace>
  <inkml:trace contextRef="#ctx0" brushRef="#br0" timeOffset="18298.97">21203 4167 2 0,'-8'-10'628'0,"1"1"-200"0,7 9-87 16,-6-10-60-16,6 10-47 0,0 0-42 0,0 0-35 16,15 8-42-16,-2 0-111 0,6 1-122 0,0-1-112 15,7 5-121-15,3-2-176 0,3 0-28 0</inkml:trace>
  <inkml:trace contextRef="#ctx0" brushRef="#br0" timeOffset="18845.47">21624 4345 38 0,'0'0'681'0,"-3"15"-95"15,-2-8-64-15,0 2 2 0,-4 1-47 16,0 0-42-16,-2 1-49 0,-2 1-51 0,4-1-86 16,-1 2 1-16,0 1-62 0,0 0-1 0,2-1-48 15,1 1-3-15,1-1-49 0,2 1 9 0,0-3-33 16,4 1 0-16,0-12-17 0,2 19 14 0,4-9-26 16,0-3 13-16,2-3-47 0,3-1 13 0,3-3-69 15,-1-5 13-15,6 1-52 0,-2-5 15 0,2-1-34 16,1 1 63-16,-7 0 10 0,1 2 9 0,-1 0 4 15,-4 2 5-15,1 1-1 0,-2-1 0 0,-8 5-6 16,13-6-1-16,-13 6 10 0,0 0 31 0,0 0-17 16,10 6 27-16,-10-6-37 0,0 0 39 0,3 15-35 15,-3-15 47-15,2 13-41 0,-2-13 43 16,8 14-29-16,-8-14 35 0,11 12-38 0,-1-7 37 16,0-2-40-16,2 0 29 0,2-3-29 15,3-2 23-15,3 0-56 0,-3-3 10 0,4-2-81 16,0-2 22-16,0 0 13 0,-2-3 12 0,-1 4 8 15,-5-1 12-15,2 1 13 0,-4 3 24 0,-1-1 9 16,2 1 3-16,-12 5-2 0,13-6-5 0,-13 6 9 16,0 0 38-16,0 0-27 0,0 0 46 0,-6 12-30 15,6-12 47-15,-9 15-41 0,3-6 13 0,0 0-27 16,2-1 18-16,0 3-29 0,4-11 19 16,-5 16-32-16,5-16 29 0,-2 13-28 0,2-13 33 15,0 0-26-15,6 14 24 0,-6-14-24 0,11-1 14 16,-1-3-24-16,1-2 19 0,0-3-33 0,3-6 10 15,-1-1 4-15,-1-6-13 0,-1-3-8 0,-3-2 0 16,2-1-14-16,-8 2 20 0,0 1-14 0,-2 2 27 16,-4 0-29-16,-1 1 23 0,-6 2 0 15,0 2-26-15,-3 3 17 0,1 1-8 0,-1 5 7 16,1 3-60-16,2 0-36 0,11 6-59 0,-19 0-56 16,19 0-55-16,-13 9-93 0,13-9-115 0,-6 15-118 15,10-4-368-15,3 0-562 0</inkml:trace>
  <inkml:trace contextRef="#ctx0" brushRef="#br0" timeOffset="19164.93">22162 4554 925 0,'0'0'766'0,"-8"7"-91"16,8-7-47-16,0 0-80 0,-6 8-37 0,6-8-62 15,0 0-95-15,0 0-75 0,0 0-56 0,0 0-52 16,9-8-40-16,-2 4-47 0,2-5-44 0,2 2-56 15,2-2-14-15,-2 0-38 0,3-1 3 16,-4 0-1-16,2-2 5 0,-2 3 4 0,-4-1 9 0,1 2 1 16,-1-1 1-16,-6 9 5 0,3-10-2 15,-3 10 3-15,-7-9-4 0,7 9 17 0,-13-1 1 16,13 1 7-16,-16 1-1 0,5 4 8 0,2 0-8 16,-3 1 6-16,1 1 2 0,1 1-46 0,2-1 57 15,1 3-46-15,3-1 56 0,2 1-41 0,4 1 50 16,1 0-38-16,3 0 54 0,4 1-51 0,1-3 51 15,4-2-7-15,4 1-75 0,1-3-1 0,1-4-85 16,2-1-80-16,2-4-59 0,6-3-86 16,-3-3-57-16,7-9-93 0,-6-2-403 0,-1-5-482 15</inkml:trace>
  <inkml:trace contextRef="#ctx0" brushRef="#br0" timeOffset="19328.27">22564 4273 226 0,'0'-25'586'0,"-2"3"-70"0,-1 0-6 0,-4 3-7 15,3 2-20-15,1 2-59 0,-1 2-55 0,2 1-93 16,-1 1-40-16,3 11-64 0,-6-13-33 0,6 13-30 15,0 0 67-15,0 0-20 0,2 19 11 0,5-4-23 16,-1 6 1-16,3 5-32 0,3 9 12 0,-1 2-19 16,3 2-31-16,-4 0-47 0,-1 5-12 0,-4 0-53 15,2 3-41-15,-7 0-56 0,-4-1-98 0,-1 1-100 16,-4-1-94-16,-4-4-76 0,-1-2-122 0,-4-4-449 16,-2-1-688-16</inkml:trace>
  <inkml:trace contextRef="#ctx0" brushRef="#br0" timeOffset="20145.46">22384 4813 722 0,'9'-22'596'0,"0"-3"-60"0,2-1-10 0,2 0-76 15,5-4-43-15,0-1-52 0,2 2-43 0,1 1-48 16,4-1-39-16,-3 4-53 0,3 2-36 0,-3 4-27 16,1 3-19-16,-1 0-43 0,-2 5-5 15,1 3-8-15,-4 4-8 0,0 0-6 0,-2 3-6 0,-1 2-3 16,-1 1-12-16,1 3-1 0,-3 1-5 0,-5 1-9 15,-1 2-63-15,-3 0 32 0,-2-9-62 16,0 21 13-16,-6-11-30 0,3 2-13 0,-1-3-10 16,-1 1-24-16,1-3 26 0,-1 2 10 0,5-9 45 15,-9 12 16-15,9-12 38 0,-5 10-8 16,5-10 19-16,0 0-9 0,0 0 20 0,0 0-22 16,0 0 10-16,0 0 19 0,12-13-8 0,-12 13 15 15,11-13 1-15,-2 4 16 0,0 1-10 0,0-2 28 16,2 1-4-16,-2-1 30 0,3 1-14 0,-2 0 30 15,-1-2-2-15,1 1 3 0,1-1-19 0,-2 1-2 16,0-2 6-16,-2 1 10 0,2 0 1 0,-5 2-13 16,0-1-13-16,0 1-6 0,0-1-11 0,-4 10-7 15,2-18-5-15,-2 18-9 0,2-15-5 16,-2 15-5-16,0-11-1 0,0 11-3 16,-2-10-8-16,2 10-1 0,0 0-2 0,0 0 7 15,0 0-2-15,0 0 5 0,-12 7-5 0,12-7 3 16,-2 13 4-16,2-13 5 0,4 22-5 0,-2-10 3 15,0 1-1-15,2 3 2 0,0-3-4 0,0 2 7 16,-1-1 0-16,1-1 2 0,0-2 1 0,-1 0-4 16,1-2 9-16,-1 1 4 0,-3-10 1 0,6 16 5 15,-6-16 7-15,2 9-5 0,-2-9-8 0,0 0-19 16,0 0-2-16,9-5 3 0,-9 5-3 0,5-13 5 16,-1 4 4-16,-4 9 3 0,7-16 30 0,-4 7 5 15,-1 0 24-15,-2 9 12 0,6-16 18 0,-6 16-13 16,5-14-4-16,-5 14-25 0,6-10-13 0,-6 10-14 15,0 0-11-15,6-13 2 16,-6 13-6-16,0 0-1 0,17 0-5 0,-17 0-1 16,16 5 0-16,-7-2-2 0,-9-3 3 0,17 9-1 15,-7-3-1-15,-1 0 3 0,0-1-9 0,0-1-15 16,0 2-29-16,-9-6 0 0,12 8 10 0,-12-8 13 16,13 5 6-16,-13-5-14 0,13 0 3 0,-13 0 0 15,14-4-12-15,-14 4 29 0,15-10-2 0,-8 4 29 16,0-1 8-16,-1 0 47 0,-1 0 11 0,-5 7 39 15,7-14-17-15,-7 14 29 0,6-9-29 0,-6 9-41 16,8-9-4-16,-8 9-31 0,0 0-2 0,7-9-23 16,-7 9 10-16,0 0-8 0,14 2 17 0,-14-2 0 15,14 4-3-15,-14-4 1 0,20 3 0 16,-8 0-2-16,1-1-3 0,-1-1 3 0,3 1-3 16,-1-2-5-16,1 0-34 0,-2-2-35 15,4-1-64-15,1-1-50 0,-3-2-32 0,-1-1-16 16,-3 1-7-16,-1 0-31 0,0-2 16 0,-5 1 24 15,-5 7 29-15,8-12-15 0,-8 12-24 0,-2-13-77 16,2 13-64-16,-11-12-440 0,1 8-345 0</inkml:trace>
  <inkml:trace contextRef="#ctx0" brushRef="#br0" timeOffset="20961.53">23663 4234 393 0,'0'0'425'0,"0"0"-47"0,0 0-62 16,0 0-26-16,0 0-22 0,0 0-28 0,0 0-50 0,0 0-30 15,0 0-35-15,0 0-25 16,0 0-14-16,0 0 25 0,0 0 6 0,-15 2-11 16,15-2-16-16,-18 9-13 0,7-1-8 0,0 0-11 15,-1 2-9-15,-3 1-12 0,1 0-5 0,1 3-5 16,2-3-15-16,1 0 7 0,2 1-15 0,1 0 15 15,1 1-12-15,3-1 15 0,3-12-5 0,3 22 7 16,3-11-5-16,0 1 17 0,4-3 2 0,4-1 5 16,1-2-14-16,5-1 6 0,-2-4-15 0,5-2 3 15,1-3-10-15,1-2-1 0,5-3-2 16,-2-2 0-16,-1-3 1 0,-3-1 28 0,0-1 8 16,-2 0 30-16,-5 2 35 0,-1 2-1 0,-3-5-8 15,-1 2-24-15,-5 3-4 0,-2-1-21 0,-1 2 1 16,-2-1-30-16,-2 12 8 0,0-18-23 15,0 18 7-15,-4-16-18 0,4 16 8 0,-9-10-12 16,9 10 5-16,-14-1-11 0,14 1 8 0,-11 2-13 16,11-2 16-16,-12 10-13 0,6-3 12 0,6-7-16 15,-4 20 23-15,4-20-9 0,2 21 13 0,3-8-11 16,0 0 14-16,3-1 0 0,0-1 0 0,2 0 0 16,1 0 1-16,0-3-7 0,3 0 4 0,-1-3 2 15,3 0-14-15,-3-4 14 0,-2 1-11 0,1-4 9 16,1 2-11-16,-3-4 13 0,-10 4-34 0,20-4 64 15,-20 4-1-15,15-5 22 0,-15 5-15 16,13-1 10-16,-13 1-34 0,12-3 9 0,-12 3-20 16,10-2 12-16,-10 2-21 0,0 0 4 0,14-2-13 15,-14 2 10-15,0 0-31 0,19 0-25 0,-19 0-79 16,11-1-61-16,-11 1-100 0,0 0-132 16,16 0-278-16,-16 0-440 0,0 0-755 15</inkml:trace>
  <inkml:trace contextRef="#ctx0" brushRef="#br0" timeOffset="22268.29">18607 5722 245 0,'0'0'621'16,"0"0"-101"-16,0-16-46 0,0 16-68 0,0 0-64 16,1-11-70-16,-1 11-40 0,0 0-58 0,0 0-31 15,0 0-45-15,0-11-14 0,0 11-26 0,0 0-5 16,0 0-18-16,0 0 2 0,-3 8-15 16,3-8 8-16,-4 15-13 0,4-15 7 0,-3 21-13 15,-2-7 8-15,2 0-10 0,-2 3 6 0,0 0-6 16,0 3 1-16,-1 2-7 0,0-1 2 15,2-2-2-15,-1 1 1 0,-1-1 1 0,2-2 0 0,0 0 3 16,0-3-4-16,3-1 2 0,-3-1 8 16,4-12 0-16,-4 19 7 0,4-19-15 0,-2 13 94 0,2-13-67 15,0 0 43-15,0 0-68 0,0 0 49 16,2-13-14-16,1 2-10 0,-1-3-9 0,2 0-5 16,1-2-5-16,-1 0 2 0,1 0-4 0,3-3-9 15,-3 3 12-15,-1 1 35 0,2-1 15 0,-1 1 25 16,0 2 12-16,-1 1 8 0,0 2-11 0,-2 0-2 15,-2 10-4-15,6-17-2 0,-6 17-21 16,5-12-14-16,-5 12-27 0,5-11-2 0,-5 11-4 16,11-8-6-16,-11 8 0 0,20-3 0 0,-8 5-1 15,3-1-1-15,2 4-2 0,1 1 3 0,4 2-6 16,-3 2-2-16,1 0-1 0,-1 2 2 0,1 5-6 16,-2 1 3-16,1-1-19 0,-3 1 26 0,-1-2-23 15,-4 2 17-15,1-4-15 0,-3 4-2 16,-3-5-65-16,1 2-8 0,-4-4-103 0,2 0-37 15,-2 0-112-15,-1 0 12 0,-2-11-74 0,0 16-62 16,0-16-46-16,-5 11-453 0,5-11-543 0</inkml:trace>
  <inkml:trace contextRef="#ctx0" brushRef="#br0" timeOffset="22444.72">18671 5963 234 0,'0'0'691'0,"-11"-3"-174"0,11 3-58 0,0 0-81 16,-4-10-70-16,4 10-66 0,8-8-37 0,-8 8-45 16,18-8-21-16,-4 3-37 0,4 1-13 0,5-1-26 15,1 1-3-15,2-1-26 0,1 3-104 0,-1-1-167 16,1 2-122-16,0 0-138 0,-5 0-300 0,1 1-323 16</inkml:trace>
  <inkml:trace contextRef="#ctx0" brushRef="#br0" timeOffset="22628.26">19228 6000 127 0,'0'0'562'0,"3"9"-66"0,-3-9-71 16,3 10-52-16,-3-10-31 0,0 12-33 0,0-12-28 16,0 16-35-16,0-16-100 0,0 22 63 0,-1-10-39 15,-2 0-29-15,-1 4-28 0,2-1-21 0,-2 1-23 16,1 0-104-16,0 0-101 0,-1-2-120 0,0 2-172 15,-1-2-139-15,0-2-278 0,0-2-388 0</inkml:trace>
  <inkml:trace contextRef="#ctx0" brushRef="#br0" timeOffset="23244.6">19527 5791 518 0,'0'0'486'0,"0"0"-79"16,0 0-54-16,6 8-43 0,-6-8-32 0,0 0-76 15,0 16 5-15,0-16-48 0,1 17-13 0,-1-17-31 16,2 21-10-16,0-10-33 0,1 0-11 0,-1 0-12 16,2 3-3-16,0-3-7 0,-1 1-9 0,0-1-7 15,1-2 0-15,-1 1-3 0,-3-10-2 16,7 15-1-16,-7-15 5 0,5 13 5 0,-5-13-3 15,0 0-12-15,0 0-10 0,0 0-8 16,0 0-10-16,0 0-11 0,-6-14 8 0,-3 1-7 16,2 1 13-16,-3-5-7 0,0 2 23 0,1-3 18 15,-1 1 36-15,-1 1 16 0,2-2 17 0,0 1 37 16,2 3-11-16,0 0-18 0,2-1-13 0,1 1-14 16,1 0-13-16,2 0-18 0,0 3-10 0,3-3-8 15,0 3-7-15,3-4-2 0,1 1-2 16,3 3 2-16,1-2-6 0,0 2-2 0,2 0-1 0,1 0-4 15,-1 1 0-15,0 1-4 0,1 3-1 0,-1-1-7 16,-1 3 1-16,0 1 5 0,-11 3-5 16,19 0 6-16,-19 0-1 0,19 6 0 15,-19-6 2-15,15 10 10 0,-11-1-10 0,-4-9-23 16,3 18 26-16,0-8-21 0,-2 1 28 0,-1 1-29 16,1 0 30-16,1 0-21 0,0 0 23 0,1 1-20 15,1 0 20-15,1-1-2 0,3 1 7 0,3-1-2 16,0 1-3-16,3-1-3 0,2 0 6 0,0-2-3 15,0 1-6-15,2-1-1 0,-2 0-1 0,1-1-2 16,-3-1-1-16,0 1-2 0,-2 1 1 0,-1-4-2 16,0 3 3-16,-4 0 13 0,-3-2 5 0,-4-7-6 15,1 18-2-15,-5-10 2 0,-4 0-48 0,-3 1 59 16,-3-1-52-16,-6 2 54 0,-1-2-50 16,-3-1 48-16,1 1-47 0,0-1 55 0,1-1-57 15,2 0 48-15,1-1-111 0,2-2-22 16,0 1-152-16,2 0-91 0,1-2-161 0,14-2-483 15,-22 1-602-15</inkml:trace>
  <inkml:trace contextRef="#ctx0" brushRef="#br0" timeOffset="25043.98">17614 6711 239 0,'0'0'522'16,"0"0"-123"-16,-10-7-47 0,10 7-82 0,0 0-22 15,-10-4-63-15,10 4-3 0,-8 5-23 0,8-5 0 16,-6 12-21-16,2-1-12 0,2 0-16 16,1 3-16-16,-1 1-3 0,2 3-7 0,0 2-11 0,2 3-14 15,1 1-13-15,1 1 6 0,0 0-23 16,3 3 9-16,-2-4-19 0,2-1 7 0,-2-2-15 15,1-1 11-15,-1-3-17 0,-1 1 14 0,-1-5-12 16,1-1 8-16,-1 0-10 0,-1-1 14 16,-2-11-10-16,3 15 14 0,-3-15-15 0,0 0 7 15,0 13-11-15,0-13 11 0,0 0-15 0,-12-4 11 16,7-4-12-16,-1-3-1 0,-1-4-2 0,1-3 0 16,0-3-1-16,-1-4 5 0,3 0-1 0,2-6 41 15,1-2 17-15,-1 0 8 0,4-1-9 0,1 0 11 16,1 0-9-16,5-6 6 0,1 4-5 0,3 0-12 15,0 1 2-15,2 3-3 0,2 2-6 0,-2 4-9 16,3 4-4-16,1 2-11 0,0 2-2 16,3 1 0-16,-3 7-5 0,2 1-6 0,-2 6-10 15,-2 2 9-15,2 2 0 0,-3 4 1 0,4 2 0 16,-6 3 1-16,2 3-3 0,-4 1-4 0,-3 1 6 16,-6 1 5-16,1 0-6 0,-5 0-14 15,-3 2-67-15,-2-1 51 0,-4 2-60 16,-3 0 47-16,-2-3-56 0,-3 1 51 0,-3 0-49 15,2-3 54-15,1-2-63 0,0-1 45 0,1-2-22 16,2-1-20-16,1-3-31 0,0-1-59 0,3-1-71 16,0-2-74-16,11-1-74 0,-17-1-367 0,17 1-293 15</inkml:trace>
  <inkml:trace contextRef="#ctx0" brushRef="#br0" timeOffset="25327.08">18181 6481 6 0,'-4'-9'685'0,"-2"1"-101"16,6 8-94-16,-7-13-41 0,7 13-104 0,-6-12-61 16,6 12-72-16,-8-5-36 0,8 5-34 15,0 0-4-15,-13 2-18 0,13-2-10 0,-9 17-5 16,6-6-4-16,0 3-14 0,-1 2-16 0,4 3-13 15,0 7-9-15,0 1-13 0,4 7-52 0,-1 1 59 16,0 7-55-16,4 2 55 0,-1 1-10 0,2-2-3 16,1 0-8-16,1-1-3 0,0-1-10 0,2-4-40 15,-3-6-38-15,1-2-47 0,0-2-53 0,-2-4-90 16,1-5-59-16,1-1-103 0,-2-4-530 16,-2-3-533-16</inkml:trace>
  <inkml:trace contextRef="#ctx0" brushRef="#br0" timeOffset="25726.99">18465 6754 521 0,'0'0'636'0,"-3"-13"-104"0,3 13-87 16,-4-10-90-16,4 10-74 0,0 0-42 0,-5-9-3 15,5 9-1-15,0 0-18 0,-6 6-77 16,6-6 23-16,-7 14-70 0,3-5 27 0,1 1-67 15,-1 2 40-15,-1 3-70 0,2 1 44 16,-1 0-61-16,3-1 39 0,-1 2-45 0,0-2 47 0,2 0-66 16,-1-1-5-16,1-3-43 0,-1-1-11 15,1-10 9-15,-2 19 16 0,2-19-12 0,0 0-49 16,-1 11-4-16,1-11 13 0,0 0 17 0,-1-19 15 16,-1 4-29-16,0-4 71 0,-1-6 14 0,-2-4 31 15,2-4 18-15,0 1 38 0,-1-1 4 0,0 1 39 16,2 4 8-16,0 2 3 0,2 2 6 0,0 3-7 15,3 2-24-15,0 3-22 0,3 3-9 0,4 3-17 16,2 1 10-16,1 6-8 0,2 2-47 0,0 3 61 16,3 3-46-16,4 5 37 0,2 2-44 0,2 5 42 15,3 4-36-15,-1 4 33 0,-2-2-43 0,-3 3 30 16,1 0-29-16,-4 1 5 16,-3-4 0-16,-4-1-85 0,-4 0-40 0,-2-3-132 15,-3-1-27-15,-4-2-108 0,0-3-85 0,-5 2-79 16,0-5-417-16,-3 1-543 0</inkml:trace>
  <inkml:trace contextRef="#ctx0" brushRef="#br0" timeOffset="25926.94">18439 6838 174 0,'-5'-11'649'0,"5"11"-106"0,0-12-67 16,0 12-60-16,9-17-79 0,-1 11-62 15,3-4-48-15,4 0-26 0,5-3-42 0,1 2-24 16,5-3-30-16,2 2-17 0,3 0-21 0,5-1-12 16,-1-2-28-16,2 2-85 0,-6 3-99 0,0-2-134 15,-3 1-114-15,-4-1-141 0,0-1-240 0,-3 4-304 16</inkml:trace>
  <inkml:trace contextRef="#ctx0" brushRef="#br0" timeOffset="26148.07">18906 6484 34 0,'0'0'715'16,"0"0"-121"-16,-6-11-54 0,6 11-86 0,0 0-90 16,-5-7-81-16,5 7-48 0,0 0-29 15,0 0 39-15,0 0-16 0,0 0-4 0,0 0-13 16,-1 12-36-16,1-12 2 0,5 14-34 0,-1-2 2 16,1 1-24-16,0 4 8 0,2 3-14 0,1 2 1 15,3 5-33-15,-2 2-9 0,0 0-21 0,-2 4-9 16,1 7-3-16,-4-6-22 0,0 2-47 0,-3 0-13 15,-1 0-86-15,0-2-30 0,-1 1-145 0,-2-3 0 16,1-5-50-16,0-1-138 0,0-2-83 0,-2-6-496 16,4-1-685-16</inkml:trace>
  <inkml:trace contextRef="#ctx0" brushRef="#br0" timeOffset="26693.28">19236 6790 183 0,'0'0'678'0,"-2"-17"-119"0,2 17-65 0,0 0-57 16,-1-14-87-16,1 14-57 0,0 0-41 0,0 0-26 15,-7-8-10-15,7 8-70 0,0 0 12 0,-9 8-69 16,9-8 38-16,-5 10-69 0,3-1 33 0,2-9-64 16,-3 20 41-16,2-8-59 0,2 0 47 0,3 2-66 15,0-1 58-15,0 1-54 0,1-2 45 0,1-1-46 16,-2-3 48-16,2 1-78 0,1-3 39 0,-7-6-79 15,12 2 20-15,-12-2-77 0,13-8 31 16,-8-1-39-16,-1-6 63 0,-1-3 17 0,-4-1 12 16,-2-8 6-16,-2-4 22 0,-2 0 3 0,-2-1 52 15,2 1 27-15,-1 1 5 0,0 2 25 16,2 5 36-16,0 2-10 0,2 2-17 0,1 3-26 16,2 1-19-16,1 2-18 0,4 2-8 0,1 4-9 15,3-1 7-15,2 3-9 0,0 3-11 16,-10 2-1-16,24 2 2 0,-8 1-4 0,-2 4-2 15,-3 0 0-15,3 3 0 0,-3 0 3 0,-4 1-8 16,2 1-41-16,-4 1 50 0,-1 1-58 0,-3-1 58 16,-1-1-44-16,0 1 52 0,-2 0-53 0,-1-3 55 15,2 1-52-15,0-1 50 0,-2 0-53 0,3-10 57 16,-1 17-49-16,1-17 51 0,0 15-40 0,4-7 45 16,-4-8-50-16,10 16 54 0,-3-7-61 0,3 0 60 15,-1-2-50-15,0 3 50 0,1-2-54 0,-3-1 53 16,1 0-52-16,-1 1 53 0,-2 1-20 0,-5-9 58 15,6 17-57-15,-6-17 54 0,-3 15-55 0,-3-6 44 16,-2-1-57-16,-1 1 47 0,-2-1-57 16,-1-1 30-16,1-1-76 0,0 0 31 0,0-3-73 15,2 2 14-15,9-5-121 0,-16 1-23 0,16-1-107 16,-11-5-87-16,11 5-50 0,-2-11-380 16,3-1-405-16</inkml:trace>
  <inkml:trace contextRef="#ctx0" brushRef="#br0" timeOffset="26894.38">19509 6488 511 0,'5'-13'663'0,"0"2"-113"0,-1 0-72 16,1 3-107-16,0 1-78 0,-5 7-28 0,15-9 18 15,-15 9-8-15,22 2 4 0,-7 3-51 0,6 6 26 16,3 3-49-16,3 6 11 0,1 4-50 0,0 2-3 16,0 3-39-16,-2 2-9 0,-2 3-32 0,-5 0-13 15,-3 1-8-15,-6 5-5 0,-5-7-28 16,-5 2-27-16,-5 1-95 0,-7 4-48 0,-4-2-157 15,-5-1-6-15,-3-2-48 0,0-4-60 0,0-1-67 16,-2-5-50-16,5-5-451 0,1-3-573 16</inkml:trace>
  <inkml:trace contextRef="#ctx0" brushRef="#br0" timeOffset="27113.05">20040 6697 520 0,'8'-7'747'0,"-1"-1"-145"0,4 2-63 0,-1-2-107 0,8-1-70 15,1 0-57-15,8-2-106 0,2 4 7 16,2-3-89-16,1 1 23 0,1 2-26 16,-2 1-62-16,-2 3 21 0,-2-3-28 0,-3 4-91 15,-4 1-127-15,0 1-111 0,-7 1-107 0,0 1-42 16,-4 2-71-16,-9-4-324 0,9 9-365 0</inkml:trace>
  <inkml:trace contextRef="#ctx0" brushRef="#br0" timeOffset="27267.1">20185 6846 382 0,'-14'10'629'0,"3"-3"-51"16,1-1-28-16,3 0-81 0,0 0 8 16,7-6-98-16,-10 7-14 0,10-7-58 0,0 0-24 15,6 8-80-15,-6-8-40 0,27 0-34 0,-7-4-25 16,5 0-21-16,2 2-36 0,1-3-64 0,5-1-76 15,2-2-55-15,-2 0-152 0,2-1-78 0,3-1-163 16,-1-5-611-16,-9 1-766 0</inkml:trace>
  <inkml:trace contextRef="#ctx0" brushRef="#br0" timeOffset="27676.53">20787 6416 476 0,'0'0'578'0,"0"0"-52"16,0 16-83-16,0-16-37 0,2 19-64 0,-2-6-7 16,2 1-33-16,0 2-24 0,-2 1-21 0,2 3-86 15,-1 0 15-15,1 2-85 0,3 2 28 0,-1-1-62 16,-1-1 26-16,-1 0-59 0,2-2 33 0,0-4-46 16,-1 1 35-16,-1-2-48 0,2-3 39 0,-1 0-54 15,-3-12 44-15,2 16-62 0,-2-16-58 16,0 0 0-16,0 0-95 0,0 0 44 0,-11-11 21 15,4-3 8-15,-2-5-2 0,-5-7 22 16,1-7 0-16,-3-1 37 0,0 1 48 0,2-3 53 0,4 8 50 16,1-1 10-16,3 1-23 0,0 4-13 15,4 2 43-15,4 1-66 0,4-1 36 0,0 3-58 16,7 1 43-16,5 2-50 0,4 0 38 0,3 4-54 16,-2 4 38-16,4 3-47 0,0 3 42 0,0 2-52 15,0 1 40-15,-3 5-50 0,-1 1 46 0,-4 3-43 16,-2 2 41-16,-5 3-45 0,-4-1 51 0,-5 2-45 15,-5-1 44-15,-5 4-41 0,-5 1-5 0,-5 0-63 16,-4 1 10-16,-6 1-30 0,-4-2-34 0,2 0-15 16,3-4-27-16,5-2-31 0,0-3-87 0,4-2-36 15,4-1-80-15,1-3-115 0,12-5-252 16,-15 6-297-16</inkml:trace>
  <inkml:trace contextRef="#ctx0" brushRef="#br0" timeOffset="27944.33">21218 6303 682 0,'0'0'587'16,"-7"-6"-84"-16,7 6-55 0,0 0-80 16,-13-6-48-16,13 6-40 0,0 0-36 0,-14 7-13 0,14-7-29 15,-11 15-40-15,4-2-18 0,5 1-13 0,-3 2-22 16,3 3 9-16,2 3-63 0,2 3 36 0,3 1-61 15,-1 5 37-15,3-1-56 0,1-1 45 16,2-1-55-16,0 1 46 0,-1-2-46 0,1-3 8 16,0-3-4-16,1-2-46 0,-3-1-65 15,-1-5-40-15,1-1-141 0,-2 1-83 0,-1-6-135 16,-5-7-572-16,10 7-692 0</inkml:trace>
  <inkml:trace contextRef="#ctx0" brushRef="#br0" timeOffset="28326.4">21333 6559 393 0,'0'0'656'0,"-2"-15"-69"0,2 15-77 0,-1-10-98 15,1 10-89-15,0 0-75 0,-3-12-54 0,3 12-44 16,0 0-19-16,0 0 16 0,0 0-27 0,-1 10-6 16,1-10 7-16,0 16-23 0,0-5-20 0,0 1-11 15,0 1-62-15,1 0 38 0,-1 0-43 0,0 1 47 16,2-2-53-16,-2 0 49 0,1 1-52 15,0-2 47-15,-1-11-46 0,2 19 56 0,-2-19-42 16,0 12 11-16,0-12-78 0,0 0 33 0,0 0-75 16,0 0 49-16,-2-12-18 0,1 0 3 0,1-6 14 15,-1-1 10-15,1-4 9 0,-2-2 14 0,4-3 47 16,-2 2 51-16,1 0 23 0,0 1 9 0,3 0-35 16,-2 2 48-16,1 1-25 0,1 5 36 15,2 0-36-15,-1 3 22 0,2 0-52 0,2 2 9 16,1 3-41-16,3 4 18 0,0 2-39 0,2 3 27 15,3 3-28-15,2 5 32 0,1 0-15 0,1 6 19 16,0 4-18-16,-1 1 21 0,-1 1-25 0,-2 1-3 16,-5 1-6-16,1 2-6 0,-7 0-58 0,-4-4-11 15,0-1-129-15,-6 4-68 0,-3-2-100 0,-2 0-137 16,-2-2-133-16,-3-3-477 0,-2-1-719 0</inkml:trace>
  <inkml:trace contextRef="#ctx0" brushRef="#br0" timeOffset="28476.31">21339 6656 738 0,'0'0'668'0,"7"-17"-93"0,-1 7-75 15,4 1-88-15,1-2-67 0,7 0-66 0,-2 1-54 16,4 0-45-16,0-1-28 0,2 3-40 0,1-3-23 16,0 3-37-16,-2-1-101 0,0 2-105 0,2 0-141 15,-2-1-135-15,-4 1-176 0,3-3-273 16,-5 2-434-16</inkml:trace>
  <inkml:trace contextRef="#ctx0" brushRef="#br0" timeOffset="28660.22">21831 6179 621 0,'23'-1'635'0,"-8"5"-111"0,1 2-50 15,4 3-45-15,3 3-49 0,4 2-5 0,-5 3-98 16,-2 2 17-16,1 3-62 0,-3 0-13 0,-5 0-75 15,-2 1-1-15,-4 1-51 0,-7 0-13 0,-4-1-114 16,-6 5-39-16,-7 3-105 0,-4 0-131 0,-5-2-188 16,-2 1-706-16,-5 0-813 0</inkml:trace>
  <inkml:trace contextRef="#ctx0" brushRef="#br0" timeOffset="30975.14">23745 6053 289 0,'-14'-5'388'0,"-3"1"-55"16,1-1-24-16,-2 2-57 0,0-2 13 0,-1 2-34 16,1-2-8-16,-1 4-45 0,-3 1-2 0,1-2-14 15,-2 4 2-15,1 1-25 0,-1 0-3 0,-1 5-21 16,4-2-22-16,0 5-10 0,1 0-8 0,2 2-10 16,3 1-7-16,1 0-7 0,4 2-5 0,2-2-5 15,0 1-9-15,5-1-12 0,2 0 14 16,2-3 9-16,2 3 9 0,1-3-15 0,5 0 4 15,-2-1-17-15,5-3 9 0,1-1-11 0,-1-4 2 16,1 1-4-16,1-3-4 0,0-3-15 0,0 0-8 16,1-2-11-16,-3-1 4 0,1-1 2 15,-3-1 4-15,-2-2 1 0,0 2 0 0,-2-3-2 16,-1 1-49-16,-3 0 66 0,-3 10-2 0,1-21-2 16,-2 9-2-16,-4 1 12 0,3 1 58 0,-2 1-7 15,-1-2 3-15,0 3-2 0,1-1-8 0,4 9-10 16,-7-12-12-16,7 12-14 0,-6-10-9 0,6 10-10 15,-5-9-4-15,5 9-2 0,0 0 2 0,0 0 1 16,0 0-42-16,0 0 52 0,0 11-39 0,0-11 51 16,8 14-44-16,-3-7 46 0,0 2-48 0,-1-1 57 15,5 0-59-15,-4-1 51 0,2 0-50 0,-7-7 49 16,10 13-67-16,-10-13 36 0,8 8-15 16,-8-8-5-16,7 9 0 0,-7-9 4 0,3 8 8 15,-3-8 4-15,0 0 2 0,5 8 7 16,-5-8 3-16,0 0 2 0,0 0-1 0,-9 5 7 15,9-5 28-15,0 0 9 0,-14-2-39 0,14 2 71 16,0 0-49-16,-13-6 40 0,13 6-57 0,-9-7 39 16,9 7-51-16,-12-10 45 0,12 10-57 0,-10-13 47 15,10 13-56-15,-9-13 45 0,9 13-43 0,-9-12 44 16,9 12-47-16,-7-12 48 0,7 12-53 0,-4-11 51 16,4 11-51-16,-5-7 49 0,5 7-53 0,-4-8 51 15,4 8-55-15,0 0 45 0,-7-8-47 0,7 8 52 16,0 0-50-16,0 0 45 0,-11-4-51 0,11 4 56 15,-9 4-54-15,9-4 55 0,-9 9-52 16,9-9 56-16,-9 14-48 0,9-14 43 0,-5 18-42 16,5-7 54-16,0-11-9 0,0 23-1 15,4-11-7-15,1-1 2 0,2 1 1 0,0 1 1 16,1-2-5-16,1-1 5 0,1 0-6 0,3 1 7 16,-1-3 1-16,1-1-5 0,0-1-3 0,1-1 6 15,-1-2-5-15,-1-1 5 0,1-1-50 16,-2-2 54-16,1-1-49 0,0-2 49 0,-1-2-39 15,-1-2 45-15,1-1-48 0,-2 0 50 0,-2-2-52 16,0-2 59-16,-3 1-60 0,1 0 55 0,-4-1-22 16,1 1 65-16,-2 0-26 0,-4-1 23 0,-2 0-44 15,-3 0 23-15,-3-2-44 0,-3 2 32 0,-1 0-4 16,1 4-9-16,-1-2-6 0,2 4-17 0,-1 3 8 16,1-1-4-16,1 4-1 0,-1-1-4 0,14 2-32 15,-25 2 40-15,14 1-33 0,1 0 35 0,0 1-36 16,1 2 41-16,9-6-27 0,-9 12 28 15,9-12-38-15,-9 10 38 0,9-10-35 0,-4 10 40 16,4-10-38-16,0 0 37 0,0 15-35 0,0-15 36 16,0 0-35-16,4 10 30 0,-4-10-26 0,0 0 32 15,0 0-35-15,14 1 9 0,-14-1-7 0,0 0 36 16,11-7-43-16,-11 7 42 0,6-7-38 0,-6 7 29 16,6-8-32-16,-6 8 50 0,4-10-36 0,-4 10 44 15,6-9-28-15,-6 9 29 0,7-10-32 16,-7 10 22-16,9-11-38 0,2 6 29 0,1 1-35 15,3-2 32-15,1 1-34 0,4 3 33 0,1-1-34 16,3 0 34-16,-1 1-37 0,-1 1 28 0,5 2-28 16,-1 1 33-16,-3 1-34 0,2 0 31 0,-2 2-33 15,-1 1 32-15,-6-1-37 0,0 1 40 0,-3 1-31 16,-2 0 37-16,0 2-31 0,-6-2 31 0,0 3-28 16,-5-10 33-16,2 15-28 0,-2-15 25 15,-1 17-31-15,1-17 31 0,-4 13-31 0,4-13 34 16,-2 12-28-16,2-12 35 0,0 0-10 0,-3 13 93 15,3-13 49-15,0 0-19 0,0 0-30 16,0 0-29-16,0 0-19 0,9-17-11 0,-4 4-9 16,0-2-8-16,6-4-6 0,-2-3-13 0,1-4 4 15,2 3-16-15,0-1 0 0,1 3 2 0,-4 3-4 16,0 2-24-16,-1 0-65 0,-2 5-78 0,0 0-105 16,-1 3-107-16,-5 8-2 0,0 0-1 0,0 0-43 15,0 0-71-15,0 0-22 0,-13 17-469 0,-1-2-575 16</inkml:trace>
  <inkml:trace contextRef="#ctx0" brushRef="#br0" timeOffset="31745.9">21784 7217 65 0,'0'0'706'0,"-11"-1"-151"16,11 1-65-16,0 0-73 0,-13-2-87 0,13 2-74 16,0 0-47-16,-12 3-8 0,12-3-3 0,-7 11-27 15,7-11-31-15,-4 18-22 0,2-8-19 16,2-10-53-16,0 24 31 0,2-7-16 0,0-1-58 16,0 0 46-16,1 2-56 0,1-2 51 15,-2-1-57-15,3 2 56 0,0-1-60 0,-1-2 56 16,-2 2-60-16,2-4 56 0,-1-2-73 0,-3-10 47 15,4 19-55-15,-4-19 67 0,2 13-57 0,-2-13 60 16,0 0-56-16,0 0 57 0,-2 11-58 0,2-11 67 16,-9-11-65-16,5 2 58 0,-3-5-1 0,0-4 3 15,0-2 7-15,3-3 27 0,0-2 25 0,0-1-35 16,4-3 59-16,4-3-48 0,0 0 31 0,7-6-43 16,3 1 32-16,2 4-42 0,6-2 21 0,1 0-37 15,1 5 11-15,0 2-6 0,3 4 5 0,-4 5-3 16,0 3-7-16,-5 4-9 0,2 4-7 15,-2 1-3-15,-5 4-1 0,0 5 0 0,-1 1 20 16,-3 4-28-16,-5 2 26 0,1 2-49 0,-5 3 16 16,-2 2-48-16,-3 5 32 0,-3-1-27 0,-1 2 33 15,-4 2-58-15,3-2 42 0,-4 1-47 0,3-5 57 16,0 0-53-16,-3-4 41 0,5 0-49 16,1-4 49-16,-2 2-13 0,0-6-37 0,0 2-45 15,3-3-45-15,7-5-53 0,-15 5-38 0,15-5-83 16,0 0-62-16,-18-3-100 0,18 3-262 0,-3-10-292 15</inkml:trace>
  <inkml:trace contextRef="#ctx0" brushRef="#br0" timeOffset="32007.87">22208 6977 106 0,'0'0'697'0,"10"-11"-94"16,-10 11-127-16,4-7-13 0,-4 7-156 0,0 0-3 15,5-11-114-15,-5 11 20 0,0 0-93 16,0 0 46-16,0 0-53 0,0 0 69 0,0 0-69 16,0 15 30-16,0-15-62 0,-3 21 51 0,3-8-72 15,3 3 42-15,-3 3-61 0,4 2 37 0,3 1-55 16,-1 2 52-16,4 2-65 0,1 0 47 0,3 2-56 16,-1-4 48-16,5 1-51 0,-3-2 33 15,2-2-71-15,0-2 38 0,3 0-78 16,-2-1 18-16,0-3-98 0,-3-4 5 0,2 2-86 15,-2-2-110-15,1-4-119 0,-3-2-551 0,-1-3-634 16</inkml:trace>
  <inkml:trace contextRef="#ctx0" brushRef="#br0" timeOffset="32524.77">22460 7157 172 0,'-7'-7'742'15,"1"-1"-134"-15,6 8-78 0,-9-10-77 0,9 10-92 16,-8-6-71-16,8 6-54 0,0 0-17 0,-10-5 17 15,10 5-94-15,0 0 22 0,-5 7-65 16,5-7 58-16,0 0-84 0,-2 12 34 0,2-12-63 16,2 11 38-16,-2-11-59 0,5 10 34 0,-5-10-46 15,8 11 41-15,-8-11-47 0,6 9 37 0,-6-9-51 16,8 4 13-16,-8-4-83 0,0 0 39 0,11-3-15 16,-11 3-32-16,7-12-13 0,-5 2 11 15,-2-3 4-15,-2-4 9 0,-1-2 11 0,-1-1-32 16,-2-1 70-16,1 0-32 0,1 0 83 0,0 4-31 15,-2 0 63-15,2 1-37 0,0 2 65 0,2 3-47 16,-1 0 34-16,1 0-66 0,2 11 43 0,0-14-59 16,0 14 48-16,5-8-55 0,-5 8 60 0,12-3-61 15,-12 3 53-15,19 4-56 0,-6-1 53 0,1 3-51 16,1 0 56-16,3 0-57 0,-2 2 52 0,4 0-55 16,-3 1 52-16,-4-2-84 0,3 2 41 15,-5-2-16-15,2 2-8 0,-1-1 4 0,-4 0 6 16,-1-1 5-16,-3 1 8 0,1 1 0 0,-2 1 4 15,-3-10 18-15,0 18 48 0,-3-8 27 16,-2-1 6-16,-1 1-41 0,1-1 63 0,-1 0-52 16,1-1 39-16,-1 2-52 0,-2-2 22 0,2-1-45 15,6-7 33-15,-9 14-40 0,9-14 29 0,-6 9-44 16,6-9 37-16,-9 10-41 0,9-10 37 0,0 0-40 16,-5 10 38-16,5-10-39 0,0 0 36 0,-5 7-46 15,5-7 9-15,0 0-84 0,-6 6 12 16,6-6-50-16,-10 7-41 0,10-7-28 0,-15 4-20 15,6 0-18-15,-3-1 18 0,1 0-62 0,1 0-76 16,-2-2-82-16,12-1-384 0,-18 4-363 16</inkml:trace>
  <inkml:trace contextRef="#ctx0" brushRef="#br0" timeOffset="33192.28">22530 7143 366 0,'0'0'358'16,"0"0"18"-16,0 0-48 0,0 0 9 0,0 0-35 0,0 0-8 15,11 6-36-15,-11-6-25 16,11 3-40-16,-11-3-25 0,12 4-20 0,-12-4-17 16,11 4-12-16,-11-4-24 0,13 9-12 0,-13-9-16 15,11 12-1-15,-6-7-5 0,-5-5-5 0,9 16-7 16,-2-9-7-16,-3 0-8 0,-4-7-7 0,8 13-1 16,-3-6-6-16,-5-7 2 0,7 11-4 0,-7-11-6 15,7 14-3-15,-7-14 1 0,3 11 3 0,-3-11-4 16,0 11 4-16,0-11-2 0,-10 12-5 0,10-12 2 15,-13 12-9-15,4-8 14 0,0 2-5 0,-2-3-1 16,0 1-2-16,-3 0 1 0,1-4-1 0,1 3 2 16,-1-2-5-16,-1-1-4 0,-1 0-21 0,1 0-37 15,0-1-54-15,1-2-76 0,-1 2-58 0,-1-4-141 16,3 0-92-16,-5 1-433 16,3-2-484-16</inkml:trace>
  <inkml:trace contextRef="#ctx0" brushRef="#br0" timeOffset="33692.24">22860 6804 218 0,'0'0'401'0,"0"0"-48"0,0 0 6 0,0-14-10 16,0 14-12-16,0 0-13 0,-3-12-34 0,3 12-14 15,0 0-17-15,0 0-74 0,0-11 43 16,0 11-75-16,0 0 26 0,0 0-80 0,0 0 26 16,0 0-64-16,0 0 90 0,0 0-55 0,0 0 29 15,0 0-42-15,10 8 4 0,-6 2-4 0,-1 0 8 16,3 5-15-16,-2 0-11 0,1 7 19 0,4-1-42 15,-4 8 17-15,4 0-33 0,-3 4 20 0,0-1-35 16,0 1 25-16,0 2-22 0,1 5 13 0,-5-5-25 16,2 1-14-16,-1-3-74 0,-1 0-17 0,1-4-137 15,-1-2-23-15,-2 0-124 0,2-3-38 0,0-6-78 16,0-1-53-16,1-1-333 0,1-5-446 16</inkml:trace>
  <inkml:trace contextRef="#ctx0" brushRef="#br0" timeOffset="34076.06">23147 7025 384 0,'0'0'565'0,"-13"-4"-63"0,13 4-59 0,-14 3-45 16,14-3-63-16,-16 8-57 0,8-2-49 0,3 3-46 15,-3 0-9-15,2 2-18 0,2 0-34 0,2 2-19 16,0 0-20-16,2-1-14 0,0 0-13 0,0 1-11 15,4-1-6-15,-2 0-5 0,3 0-4 16,-2-4-16-16,1 1-8 0,-4-9-18 0,9 13-23 16,-9-13-23-16,9 4-16 0,-9-4 4 15,11-5 7-15,-11 5-4 0,9-18-2 0,-5 2 31 16,-1-2 7-16,-1-5 11 0,-1-1 34 0,-1-4-17 16,0 2 88-16,-1-2-36 0,0 2 77 0,1 1 11 15,-1-1 46-15,-2 8-59 0,3-1 42 0,0 5-53 16,0 1 6-16,-2 1-61 0,2 12 11 0,2-13 11 15,-2 13 19-15,0 0-37 0,18 1 11 16,-11 5-33-16,2 1 14 0,3 6-34 0,1 2 19 16,0 3-27-16,3 2 18 0,-1 2-23 0,2 3 19 15,-2-1-32-15,-1-2-28 0,1-1-111 0,-5-4-58 16,0-1-141-16,-3 0-128 0,1-5-171 0,-4-2-501 16,-4-9-757-16</inkml:trace>
  <inkml:trace contextRef="#ctx0" brushRef="#br0" timeOffset="34224.32">23104 7082 376 0,'-11'-4'698'0,"11"4"-103"0,-16-6-81 0,16 6-99 15,-8-5-138-15,8 5 4 0,0 0-97 0,13-12 24 16,-3 7-96-16,4-1 28 0,7-2-85 0,0 2 40 16,6-6-120-16,4 3-52 0,-5-3-122 15,4 0-115-15,-3-2-106 0,0 2-95 0,0-6-247 16,-6 0-275-16</inkml:trace>
  <inkml:trace contextRef="#ctx0" brushRef="#br0" timeOffset="34392.4">23420 6751 165 0,'-8'-9'591'0,"1"1"-78"0,1 1-27 0,1 0-44 15,5 7-72-15,-11-10-77 0,11 10-35 0,0 0 2 16,0 0 9-16,0 0-86 0,-2 13 24 0,11-2-59 16,0 5 39-16,4 3-56 0,3 4-11 0,2 7-32 15,2-3 17-15,1 6-55 0,-4-2 31 0,0 0-52 16,-5-3 32-16,-2-1-58 0,-3 0-14 0,-3-4-127 15,-2-2-37-15,-4-2-88 0,-2 2-93 16,-3-2-147-16,-3-2-97 0,-2-3-339 0,0-2-515 16</inkml:trace>
  <inkml:trace contextRef="#ctx0" brushRef="#br0" timeOffset="34591.24">23613 6875 399 0,'9'-12'716'0,"-1"1"-91"0,5 1-133 16,3-3-18-16,2 1-112 0,3 0-19 0,-2 2-121 15,3 1 6-15,-2 1-99 0,1 2 21 0,-4 2-135 16,-2 2-27-16,-1 0-116 0,-1 2-87 0,-13 0-75 16,20 5-79-16,-20-5-58 0,7 9-428 0,-7-9-403 15</inkml:trace>
  <inkml:trace contextRef="#ctx0" brushRef="#br0" timeOffset="34741.54">23655 7004 293 0,'0'0'577'0,"-6"9"-52"15,6-9-44-15,0 0-56 0,0 0-76 0,8 6-72 16,-8-6-55-16,23-3-94 0,-5-2 30 0,2 1-33 16,5-4-26-16,1 0-42 0,2-4-82 15,1 2-117-15,-2-4-119 0,0 1-113 0,-3-3-135 0,-1 0-254 16,1-2-278-16</inkml:trace>
  <inkml:trace contextRef="#ctx0" brushRef="#br0" timeOffset="35112.92">23979 6646 626 0,'0'0'464'0,"0"0"-31"16,0 0-44-16,0 0-6 0,0 0-84 0,0 0-24 15,-1 9-23-15,4-1-30 0,3 2-42 0,-1 2-34 16,3 1-1-16,2 4-65 0,-1 0 38 0,0 1-69 15,1 0 38-15,-2 0-60 0,2 0 44 16,0 0-55-16,-5-6 44 0,3 1-67 0,-3-1 18 16,0-3-38-16,0 1-26 0,-5-10-32 0,4 10-31 15,-4-10-23-15,0 0 1 0,0 0 20 0,0 0 28 16,-19-7 12-16,10-3 17 0,-4-5 13 0,0-3 13 16,-1-4 45-16,1-3 20 0,-2-2 51 15,0-5 23-15,3 4 15 0,1 1-3 0,3-2 6 16,3 6-5-16,2 1-7 0,3 3-6 15,3-1-4-15,2 0-7 0,4 3-11 0,4 1-1 16,1 2-44-16,4 3 36 0,0 1-9 0,0 6-10 16,2-1-12-16,-4 5-7 0,2 2-14 0,-1 2-7 15,-3 2-22-15,-2 4 29 0,-4 1 1 0,-4 2-6 16,-1 1 0-16,-7 2-4 0,-4 2-46 0,-2 2 20 16,-8 1-98-16,0 0 11 0,-7 3-78 0,3-5 31 15,1-1-37-15,4-2-36 0,0-1-54 0,4-2-63 16,2-3-65-16,1-1-34 0,2-3-378 0,8-6-348 15</inkml:trace>
  <inkml:trace contextRef="#ctx0" brushRef="#br0" timeOffset="35374.76">24276 6426 495 0,'1'-17'574'0,"-1"17"-54"16,-3-13-72-16,3 13-58 0,-4-8-75 15,4 8-51-15,0 0-28 0,0 0-28 0,-13 1-46 16,13-1-22-16,-10 10-18 0,7 0-4 0,-2 0-10 16,3 5-16-16,0 1-10 0,0 1-7 0,4 2-8 15,0 4-24-15,2-1 5 0,7 4-10 16,0 1-49-16,2-4 51 0,0-1-52 0,2 2 51 16,2-4-58-16,0-2 51 0,0-2-50 0,-3-4-7 15,0 0-126-15,-1-4-31 0,-1 0-115 0,-1-6-116 16,-11-2-94-16,14-1-439 0,-14 1-528 15</inkml:trace>
  <inkml:trace contextRef="#ctx0" brushRef="#br0" timeOffset="35947.12">24380 6565 253 0,'0'0'549'0,"-9"-12"-59"0,9 12-30 0,-3-11-58 16,3 11-53-16,-6-7-76 0,6 7-40 0,0 0-18 15,0 0-20-15,0 0-16 0,0 0-28 16,0 0-28-16,0 0-27 0,3 16-17 0,-3-16-14 15,4 17-16-15,1-6-8 0,-3 0-9 0,1 2-1 16,-2-2-6-16,2 3-5 0,-1-1-3 16,2 1 2-16,-3-2-4 0,2-1-55 0,-3-11 58 15,3 19-52-15,-3-19 40 0,4 12 1 0,-4-12-15 16,0 0-29-16,0 0-10 0,0 0 3 0,0 0 7 16,4-12 8-16,-6-1 15 0,1-3-6 0,-2 1 14 15,1-9 11-15,-2 4 21 0,0-3 4 0,1 2 11 16,-1 2 10-16,3 1 14 0,-1 1-2 0,0 0-3 15,1 4-15-15,1-1-10 0,1 4-7 0,2 0-7 16,1 1-3-16,1 2-3 0,-5 7-2 0,14-10-9 16,-14 10-1-16,17-4-2 0,-17 4 1 15,19 2-2-15,-19-2-2 0,16 7-15 0,-9-2-36 16,3-1-26-16,-4 2-13 0,1 1-28 16,-7-7 28-16,10 13 8 0,-10-13 22 0,10 14 0 15,-10-14 23-15,7 11-6 0,-7-11 21 0,5 11-6 16,-5-11 19-16,4 12-5 0,-4-12 45 0,2 8 5 15,-2-8 22-15,0 0 0 0,1 14 9 16,-1-14-4-16,0 0-3 0,0 12-1 0,0-12-4 0,0 0 2 16,0 14 7-16,0-14 12 0,0 0 11 0,7 12-3 15,-7-12-16-15,5 10-10 0,-5-10-58 0,5 7 49 16,-5-7-58-16,5 8 48 0,-5-8-57 0,0 0 43 16,6 9-42-16,-6-9 47 0,0 0-47 0,0 0 46 15,-3 13-53-15,3-13 50 16,-13 8-3-16,13-8-3 0,-19 8-6 0,10-5-4 0,-2 0-5 15,3 1-4-15,-1 1-6 0,9-5 13 16,-18 6-4-16,18-6 4 0,-13 6-3 0,13-6-2 16,-13 4 0-16,13-4-3 0,-9 4-12 0,9-4-25 15,0 0-33-15,-10 4-29 0,10-4-49 0,0 0-77 16,0 0-90-16,0 0-161 0,-15 0-611 0,15 0-706 16</inkml:trace>
  <inkml:trace contextRef="#ctx0" brushRef="#br0" timeOffset="36249.4">24616 6263 271 0,'2'-13'696'0,"-2"13"-118"16,5-10-67-16,-5 10-69 0,7-8-55 16,-7 8-22-16,14-2-78 0,-14 2 29 0,21 5-50 0,-7 2 18 15,5 3-65-15,1 1-20 0,3 5-27 0,0 3-41 16,1 5-22-16,-1 1-25 16,-6 0-17-16,-2 1-11 0,-6 2-9 0,-3 0-6 15,-4 0-27-15,-5 6 1 0,-5-2-75 0,-6 4-31 16,-6 0-154-16,-3-1-79 0,-5-2-136 0,0-2-210 15,-4-3-494-15,0-4-778 0</inkml:trace>
  <inkml:trace contextRef="#ctx0" brushRef="#br0" timeOffset="45972.31">6389 9701 113 0,'-10'5'407'0,"10"-5"-79"0,-13 6-84 16,13-6-20-16,-9 5-80 0,9-5 7 0,0 0-46 16,-11 7 39-16,11-7-7 0,0 0 10 0,0 0 1 15,0 0 3-15,7 6-31 0,-7-6 3 0,17-1-32 16,-5 0 10-16,1-1-23 0,5 0 4 0,3-1-25 15,3 0 10-15,4 0-29 0,5 0 9 0,6-1-19 16,7 0 9-16,4-1-24 0,3 1 12 0,3-1-20 16,5 3 13-16,11-4-18 0,6 5 15 0,-2-4-15 15,3 4 13-15,-1-2-11 0,4 0 8 0,3 1-13 16,4-3 12-16,6-1-14 0,4-1 13 0,3-2-16 16,20-3 17-16,1-1-14 0,1-1 14 15,2 1-16-15,-1-1 10 0,-1-2-31 0,-1 1 15 16,-3-2-16-16,1 1 14 0,-4 0-10 0,-18 4 15 15,1-1-10-15,-3 0 19 0,0 3-16 0,-7 0 21 16,-3-1-17-16,-4 3 15 0,-3 1-11 16,-5 2 17-16,-3 0-15 0,-11 2 16 0,-1 2-15 15,-4 0 19-15,1 1-21 0,-1 1 18 0,-3 2-15 16,0-2 22-16,1-1-21 0,0 0 16 0,2-1-15 16,1-1 15-16,2 0-14 0,1-1 12 0,15-5-15 15,1 2 14-15,1-2-19 0,2 0 13 16,1-3-13-16,-1 1 13 0,2 1-13 0,-3 1 11 0,-3-3-1 15,-3 4 12-15,-2 0 14 0,-15 2 1 16,0 0 3-16,-1 3-1 0,-3 0-3 0,-10-1-5 16,1 3-3-16,-3-1-4 0,0 1-3 0,-6 0-3 15,-1 0 0-15,-1 0-3 0,1 1 0 0,-3-1-4 16,2 1 4-16,-2 1-2 0,2-1-3 0,-2 0 1 16,2-1-2-16,1 1 2 0,0 0 1 0,3 3 1 15,3-4-2-15,-2 0-1 0,3 0 1 0,-1 1-1 16,2-1 2-16,2 0-3 0,-1 0 14 15,0 2-16-15,0-2 0 0,-2 1 1 0,1-1 0 16,1 0 0-16,-3 0 3 0,2 0-1 0,-2 0 0 16,0-1-1-16,-6 1 0 0,2 0 3 15,-2 0-4-15,-2-2 7 0,0 2-2 0,-2 0 10 16,-1 0 8-16,0 2 2 0,-5-2-2 0,0 0 0 16,-1-2-4-16,-1 2-4 0,-3 0-3 0,-2 0-3 15,2 0 0-15,-5 0-4 0,-12 0 3 0,26 2 0 16,-26-2-10-16,23 3 6 0,-23-3-3 0,19 1 2 15,-7 2-2-15,-12-3-2 0,15 4 7 0,-15-4-6 16,14 6 0-16,-14-6 1 0,10 11-1 0,-10-11 2 16,7 14 3-16,-7-14 8 0,2 19-15 0,-2-6 10 15,-1-1-11-15,0 6 14 0,-2-1-12 0,1 1 11 16,0 0-14-16,1 1 13 0,0 2-13 16,-2 1 0-16,2 1 1 0,-2 1 2 0,1 1 0 15,-1 1 5-15,1 2-6 0,-1 3 2 0,1 2-49 16,-2 0 63-16,1 3-51 0,1-3 54 0,-1 4 2 15,0-2-8-15,2 2-3 0,0 0-1 16,-2 0-1-16,2 2 0 0,1 0 3 16,0-1-4-16,1-1 1 0,-1 0-7 0,2-1 5 0,-1-1 0 15,0 0-3-15,0-2 3 0,1 1 0 0,-2-5-51 16,0 6 62-16,0-3-51 0,-2-3 57 0,1-1-52 16,-1 3 56-16,-1-3-53 0,2 1 57 15,-4 1-7-15,3-3-3 0,1 1-7 0,-1-1-4 0,0-1 0 16,1 0 1-16,0 0 0 0,0 0-3 0,-1-1-2 15,1-1 0-15,1-1 1 0,-1 0-2 16,1-3 2-16,0 1-3 0,0-1 3 0,-2 1-1 16,2-1 4-16,-1-1-6 0,1 2 1 0,-1 1 1 15,-1-1-2-15,2 1 2 0,-1-2-2 0,-1 4-47 16,0-1 57-16,-1-1-51 0,-1 1 58 0,1 0-52 16,-1-2 59-16,1 2-55 0,-1-2 56 0,-1 1-53 15,-1-1 60-15,-1-1-63 0,2-1 58 0,-2 1-56 16,2-5 57-16,0 2-7 0,-1-1-4 0,1-2-2 15,0 2-2-15,-2-3-5 0,2 0 0 0,-3 0-6 16,1-1 5-16,0 0 0 0,0-1-1 16,-4-1 6-16,2 1-5 0,-1-1-4 15,-2-1-2-15,-1-1 2 0,0 0-2 0,-2-1-1 16,-2 1 3-16,-2-1 0 0,-3-1-3 0,0 0 0 16,-1 0 1-16,-1 0 0 0,-3-2-6 0,-5 2 6 15,-2-1 9-15,-1 2-8 0,-2-3 2 0,-2 1-1 16,-6 1-7-16,-4 1 1 0,2-1 3 0,-4-2-7 15,-3 5-5-15,2-3-3 0,-5 3-4 0,-10-1-5 16,-2 0-10-16,0 2 1 0,-3 0-5 0,-3 1-9 16,1-1-3-16,-5 1 3 0,0 0 4 0,0 1 6 15,1 0 7-15,-1-1 3 0,1 1 8 0,1-1 3 16,3-1 1-16,-1 1-3 0,3-1-1 0,2 1 5 16,0-3 3-16,2 2 0 0,11-3-1 15,0-1 0-15,1 0 5 0,0 0 4 0,0-2-1 16,-3-1-4-16,3 0 2 0,-3 0 1 0,4-1 1 15,-4-1-2-15,-1 2-4 0,-1-1-4 0,-2-1-9 16,2 0-10-16,-6-1-1 0,1 2 5 0,-7-1 4 16,5 1 3-16,3-2 1 0,0 1 0 15,2-1 1-15,-3-1 0 0,4 1 1 0,1-2-4 0,-2-1-2 16,5 3-11-16,0-2 0 0,-1-1-5 16,1 0 4-16,0 0 12 0,1-1 5 0,-1 0 3 0,3 3-1 15,-2-2-4-15,-1 0 10 0,-1 2 1 0,0-2-5 16,1 1 7-16,0 1 3 15,1 1 0-15,-1 0-1 0,5 0 4 0,-4 0-2 16,3 0-3-16,0 0-13 0,-5 3-2 0,8-2-1 16,-3 1-1-16,0-1 6 0,2 0 3 0,3 2 13 15,-1-1 0-15,8-1 1 0,-8 1-7 0,8-1-45 16,-1-1 58-16,0 1 5 0,1 1-3 0,-1-2-3 16,1 0 0-16,4 0 21 0,-2 0 6 0,8 0-3 15,2 0-4-15,-1 0-5 0,3 0-3 0,1-2-3 16,1 1-4-16,0 0-11 0,0-1 14 0,4 1-9 15,4-2 5-15,-5 0 0 0,3 2-3 0,2-1 2 16,-2-1-4-16,3 2 3 0,-2-1 11 16,2 1 11-16,3-1-3 0,0 0-7 0,0 2-3 15,1-1-6-15,-1-1 6 0,14 2-3 0,-22 0-1 16,22 0-8-16,-21-1 1 0,21 1 0 0,-18 0 2 16,18 0-3-16,-17 0 0 0,17 0-3 0,-18 1 1 15,18-1-5-15,-20 0 14 0,20 0-8 0,-17 0 3 16,17 0-3-16,-15-1 22 0,15 1 15 0,-13-1 8 15,13 1-3-15,-15-3-11 0,15 3 6 0,-14-4 15 16,14 4 5-16,-12-5-7 0,12 5-12 0,-11-6-7 16,11 6-1-16,-10-8 7 0,10 8-3 0,-11-11 1 15,4 3-5-15,2 1-4 0,0 0-7 0,-2-2 0 16,1-1 7-16,-3-2 7 0,2 0-3 16,-2-1 2-16,0-4 5 0,-1-1-4 0,-1-2-5 15,-3-3 3-15,1-2-45 0,-5-6 65 0,1 1-50 16,-2-3 54-16,2 0-55 0,1 0 58 0,-2-2-51 15,0-1 58-15,0-2-16 0,3-2-3 0,-2 1-5 16,2-2-13-16,-2-2 14 0,3 0 9 0,0 1 7 16,3-1 1-16,-1 1-52 0,0 0 68 15,1 1-59-15,2 1 60 0,0-1-42 0,2 1 45 0,0-1-57 16,3 6 39-16,1-2-57 16,1 0 46-16,1-3-56 0,1 2 33 0,1-1-41 0,3-4 50 15,0 1-44-15,0 0 40 0,2-2-51 0,2 3 51 16,1-1-61-16,0 3 54 0,1 1-52 15,1-2 54-15,0 2-54 0,0-1 50 0,2 2-51 16,-1 1 55-16,0 2-52 0,-3 5 49 0,0 1-50 16,1 2 49-16,-3 4-48 0,-1 1 49 0,-1 1-48 15,-1 3 52-15,0 1-55 0,0 1 50 0,-3 2-53 16,-2 1-1-16,-3 1-116 0,0 2-1 0,-1 2-94 16,5 7-85-16,-14-9-102 0,14 9-106 0,-17 0-372 15,17 0-472-15</inkml:trace>
  <inkml:trace contextRef="#ctx0" brushRef="#br0" timeOffset="47905.16">14822 9717 72 0,'0'0'589'0,"0"0"-126"0,0 0-109 0,13-3-45 0,-13 3-67 16,0 0-13-16,0 0-23 0,0 0-11 0,8 10-21 16,-8-10-10-16,1 9-32 0,-1-9-8 15,3 18-4-15,-2-6-15 0,0 3-15 0,2 3-57 16,-2 3 54-16,4 1-12 0,-2 3-7 0,-1 2-11 16,2 4-14-16,0 3-8 0,1-2-5 0,-1 1-8 15,0-3 5-15,1 3-13 0,-3-7 5 16,1 1-13-16,-2-2 6 0,2-1-3 0,-2-5-3 15,0-2 4-15,1-1-10 0,-2-3 14 0,0-1 8 16,0-12 84-16,2 19 2 0,-2-19-25 0,0 0-20 16,0 0-9-16,0 0-13 0,0 0-12 0,0 0-2 15,-10-12-4-15,6-1-9 0,-2-3-47 0,1-4 51 16,-1-2-46-16,1-3 45 0,-1-3-45 16,1-1 52-16,-2-1-50 0,4-1 48 0,-1 1-46 15,3 1 41-15,1 2-44 0,1-2 51 0,3-4-8 16,1 1-4-16,5 1-3 0,4-4-3 0,4 1 1 15,1 4-2-15,4-1 7 0,1 4 7 0,3 1-4 16,3 4 10-16,-1 1-40 0,3 5 47 0,-5 3-54 16,-3 6 50-16,-1 3-5 0,-1 1-4 0,-4 5-5 15,1 1-3-15,-4 4 3 16,-3 4-44-16,-4 2 53 0,-2 0-49 0,-4 5 52 16,-3-1-47-16,-3 4 48 0,-2-1-46 0,-7 4 45 15,-2 0-49-15,-2-4 7 0,-2 2 47 0,-1-1-63 0,-1-1 23 16,1-2-63-16,-2-1 11 0,3-1-75 15,1-2 35-15,2-3-40 0,0 0-61 0,3-2-73 16,0 0-123-16,4-3-149 0,1-2-368 0,8-4-484 16</inkml:trace>
  <inkml:trace contextRef="#ctx0" brushRef="#br0" timeOffset="48156.51">15555 9536 473 0,'0'0'566'16,"-12"2"-78"-16,3 2-58 0,-4 1-38 0,2 4-57 0,-6 2-17 15,2 1-43-15,-2 2-20 0,3 3-32 16,-2 2-82-16,0 2 21 0,4 1-76 0,1 0 32 16,4-1-68-16,0 3 36 0,5 3-63 0,1 0 37 15,2 1-48-15,3 6 51 0,2-2-61 0,3 5 46 16,1-1-56-16,3-1 45 0,-2-6-47 0,0-2-58 15,1 0-47-15,-1-4-51 0,0-2-45 0,-2-1-94 16,0-4-62-16,-1-3-82 0,-1-2-475 0,-1-2-495 16</inkml:trace>
  <inkml:trace contextRef="#ctx0" brushRef="#br0" timeOffset="48555.06">15788 9907 710 0,'0'0'570'0,"4"-16"-73"16,-4 16-46-16,-1-13-69 0,1 13-62 0,-3-10-33 16,3 10-37-16,0 0-80 0,-13-3 25 0,13 3-84 15,-12 9 28-15,12-9-79 0,-13 12 38 16,4-1-62-16,3 0 40 0,-1 3-66 0,1 1 51 16,0-1-60-16,2 3 45 0,1-1-12 0,1 1-6 15,0-1 1-15,1-1-10 0,1-1-24 16,-1-2-40-16,1-12-9 0,0 21 7 0,0-21 13 15,1 14 7-15,-1-14-30 0,0 0-14 0,0 0 9 16,0 0 15-16,9-5 7 0,-5-4 8 0,0-5 1 16,-3-4-36-16,2-5 69 0,-3-2-2 0,0-2 0 15,0-2 16-15,0 2 10 0,-2-1 38 0,2 2 17 16,2 1 17-16,-2 5-2 0,0-1 4 0,1 4-16 16,0 1-23-16,3 4-14 0,1 4 7 0,2 1 11 15,3 3-50-15,-10 4 41 0,20 3-48 0,-6 1 35 16,0 6-43-16,4 1 48 0,1 5-39 0,0 2 4 15,2 5 2-15,-3-2-2 0,-1 2 31 0,-2 0-38 16,-1 3 33-16,-3-1-89 0,-3-3-38 0,-2 0-148 16,-3 0-35-16,-2-2-112 0,-2-2-123 15,-5 0-598-15,1-3-721 0</inkml:trace>
  <inkml:trace contextRef="#ctx0" brushRef="#br0" timeOffset="48705.37">15677 10091 303 0,'-5'-10'614'0,"5"10"-96"16,4-12-67-16,3 6-65 0,3-1-77 0,2 0-106 16,8-3 6-16,-1 1-77 0,6-2 23 0,3-1-79 15,3 0 37-15,5-4-74 0,1 0 15 0,3 2-133 16,-3-3-21-16,-3 1-103 0,-1-1-87 16,-2-3-85-16,-7 3-421 0,-1-2-322 0</inkml:trace>
  <inkml:trace contextRef="#ctx0" brushRef="#br0" timeOffset="49071.43">16203 9726 476 0,'0'0'473'0,"0"0"-71"16,-11-5-19-16,11 5-50 0,0 0-36 0,-14 3-28 16,14-3-22-16,-6 5-34 0,6-5-13 0,-5 11-1 15,5-11-50-15,0 16 36 0,0-16-34 0,4 20 30 16,-2-8-76-16,3 1 21 0,2 4-62 16,-1 1 34-16,2 0-59 0,0-1 34 0,0 1-57 15,-1-2 16-15,-2-2-23 0,1-1 36 0,-2 1-48 0,2-4 48 16,-2-1-61-16,-4-9 54 0,5 14-55 15,-5-14 21-15,0 0-76 0,0 0 57 0,0 0-51 16,-5 8 52-16,5-8-44 0,-11-12 54 0,3 2-45 16,0-4 61-16,-2-2-52 0,0-1 53 15,1-4-42-15,1-1 60 0,0 2-27 0,1-3 51 16,3 3-52-16,3 1 50 0,1 0-51 0,4 1 51 16,2-1-52-16,6 1 54 0,0 0-56 0,5 5 52 15,0 1-9-15,6 3 0 0,-2 1 6 0,1 3-8 16,0 4-12-16,-2 2-38 0,0 2 41 0,1 3-39 15,-2 3 35-15,-3 3-42 0,-2 3 41 16,-5 0-38-16,-2 2 37 0,-3 1-35 0,-1 1 34 16,-3 0-35-16,0 1 36 0,-1 5-39 0,-1-1 36 15,0-1-53-15,-1-1 6 0,1-1-105 0,0-3 3 16,0-1-68-16,0-2-83 0,1-1-85 0,1-14-108 16,0 20-617-16,0-20-704 0</inkml:trace>
  <inkml:trace contextRef="#ctx0" brushRef="#br0" timeOffset="49637.14">16583 9729 521 0,'0'0'579'0,"0"0"-125"16,-3-10-14-16,3 10-50 0,0 0-48 0,0 0-51 15,-2 11-8-15,2-11-37 0,2 13-18 0,-2-13-88 16,6 17 30-16,-4-8-84 0,2 3 33 0,1 0-66 15,2 1 25-15,-2 0-55 0,3 0 47 0,-2-1-61 16,-1 0 43-16,0-1-55 0,0-3 44 0,0 0-62 16,-1 2 43-16,-4-10-46 0,7 10 32 15,-7-10-117-15,0 0 27 0,0 0-57 0,0 0 54 16,3-9 19-16,-3 9 2 0,-3-18-6 16,0 4 10-16,-1-2 11 0,0-1 23 0,-1 0-9 15,2-2 39-15,-1 1 13 0,0 1 38 0,1 2 4 16,2 0-13-16,1 1-2 0,3 1-13 0,-1 2 6 15,5 0-1-15,3 2 0 0,1-1-4 0,2 3-4 16,1 1-4-16,4 2 1 0,-1 2-9 0,-1 1-5 16,0 1-3-16,-2 3-2 0,1 0-1 0,-2 2-1 15,-1 0 1-15,-3 1-1 0,-1 2 2 0,-3 0-5 16,-5-8 3-16,4 17 9 0,-4-17-61 0,-5 20 59 16,0-9-15-16,0 0 10 0,-2 1-52 0,2 1 60 15,0-4-49-15,0 2 73 0,3-2-29 16,-1 1 73-16,3-10-8 0,0 17 63 0,5-9-39 15,3 0-2-15,2 1-1 0,3-1-8 0,5 2-16 16,1-2-4-16,0 1 7 0,1-1 12 16,0 0-36-16,-3 1 9 0,0-2-34 0,-3-1 14 15,-2 2-49-15,-2-1 47 0,-4-1-17 0,-6-6 15 16,3 14-22-16,-3-14 8 0,-9 18-17 0,-4-9 19 16,-2 1-25-16,-7-2-4 0,-5 3-38 0,-2-1 19 15,-1-1-45-15,2-1 6 0,5-1-86 0,0-2 12 16,3-1-39-16,3 0-22 0,1-1-64 0,4-2-124 15,12-1-121-15,-16-2-78 0,16 2-348 0,-2-12-509 16</inkml:trace>
  <inkml:trace contextRef="#ctx0" brushRef="#br0" timeOffset="49838.09">17124 9490 316 0,'10'-9'716'0,"2"0"-119"16,-2 2-81-16,4 0-82 0,0 4-51 0,4 1-32 15,0 3-20-15,2 1-22 0,5 5-17 0,3 2-38 16,-2 4-30-16,6 3-62 0,-5 7 15 0,0-1-47 16,-5 6-3-16,-7-3-42 0,-2 1 7 0,-7 3-35 15,-3-2 0-15,-4-1-28 0,-6 5-58 0,-7 5-36 16,-2-3-131-16,-6 2-55 0,1-3-82 16,-3-1-78-16,2-4-114 0,0 0-66 0,3-5-420 0,4-6-615 15</inkml:trace>
  <inkml:trace contextRef="#ctx0" brushRef="#br0" timeOffset="50055.71">17656 9682 505 0,'0'0'745'0,"10"-4"-161"0,-2 0-80 16,3 0-101-16,6-1-47 0,6 0-70 0,1-1-49 15,7 1-61-15,4-1-26 0,9-2-31 0,-1 1-18 16,2 1-21-16,-8 2-17 0,-1-2-17 16,-8 2-66-16,-1 1-98 0,-7 2-95 15,-2 0-104-15,-4-1-28 0,-14 2-71 0,17 4-53 16,-17-4-310-16,5 7-298 0</inkml:trace>
  <inkml:trace contextRef="#ctx0" brushRef="#br0" timeOffset="50207.67">17850 9822 369 0,'-15'14'620'15,"3"-3"-50"-15,6 0-114 0,-2-1 17 0,8-10-83 16,0 15 37-16,0-15-81 0,14 10-35 0,-2-6-40 16,2-2-52-16,4-2-45 0,2 0-33 0,3-2-6 15,1-2-57-15,2-1 12 0,-1-1-61 0,-2 0-38 16,2 0-169-16,-5 0-51 0,2-1-113 0,-4 1-138 16,-3 1-126-16,-1-1-409 15,-4 2-624-15</inkml:trace>
  <inkml:trace contextRef="#ctx0" brushRef="#br0" timeOffset="51021.66">18391 9551 572 0,'0'0'646'0,"0"0"-110"0,0 0-83 15,-3-11-76-15,3 11-87 0,0 0-56 16,0 0-60-16,0 0-26 0,0 0-35 0,0 0 4 16,-8 11-29-16,6 1-8 0,0 4-15 15,1 1-4-15,0 3-18 0,1 1 5 0,1 4-9 16,2 1-55-16,-1 1 58 0,2 4-55 0,1-3 55 15,-1-1-64-15,1-3 55 0,-2 1-6 0,0-4-1 16,0-1-7-16,1-3-4 0,-3-1-1 0,2-3-2 16,-2 0 1-16,-1-13-30 0,-1 15-36 0,1-15-4 15,-5 7 3-15,5-7 11 0,0 0 8 0,-17-7-43 16,11-1 67-16,-2-3-48 0,0-3 62 16,0-5 1-16,0-1 2 0,-1-8-1 0,1 0 14 15,-1-3 11-15,3-1 16 0,2-2 6 0,1 2 8 16,2-1 1-16,4-1 2 0,1 3-6 15,3 0-4-15,3 1-2 0,3 2 4 0,5-2-56 16,1 4 59-16,3 4-55 0,0 3 61 0,1 3-44 16,1 3 54-16,3 2-54 0,-3 6 46 0,-2 4-54 15,-2 2 39-15,3 4-51 0,-1 3 39 0,-5 1-44 16,-3 5 46-16,-3 2-46 0,-3 0 40 0,-5 0-41 16,-3 3 36-16,-6 2-43 0,-1 1 43 0,-5 2-48 15,-3 1 26-15,-1-2-70 0,-1-2 43 0,-1-1-63 16,1-1 27-16,3-2-84 0,1-3 21 0,4-2-44 15,-1-1-58-15,2-2-59 0,2-1-71 0,1-1-143 16,5-7-435-16,0 0-501 0</inkml:trace>
  <inkml:trace contextRef="#ctx0" brushRef="#br0" timeOffset="51371.23">19113 9347 776 0,'0'0'629'0,"-4"-10"-69"0,4 10-44 15,-5-11-118-15,5 11-10 0,0 0-121 0,-4-8-8 16,4 8-70-16,0 0 30 0,0 0-42 0,-14 7-1 16,9 0-51-16,-3 5 14 0,2 1-36 0,-1 6 1 15,1 2-35-15,1 2 12 0,-2 6-37 16,4 4 23-16,1-2-36 0,2 6 18 0,3 0-32 0,2 5 19 16,1 3-31-16,2-1-1 0,1-2-20 15,2-1-49-15,1 1-1 0,1-6-117 0,2-3-29 16,-2-7-110-16,2-2-151 0,1-2-163 0,-3-6-443 15,3-4-696-15</inkml:trace>
  <inkml:trace contextRef="#ctx0" brushRef="#br0" timeOffset="51737.33">19373 9747 211 0,'-9'-10'716'0,"2"3"-136"0,-1 1-75 0,2 0-77 16,6 6-78-16,-12-6-11 0,12 6-21 0,-14 0-76 15,14 0 1-15,-13 6-73 0,13-6 17 0,-11 12-82 16,5-5 21-16,2 2-59 0,1 0 24 0,3-9-59 16,-3 19 33-16,3-19-53 0,2 19 41 15,-2-19-38-15,4 14-10 0,-4-14 4 0,6 13-5 16,-6-13-40-16,11 4 15 0,-11-4-63 0,16-5 32 16,-7-2-59-16,0-4 67 0,1-6-50 0,0-2 66 15,-1-8 6-15,-1-3 5 0,0-2 5 16,0-9 3-16,-3 0 1 0,1 7-27 0,-3-1 105 15,1 1-33-15,-1 3 78 0,-1 6-33 0,1 2 13 16,-1 5-11-16,0 0-19 0,0 4-21 0,0 3-8 16,1 3 21-16,-3 8-37 0,9-9 41 0,-9 9-18 15,18 4 47-15,-6 7-20 0,3 2 20 0,3 4-30 16,1 5 16-16,0 6-28 0,2 1 8 16,-2 3-26-16,-2 0 6 0,-4-3-36 0,-2 0-21 0,-5 1-92 15,1-2-65-15,-5-3-177 0,-2 0-53 16,-4-2-156-16,-7 17-1152 0,2-23 7 15</inkml:trace>
  <inkml:trace contextRef="#ctx0" brushRef="#br0" timeOffset="51888.61">19287 9806 568 0,'0'0'627'16,"0"-15"-87"-16,6 6-67 0,1 1-92 15,4-3-69-15,8-2-60 0,5 0-48 0,2-3-38 16,9-1-32-16,2-1-26 0,3 0-25 0,2-1-23 15,2-1-74-15,-2-1-93 0,0 1-118 0,-2-1-77 16,-3-1-134-16,-5 1-452 0,-3-3-447 0</inkml:trace>
  <inkml:trace contextRef="#ctx0" brushRef="#br0" timeOffset="52072.46">19817 9245 507 0,'-12'-7'539'0,"12"7"-47"0,0 0-35 16,0 0-56-16,0 0-58 0,0 0-31 0,12 11 4 15,1-2-35-15,4 3 25 0,5 4-50 0,8 5 7 16,-1 4-72-16,-1 0 6 0,1 0-53 16,1 4-7-16,-3-1-50 0,-3 1 8 0,-3-1-39 15,-6-2-2-15,-4 1-59 0,-6-2-26 0,-2-2-129 16,-7 2-64-16,-6 2-140 0,-2 0-56 0,-7 2-145 16,-4 1-585-16,-1-5-764 0</inkml:trace>
  <inkml:trace contextRef="#ctx0" brushRef="#br0" timeOffset="52271.62">20324 9774 784 0,'0'0'687'0,"0"0"-195"16,0 0-43-16,9-5-158 0,-9 5-8 0,9-4-55 15,-9 4-45-15,9-5-53 0,-9 5-101 0,9-7-139 16,-9 7-155-16,14-9-172 0,-6 3-428 0,-1-1-413 16</inkml:trace>
  <inkml:trace contextRef="#ctx0" brushRef="#br0" timeOffset="52721.13">20668 9412 520 0,'0'0'642'0,"-3"12"-119"15,3-12-60-15,1 15-83 0,1-4-34 0,-1 2-25 16,2-2-47-16,-1 5-32 0,-2 0-36 0,4 0-29 16,-3 1-77-16,1 1 43 0,-1-1-75 0,-2-1 34 15,1 0-63-15,0-1 41 0,0-2-60 0,-2 0 44 16,2-1-55-16,-1-1 42 0,-3-2-48 0,4-9 52 15,-6 16-53-15,6-16 39 0,-10 6-54 0,10-6 21 16,-16-1-61-16,10-5 47 0,-5-4-48 16,-1-2 54-16,2-4-50 0,-3-6 49 15,0-5-39-15,2-1 58 0,-1-8-54 0,2-3 51 16,1 3-48-16,5 1 67 0,-1 1-45 0,5 5 66 16,3-4-68-16,3 1 48 0,3 3-54 0,6-2 44 15,6 3-46-15,2 1 50 0,2 5-50 0,1 5 43 16,2 3-49-16,1 2 50 0,2 3-50 0,-7 4 50 15,3 1-50-15,-4 4 53 0,-4 3-52 0,-3-1 49 16,1 6-47-16,-6 2 18 0,-5 3 42 0,-3-1-51 16,-6 4 51-16,-3 1-53 0,-8 5 51 0,-4 0-52 15,-9 4 49-15,-2-1-52 0,-3-1 2 0,-1 1-28 16,-1-3-33-16,5-2-46 0,-2 0-69 16,8-4-67-16,5-2-137 0,2-5-107 0,0 4-473 15,7-6-572-15</inkml:trace>
  <inkml:trace contextRef="#ctx0" brushRef="#br0" timeOffset="52971.79">21081 9120 631 0,'0'0'561'0,"0"0"-64"0,0 0-36 16,0 0-103-16,-16 1 16 0,16-1-80 0,-11 12 28 15,1-2-99-15,2 0 8 0,0 2-73 0,3 4 26 16,-5 2-86-16,6 2 27 0,-1 3-63 0,2 0 21 16,3 5-49-16,3-2 35 0,2 6-57 0,0 1 38 15,6 4-45-15,-3-1 35 0,4 0-41 16,-1-7 44-16,-1 0-49 0,3-2 18 0,-4-6-87 16,-2-1-24-16,1-1-116 0,-1-3-19 0,-2-1-89 15,2-3-81-15,-3-4-111 0,1-1-441 0,-5-7-542 16</inkml:trace>
  <inkml:trace contextRef="#ctx0" brushRef="#br0" timeOffset="53505.71">21222 9538 58 0,'-2'-12'748'0,"2"-1"-108"0,0 13-39 16,-4-19-53-16,4 19-102 0,-2-16-15 16,2 16-99-16,-2-13-37 0,2 13-102 0,-1-11-14 15,1 11-73-15,0 0 13 0,0 0-57 16,0 0 19-16,0 0-44 0,0 0 3 0,5 15-20 15,-5-15 31-15,4 19-45 0,-1-6 33 0,-1-2-43 16,2-1 36-16,1 2-39 0,-3-1 35 0,0-1-40 16,0-1 29-16,-2-9-49 0,7 15 40 0,-7-15-67 15,0 0-5-15,0 0-82 0,0 0 58 0,0 0 13 16,0 0 16-16,-10-11 12 0,5-1 10 16,-2-1 5-16,0-5 9 0,-1-3 3 0,0-1 4 15,-1-5 6-15,2 0-44 0,1-2 60 0,0 4-20 16,2 1 65-16,0 0-51 0,4 4 46 0,0 0-55 15,4 2 47-15,1 1-47 0,3 3 38 0,2 2-52 16,2 0 54-16,-1 5-58 0,7 1 51 0,-4 0-51 16,4 5 52-16,-3 1-54 0,1 1 50 0,-1 4-49 15,-1-1 50-15,-3 2-44 0,0 3 46 16,-7-1-49-16,2 2 54 0,-5 0-9 16,-1-10-5-16,-1 23-2 0,-2-11-27 0,-2 3 33 15,3-3-9-15,-5 2-2 0,5-2-4 0,-2-2-3 16,2 2 1-16,-1-1 5 0,3-11-4 0,-1 19 2 15,1-19 1-15,4 19-1 0,0-10 36 0,0 1-4 16,5-2-4-16,0 3-8 0,0-4-9 0,0 3-5 16,1-2 5-16,-2 2-4 0,1-3-4 0,-5 2 1 15,3 0 3-15,-3 0 11 0,-1 0 13 0,-3-9-46 16,-1 19 46-16,-2-9-47 0,-5 2 42 0,0 0-41 16,-5-3 39-16,-1 2-86 0,-2 0 16 0,3-3-87 15,-2 1 28-15,1 0-32 0,3-3-37 0,0 0-42 16,-1-2-70-16,12-4-108 0,-13 4-63 15,13-4-474-15,-12-4-500 0</inkml:trace>
  <inkml:trace contextRef="#ctx0" brushRef="#br0" timeOffset="53687.89">21611 9107 300 0,'13'-6'629'0,"3"4"-74"16,0 0-75-16,2 4-63 0,5 2-41 0,1 5-77 15,1 5 35-15,0 4-72 0,0 6 22 0,0 1-83 16,-6 6 14-16,-5 2-79 0,-6-2 18 0,-5 3-57 16,-6 1 12-16,-7 8-54 0,-9 0-14 15,-10 4-109-15,-4 1-50 0,-7-1-130 0,-6-1-179 16,-1-1-208-16,-5-1-442 0,-2-2-693 16</inkml:trace>
  <inkml:trace contextRef="#ctx0" brushRef="#br0" timeOffset="56289.36">11052 10418 261 0,'0'0'283'16,"0"0"-16"-16,12-6-47 0,-12 6 31 15,0 0-71-15,10-5 25 0,-10 5-60 0,0 0 9 16,0 0-49-16,8-3 0 0,-8 3-76 0,0 0-80 16,0 0-177-16,0 0-377 0,0 0-115 0</inkml:trace>
  <inkml:trace contextRef="#ctx0" brushRef="#br0" timeOffset="59356.96">19736 9324 159 0,'0'0'266'0,"-9"-16"-11"15,9 16-46-15,-9-9-3 0,9 9 0 0,-7-14-2 16,7 14-5-16,-7-11 7 0,7 11 9 0,-6-13-11 16,6 13-12-16,-5-14-10 0,5 14-11 0,-6-10-41 15,6 10 71-15,-6-11-75 0,6 11 44 0,-4-7-68 16,4 7 39-16,0 0-79 0,-5-9 40 16,5 9-82-16,0 0 48 0,0 0-22 15,0 0 63-15,0 0-52 0,-1 16 48 0,4-4-58 16,0 1 61-16,3 7-43 0,1 3 29 0,3 4-29 15,-1 3 47-15,3 6-58 0,-1 1 29 0,0 2-41 16,-2-1 19-16,-1 4-21 0,-1-2 24 0,-3-5-39 16,-2 1 19-16,1 0-30 0,-2 2 25 0,1-3-35 15,-2-1 28-15,-2 0-32 0,2-6 18 0,-1 0-67 16,0-3 30-16,-1 0-44 0,1-5 21 0,1-1-81 16,-1-2 28-16,1-3-35 0,0-1-28 15,0-1-29-15,0-12-28 0,1 21-52 0,-1-21-100 16,4 10-157-16,-4-10-441 0,0 0-554 0</inkml:trace>
  <inkml:trace contextRef="#ctx0" brushRef="#br0" timeOffset="59906.26">19819 9608 261 0,'0'0'554'0,"-4"-8"-125"0,4 8-24 0,0 0-22 15,0 0-32-15,0 0-79 0,0 0-39 0,0 0-44 16,3 12-27-16,-3-12-20 0,5 14-16 0,-2-3-26 0,1-1-28 16,-2 0-2-16,3 3-10 0,-1-1-13 15,2 1-7-15,-3-1-8 0,1 0-7 16,-2-1-56-16,2-2 61 0,-1 1-58 0,-3-10 57 16,4 17-54-16,-4-17 63 0,2 13-57 0,-2-13 56 15,0 0-61-15,0 0 46 0,-2 12-11 0,2-12-7 16,0 0 3-16,-13-7-6 0,6-1 1 0,-1 0 0 15,-1-5-2-15,1 1 2 0,-1-6-1 0,1 0-3 16,1 0 5-16,1 3 16 0,1-3 12 0,3 0 1 16,-1 4 17-16,3-3-10 0,3 3 6 0,1-1-1 15,3 0 2-15,1 2 3 0,3 0-3 0,1 2-9 16,0 3-6-16,3-1-6 0,-2 1-3 16,1 6 1-16,-3-3-9 0,-11 5-7 0,22 0 1 15,-22 0 0-15,15 7 2 0,-15-7-4 0,9 12-3 16,-9-12 2-16,-2 18-3 0,-1-7 3 15,-2-2 3-15,-1 5-3 0,-2-1-8 0,-1-2 2 16,3 1-4-16,-1 0 0 0,1 0-2 0,2 0 1 16,0-3-48-16,3 2 53 0,1-11-32 0,2 19 49 15,3-8-50-15,1-1 53 0,3 1-36 0,1 0 35 16,0 0-47-16,0-1 52 0,2 0-48 0,-2 0 50 16,-1-1-53-16,0-2 48 0,-3 1-36 15,-2 1 77-15,-4-9-53 0,1 14 35 0,-1-14-41 16,-10 14 43-16,1-7-60 0,-2-1 31 0,-3 0-86 15,0 0 19-15,-2-1-78 0,2 0 32 0,0-2-87 16,1 1 11-16,2 0-104 0,11-4-29 0,-22 2-93 16,22-2-109-16,-14 0-270 0,14 0-298 0</inkml:trace>
  <inkml:trace contextRef="#ctx0" brushRef="#br0" timeOffset="60507.26">20136 9674 242 0,'0'0'379'0,"0"0"-23"0,0 0-59 0,6 7-21 16,-6-7 3-16,0 0-8 0,0 0-40 0,1 11-31 15,-1-11-15-15,0 0-11 0,1 13-9 16,-1-13-5-16,0 12-20 0,0-12-25 0,0 13 7 15,0-13-54-15,0 16 51 0,0-16-64 0,-1 17 39 16,1-17-63-16,-3 21 45 0,1-9-58 0,-1-1 41 16,0 2-58-16,2 1 39 0,-4 1-48 0,0-2 52 15,1 1-58-15,-1-1 53 0,0 2-58 0,2-1 57 16,-3-1-60-16,1-1 58 0,0-2-54 16,1-1 50-16,0 1-55 0,0-1 55 0,0-1-57 15,4-8 33-15,-5 12-84 0,5-12 18 0,-7 10-131 16,7-10-196-16,0 0-196 0,0 0-349 0,0 0-503 15</inkml:trace>
  <inkml:trace contextRef="#ctx0" brushRef="#br0" timeOffset="61607.36">19815 9999 90 0,'0'0'208'0,"0"0"-68"0,0 0-41 16,0 0-30-16,0 0-16 0,0 0-16 16,0 0-8-16,0 0-6 0,0 0-8 0,0 0-2 15,0 0-9-15,0 0-35 0,0 0-44 0,0 0-139 16,0 0 67-16</inkml:trace>
  <inkml:trace contextRef="#ctx0" brushRef="#br0" timeOffset="62607.31">17886 10550 303 0,'-13'3'436'15,"3"0"-121"-15,10-3 50 0,-14 3-41 0,14-3-23 0,-13 3 0 16,13-3-19-16,-10 3-67 0,10-3 23 0,0 0-75 16,0 0 23-16,0 0-72 0,0 0 38 15,20-3-70-15,-6 0 32 0,4 1-75 0,1-1 46 16,7 0-69-16,1 2 47 0,-1 0-66 0,2-2 30 16,1 1-59-16,-1 1-69 0,-4 1-64 0,0 0-83 15,-2 0-70-15,0 0-60 0,-4 0-54 0,1 0-343 16,-6 0-293-16</inkml:trace>
  <inkml:trace contextRef="#ctx0" brushRef="#br0" timeOffset="62805.29">17915 10703 549 0,'-11'6'585'16,"6"0"-21"-16,5-6-140 0,0 0-20 0,0 0-135 15,0 0 8-15,0 0-93 0,16 4 8 0,-1-8-94 16,8-2 35-16,8-2-79 0,2 1 39 0,8-2-67 16,4-1 23-16,0 1-170 0,2 0-99 0,-1 1-159 15,0 2-194-15,-1-5-250 0,2 3-361 16</inkml:trace>
  <inkml:trace contextRef="#ctx0" brushRef="#br0" timeOffset="63267.33">18898 10439 372 0,'0'0'661'0,"-13"5"-89"16,13-5-61-16,-9 10-46 0,3-3-104 0,-1 1 4 16,0 4-73-16,2 0-7 0,0 1-88 0,-1 3-27 15,4-1-29-15,-2 1-28 0,4 2-21 0,0 0-16 16,2 0-15-16,2 1-12 0,0 2 25 0,3-2-47 15,-1 0 29-15,2-1-47 0,-1 0 36 16,0-2-34-16,-2-4 2 0,2 1-75 16,-3-3 26-16,0-1-65 0,0-1 35 0,-4-8-95 15,4 10-4-15,-4-10-40 0,0 0-29 0,0 0 4 16,-12-6 27-16,2-1-13 0,2-5 104 0,-1-5-13 16,-3-1 116-16,0-4 7 0,2-5 98 0,-1 0 37 15,3-2 20-15,3 1 7 0,2 1 27 16,3-1-44-16,1 2 6 0,6-3-32 0,2-2 42 0,3 4-61 15,7-4 37-15,1 2-44 0,4 2 19 0,2 4-50 16,-6 4 24-16,4 4-37 0,-1 2 19 0,-5 3-50 16,2 4 27-16,-5 3-33 0,0 3 24 15,-2 3-31-15,1 3 27 0,-5 2-37 0,-3 3 30 0,-3 0-31 16,-3 2 31-16,-3 3-34 0,-3 3 32 0,-3 1-33 16,-4 4 30-16,-1-4-36 15,-1 4 5-15,0-4-43 0,2-3-17 0,-1-2-34 16,1-1 16-16,2-2-87 0,-1-3 12 0,3-1-105 15,0-2-23-15,9-6-90 0,-14 6-83 0,14-6-516 16,0 0-577-16</inkml:trace>
  <inkml:trace contextRef="#ctx0" brushRef="#br0" timeOffset="63534.94">19242 10295 293 0,'0'0'731'0,"0"0"-148"16,0 0-82-16,0 0-78 0,0 0-48 0,5 6-20 15,-5-6-73-15,0 0 22 0,-8 12-76 0,3-3 18 16,1-1-72-16,-2 3 18 0,2 2-55 0,-1 1-7 16,1 3-45-16,1-1 13 0,1 4-38 0,1 3 6 15,1 1-31-15,0 1-4 0,1 0-6 0,3 0-2 16,0 2-13-16,1 0-9 0,1 2-51 0,3-2 4 15,-1-5-73-15,-1 0 19 0,2-1-119 0,1-2 1 16,-1-3-91-16,3 0-121 0,-2-4-104 16,-1-2-514-16,0-4-666 0</inkml:trace>
  <inkml:trace contextRef="#ctx0" brushRef="#br0" timeOffset="63906.06">19492 10551 519 0,'-5'-8'713'0,"5"8"-94"0,-6-11-115 0,6 11-48 16,-7-8-125-16,7 8 48 0,0 0-59 0,0 0-4 16,-11 4-67-16,11-4-14 0,-8 13-43 15,8-13-39-15,-6 18-22 0,1-7-22 0,5 1-18 0,-3 1-18 16,3 0-14-16,0 1-27 0,1-3 10 16,-1 3-14-16,2-2-30 0,1-2-19 0,-3-10-18 15,4 18-17-15,-4-18-29 0,7 10-40 0,-7-10-46 16,0 0-15-16,11-4 0 0,-11 4 58 0,5-19-40 15,-1 1 79-15,-4-1-39 0,1-5 79 0,-2-3 11 16,0-2 25-16,-3-3 34 0,1 0 22 0,1 4 39 16,-1 2-12-16,1 0 74 0,-1 4-27 15,2 5 42-15,-2-1-56 0,3 5 9 0,0 13-20 16,4-19 31-16,-4 19-23 0,12-10 10 0,-12 10-35 16,19 1 13-16,-8 3-20 0,6 3 23 15,0 4 0-15,3 5-8 0,0 0-5 0,1 5-9 16,-1-1-16-16,-1 2-10 0,-2 2-8 0,0-1-14 15,-4-1-41-15,-2-1-44 0,-3-2-64 0,-2 0-53 16,-3-3-108-16,-3 1-74 0,0-5-180 0,0-2-83 16,-4 0-612-16,-1-3-847 0</inkml:trace>
  <inkml:trace contextRef="#ctx0" brushRef="#br0" timeOffset="64068.54">19417 10560 355 0,'0'0'621'0,"5"-13"-61"0,3 9-69 16,2-1-130-16,5-1-8 0,2 2-106 0,6-2 13 0,2 0-92 16,6-1 22-16,2-2-90 0,2 2 33 15,4-3-22-15,3 1-27 0,-3-2-90 0,-6 2-123 16,-2-1-144-16,-3-2-117 0,-4 1-77 0,-5 0-405 16,-2 0-424-16</inkml:trace>
  <inkml:trace contextRef="#ctx0" brushRef="#br0" timeOffset="64253.29">19865 10228 379 0,'-13'-7'603'0,"13"7"-47"0,0 0-53 0,0 0-52 16,0 0-39-16,0 0-9 0,12 17-53 0,3-4 47 15,5 3-39-15,1 3-4 0,6 2-37 0,0 2-48 16,-3 1-32-16,1 0-37 0,-6-2-41 0,-3-1-27 16,0 1-21-16,-6-3-21 0,-1 0-43 15,-7-1-67-15,-3 1-69 0,-6 0-67 0,-4-2-62 16,-2 0-93-16,-6 2-37 0,-2-1-129 0,0-1-54 15,-3-1-125-15,2-4-446 0,-2 3-717 0</inkml:trace>
  <inkml:trace contextRef="#ctx0" brushRef="#br0" timeOffset="64537.37">20374 10607 156 0,'0'0'961'0,"0"0"-142"16,0 0-90-16,5 7-65 0,-5-7-85 0,0 0-111 0,0 0-108 15,0 0-71-15,0 0-60 0,6-6-45 0,-6 6-74 16,0 0-111-16,0 0-161 0,4-11-236 16,-4 11-209-16,0 0-786 0,4-10-993 0</inkml:trace>
  <inkml:trace contextRef="#ctx0" brushRef="#br0" timeOffset="65067.52">20715 10226 383 0,'-9'-5'776'0,"9"5"-135"0,-11-9-93 15,11 9-108-15,-9-6-118 0,9 6-18 0,-8-5-109 16,8 5 40-16,0 0-60 0,0 0 32 0,-10 9-58 16,10-9 13-16,-2 14-55 0,2-14 16 0,3 19-55 15,-3-6 24-15,2 0-51 0,1 2 25 0,-1 2-44 16,0 0 22-16,1 2-32 0,0-1 29 16,1 3-34-16,-1-3 24 0,-2 0-35 0,3-1 27 15,-3-1-31-15,3 0 22 0,-4-5-49 0,3 0 28 16,-3-11-43-16,1 20 43 0,-1-20-49 0,-1 13 16 15,1-13-79-15,0 0 35 0,0 0-55 0,-13-1 67 16,8-7 13-16,1 0 1 0,-4-5-3 0,3-3 7 16,0-4 8-16,0-4 6 0,2-2 10 15,1-2 8-15,2 0 28 0,2-4 26 0,5-1-18 16,-2 4 74-16,8 0-46 0,1-4 47 0,6 6-62 16,-3 5 40-16,5 2-46 0,0 2 42 0,1 4-51 15,-1 3 42-15,0 4-41 0,-3 4 31 0,-3 3-41 16,1 2 46-16,-5 4-48 0,0 2 40 0,-4 3-46 15,-5-1 41-15,-4 4-46 0,-4 0 45 0,-6 2-48 16,-4 5 42-16,-4-1-45 0,-2 2 43 16,-3 0-39-16,-2 2 36 0,4-6-70 0,0-2-3 15,5-2-125-15,-1-1-32 0,4-2-95 0,2-3-136 16,1-1-160-16,11-7-399 0,-11 6-595 0</inkml:trace>
  <inkml:trace contextRef="#ctx0" brushRef="#br0" timeOffset="65317.86">21041 10146 633 0,'0'0'633'0,"0"0"-105"0,0 0-38 16,0 0-60-16,6 8-80 0,-6-8 24 0,0 0-79 15,-6 13 0-15,6-13-84 0,-5 14-7 0,1-6-63 16,2 2 18-16,-1 1-57 0,-1 1 8 0,2 3-47 15,-1-1 14-15,3 2-39 0,3-1 14 0,-1 4-32 16,3 2-5-16,3 0-40 0,0 1 2 0,2-2-64 16,2 2 12-16,1-1-92 0,-2-2 13 0,0-2-101 15,1 0-17-15,-1-2-127 0,-2-4-28 0,0 0-83 16,-3-4-378-16,-6-7-449 0</inkml:trace>
  <inkml:trace contextRef="#ctx0" brushRef="#br0" timeOffset="65837">21207 10356 454 0,'-5'-10'687'0,"0"1"-88"0,5 9-49 16,-6-13-104-16,6 13-135 0,-4-10-12 0,4 10-107 15,0 0 26-15,-9-3-78 0,9 3 34 0,0 0-60 16,-8 13 29-16,8-13-76 0,-2 13 33 0,2-13-67 16,0 20 36-16,0-8-47 0,2 0 29 0,1 0-45 15,-1-2 47-15,1 0-60 0,-1 1 17 0,-2-11-71 16,6 16 36-16,-6-16-91 0,5 9 8 0,-5-9-26 15,0 0-32-15,7-5 3 0,-7 5 22 0,4-16 21 16,-4 5 23-16,1-5 23 0,-2-4 18 16,1-5 16-16,-4-1 24 0,2 0 32 0,-1-2 33 15,-1 3-17-15,1 3 106 0,0 3-38 0,0 2 65 16,3-1-62-16,-4 5 30 0,4 1-77 0,0 12 48 16,4-18-36-16,-4 18 31 0,11-12-44 15,-1 9 27-15,-10 3-64 0,21-2 43 0,-7 2-57 16,-2 3 36-16,3-1-48 0,-1 2 49 15,-1 0-56-15,0 0 49 0,-1 2-50 0,-1-1 44 0,-4 1-52 16,-1 0 37-16,-6-6-61 0,5 12 56 0,-5-12-55 16,-3 13 55-16,3-13-47 0,-6 14 54 0,6-14-48 15,-9 14 51-15,9-14-48 0,-9 14 45 0,9-14-46 16,-7 12 49-16,7-12-52 0,-7 9 60 16,7-9-52-16,-2 11 65 0,2-11-40 0,0 0 55 15,7 14-54-15,-7-14 39 0,9 8-44 0,0-3 45 16,0 0-50-16,-3 1 43 0,3-1-53 0,0-1 50 15,-1 3-57-15,0 0 56 0,-3 2-54 0,2-2 57 16,-3 1-55-16,-3 2 47 0,-1-10-36 0,-1 20 45 16,-3-8-48-16,-4 0 45 0,0-1-48 15,-1 2 47-15,-3-2-52 0,2-1 50 0,-1 1-98 16,-1-3 26-16,1 0-109 0,-2 1-4 16,1-5-128-16,3 0-29 0,9-4-86 0,-16 2-104 15,16-2-416-15,-9-4-492 0</inkml:trace>
  <inkml:trace contextRef="#ctx0" brushRef="#br0" timeOffset="66036.37">21530 10056 497 0,'6'-7'695'0,"-6"7"-169"0,14-8-2 0,-14 8-142 16,18-4 15-16,-6 5-89 0,3 4 37 0,3-1-66 15,1 5 32-15,5 4-44 0,-3 3 11 0,3 2-22 16,-4 3-29-16,0 1-11 0,-4 3-38 15,-5 3-21-15,-4-1-29 0,-5 0-17 0,-4-1-27 16,-9 9-74-16,-9 2-65 0,-5-1-109 0,-4-4-136 16,-5 6-149-16,-4-2-231 0,-2-4-759 15,-3 0-1049-15</inkml:trace>
  <inkml:trace contextRef="#ctx0" brushRef="#br0" timeOffset="68599.49">15594 10753 460 0,'-9'-4'372'0,"9"4"66"0,0 0-105 0,-9-6 17 16,9 6-108-16,0 0 3 0,0 0-69 15,0 0 65-15,0 0-56 0,0 0 24 0,-6 7-54 16,6-7 44-16,5 17-77 0,-2-6 36 0,2 4-67 16,0 1 44-16,0 4-59 0,1 2 42 0,1 1-67 15,-1 4 33-15,1 2-60 0,-1 1 33 0,2 1-47 16,-3 0 47-16,1 0-59 0,-2 0 51 16,1 1-58-16,-2-7 52 0,2 1-49 0,-4-4 43 0,1-2-50 15,0-1 5-15,-2-4-2 0,1-1 8 16,-1-2 4-16,1 0 4 0,-1-12-4 0,-2 13-12 0,2-13 44 15,-8 6-52-15,8-6 41 0,-13-9-45 16,6 0 46-16,-2-4-40 0,0-3 47 0,0-5-59 16,2-2 50-16,1-5-52 0,0-5 49 0,3 0-46 15,2-4 55-15,2 3-40 0,4-9 60 0,4 4-37 16,1 1 18-16,4 1 3 0,3 1 6 16,3 4-4-16,1 2 20 0,2 2 27 0,3 3-26 15,-1 2 18-15,-1 7-37 0,-2 3 17 0,1 3-37 16,0 4-3-16,-4 4-4 0,0 4-5 0,1 1 8 15,-1 4-2-15,-3 2-5 0,-1 4 0 0,-5-1-2 16,-3 1-2-16,-3 1 27 0,-4 3-28 0,-2-1 13 16,-4 1-50-16,-4 1 21 0,-1 0-50 15,-3 0 39-15,-4-1-44 0,-1-1 47 0,1-2-48 16,-1-1 39-16,1-2-70 0,0-3 6 0,1-2-51 16,2-2-78-16,3 0-124 0,12-4-126 0,-20 0-160 15,20 0-297-15,-9-6-509 0</inkml:trace>
  <inkml:trace contextRef="#ctx0" brushRef="#br0" timeOffset="68867.17">16220 10579 454 0,'0'0'681'16,"0"0"-100"-16,0 0-171 0,0 0 9 0,0 0-73 15,-2 13 9-15,2-13-80 0,0 14 1 0,0-14-14 16,0 19-26-16,1-7-46 0,0 2-31 0,-2 3 2 16,2-1-47-16,1 3 5 0,-1 0-45 0,2 5 10 15,-1 0-41-15,1 2 16 0,1 0-32 0,1 3 15 16,0 2-70-16,0-2-7 0,0-1-76 0,3 1 19 16,-3-6-90-16,4 3 36 0,-3-4-33 15,4-2-25-15,-2-1-46 0,3 0-25 0,0-2-33 0,-1-5-49 16,1-1-78-16,0-2-436 0,-2-4-422 15</inkml:trace>
  <inkml:trace contextRef="#ctx0" brushRef="#br0" timeOffset="69237.1">16499 10876 367 0,'-9'-2'636'0,"9"2"-120"0,0 0-35 0,0 0-52 16,-10 7-60-16,10-7-43 0,-5 8-80 15,5-8 12-15,-5 11-85 0,5-11 30 0,-3 14-80 0,3-14 30 16,-1 12-75-16,1-12 24 0,-2 13-63 16,2-13 33-16,0 12-51 0,0-12 44 0,2 11-53 15,-2-11 49-15,0 0-54 0,2 10 38 0,-2-10-49 16,0 0 47-16,8-7-48 0,-8 7 41 0,7-18-46 16,-5 3 40-16,2-2-51 0,-3-2 49 0,0-5-51 15,-1-2 8-15,-1-1 2 0,1 1 46 0,0 0-51 16,0 1 49-16,0 4 7 15,0 1 45-15,0 3-18 0,0 2 20 0,0 2-38 16,1 3 11-16,2 0 13 0,-3 10 44 0,11-11-6 16,-11 11-9-16,19-1-26 0,-8 5-14 0,3 0-11 15,0 5-8-15,3 1-12 0,-1 4-3 0,2 2-7 0,0 0-2 16,1 4-5-16,-1-3 6 0,-1 2-8 16,-3-2 5-16,-2 0-39 0,-1-1-31 0,-2 2-59 15,-2-2-16-15,-3-3-113 0,-1-1-58 0,-5 1-92 16,2-13-115-16,-5 19-122 0,-2-8-504 0,-1-4-748 15</inkml:trace>
  <inkml:trace contextRef="#ctx0" brushRef="#br0" timeOffset="69432.57">16518 10897 6 0,'0'0'664'0,"-2"-10"-102"0,2 10-59 0,0-13-45 0,0 13-135 16,6-15 8-16,-1 7-115 0,4 0 15 15,3-3-91-15,6 0 23 0,3 0-85 0,5-2 37 16,2-1-73-16,1 1 38 0,6-1-72 0,-7 2-11 16,1 0-135-16,1 0-23 0,-3 1-142 0,-4 3-46 15,-2 0-69-15,-3-3-389 0,1 3-333 0</inkml:trace>
  <inkml:trace contextRef="#ctx0" brushRef="#br0" timeOffset="69787.33">16975 10633 408 0,'0'0'524'16,"-4"10"-80"-16,4-10 18 0,-5 16-92 0,5-16 5 15,-3 20-98-15,3-8 17 0,1 1-62 16,1 4 35-16,-1 0-52 0,1 0 36 16,1 2-66-16,0-2 10 0,2 1-35 0,1 1-7 15,0 0-37-15,-2-4-1 0,1 1-45 0,1-2 6 16,-3-3-31-16,1 0 15 0,0-3-23 0,-4-8 15 16,5 11-30-16,-5-11 11 0,0 0-45 0,0 0 13 15,12-5-41-15,-12 5 28 0,2-21-33 0,-2 8-3 16,-2-6 2-16,-1-5 0 0,-2 1 9 15,2-4 11-15,-2 2 4 0,1 0 1 0,-1 0 2 16,2 2 39-16,1 4-42 0,1 1 53 0,0 1-38 16,2 1 35-16,3 5-15 0,1 0 36 0,1 3-21 0,2 2 41 15,2 3-24-15,3 1 17 0,0 3-28 16,3 1 7-16,0 3-26 0,0 1-2 0,1 2-2 16,-1 2-1-16,0 0-3 0,-2 5-2 0,-3-2 18 15,-2-1-21-15,0 2 18 0,-5 1-25 0,-1 0 16 16,-2-2-43-16,-2 0 9 0,-2 1-60 15,0-2-18-15,1 0-126 0,-2-1-12 0,0-1-77 16,1-1-94-16,3-9-82 0,-6 14-55 0,6-14-423 16,-3 11-557-16</inkml:trace>
  <inkml:trace contextRef="#ctx0" brushRef="#br0" timeOffset="70333.53">17288 10679 126 0,'0'0'763'16,"-3"-11"-165"-16,3 11-13 0,0 0-132 16,-4-12-32-16,4 12-137 0,0 0 18 0,0 0-52 15,0 0-28-15,0 0-27 0,0 0-25 0,13 9-40 16,-8-2-22-16,0 3-22 0,3-1 19 0,-2 3-55 16,3 0 22-16,-1 1-45 0,0-1 28 0,-2 1-33 15,3-2 19-15,-4-1-43 0,0-2 15 0,0 1-40 16,-5-9 43-16,9 12-43 0,-9-12 16 0,0 0-65 15,0 0 41-15,0 0-43 0,0 0 65 0,-4-9-50 16,1-1 64-16,-3-4-49 0,1-1 13 0,-1-6 55 16,-1-1-56-16,0-6 58 0,0 6-56 15,1-3 39-15,1 3-18 0,1 2 64 0,0 3-51 16,3 1 43-16,1 3-55 0,1-1 53 0,3 3-56 16,1 0 48-16,0 1-52 0,0 4 42 0,3 2-50 15,1-2 57-15,-9 6-52 0,17-3 53 16,-17 3-56-16,19 3 53 0,-19-3-54 0,17 10 52 15,-10-4-53-15,1 1 44 0,-8-7-62 16,7 16 54-16,-7-16-46 0,4 18 40 0,-4-18-35 16,-1 21 56-16,-2-10-57 0,1 0 55 0,1-2-50 0,-2 1 60 15,3-10-45-15,-6 18 59 0,6-18-41 16,-4 15 60-16,4-15-32 0,-3 14 37 0,3-14 23 16,5 13 8-16,-5-13-5 0,11 12 9 0,-4-6 3 15,2 0-11-15,2-2-4 0,0 2-16 0,2-2-15 16,-3-1-13-16,0 2-11 0,2 1-8 0,-2-2-7 15,-2 0 0-15,-1 2-9 0,-7-6-3 0,10 12-1 16,-10-12-6-16,0 14-9 0,0-14-16 0,-7 17-5 16,-2-8-45-16,-3 1-5 0,1-1-45 0,-3 2 15 15,1-3-88-15,-2 2 2 0,1-3-55 0,-2 1-54 16,3-1-68-16,1-2-108 0,2-2-99 16,10-3-414-16,-15 3-586 0</inkml:trace>
  <inkml:trace contextRef="#ctx0" brushRef="#br0" timeOffset="70516.64">17482 10465 590 0,'0'0'730'0,"5"-15"-121"0,-5 15-52 0,8-6-85 16,-8 6 2-16,16 3-83 0,-7 1-21 0,4 6-72 16,4 3-16-16,2 4-13 0,-2 4-22 0,4 5-15 15,-3 4-36-15,-1 2-23 0,-7-4-35 0,-1 6-51 16,-7-2-69-16,-2 2-84 0,-4 2-115 0,-6 3-99 15,-4 1-222-15,-2-1-127 0,-5 1-793 16,-2-2-1030-16</inkml:trace>
  <inkml:trace contextRef="#ctx0" brushRef="#br0" timeOffset="71132.89">15465 11361 54 0,'17'-5'303'0,"-3"2"-72"0,8-4-34 15,3 1-38-15,8-3-34 0,11-2-22 0,4 0-23 16,3 0-24-16,13-3-32 0,4 1-36 15,4 2-30-15,3 0-88 0,2 1-233 0,6-1 179 0</inkml:trace>
  <inkml:trace contextRef="#ctx0" brushRef="#br0" timeOffset="74388.55">15422 11443 89 0,'-14'0'419'0,"14"0"-97"16,-21-2 17-16,21 2-111 0,-15-1 70 0,15 1-60 15,-13 0 52-15,13 0-46 0,0 0 23 16,0 0-78-16,0 0 30 0,9 3-83 0,5-3 46 15,4-2-63-15,4 1 57 0,7-2-51 0,9 0 43 16,11-3-38-16,6-1 44 0,14-2-65 0,5 0 30 16,7 2-41-16,2-3 6 0,6 2-43 0,7-1 27 15,6 2-43-15,2-2 16 0,3 3-39 0,21-1 26 16,-2 1-35-16,-18 3 17 0,23-2-37 0,-23 1 32 16,2 2-35-16,1-1 42 0,-1-2-28 0,-4 3 29 15,1-1-34-15,-2-3 28 0,-3 2-37 0,0 0 37 16,-3-4-34-16,-5 1 27 0,-3-2-47 0,-4 0 19 15,-1-2-48-15,-7-1 41 0,0 0-38 16,-3 1 41-16,-2-3-37 0,-3 3 46 0,-3-3-34 16,-1 1 43-16,-2 2-39 0,-12 0 48 0,1 0-42 15,-4 0 44-15,-2 2-42 0,1-2 43 0,-4 0-35 16,-1 2 38-16,0-2-44 0,-2 0 43 0,1 0-47 16,0 0 48-16,1 1-45 0,-1 0 42 0,0 2-44 15,0-1 32-15,2 2-27 0,0 1 42 0,-2 0-44 16,3 2 42-16,-1-2-42 0,-1 2 47 0,3-3-44 15,-2 1 43-15,1-1-43 0,-2 0 43 0,0 0-42 16,-2-1 39-16,-2-2-38 0,0 1 42 0,-6-1-61 16,-1-1 42-16,0 3-47 15,0-2 49-15,-1 2-48 0,0-1 52 0,0 1-49 16,-1 0 52-16,1 1-46 0,-3 1 44 0,2-2-42 16,-4 3 51-16,0 0-48 0,1 1 48 0,2-1-48 15,2-2 52-15,0 3-53 0,1-2 51 0,-4 2-50 16,-1-1 52-16,0 2-52 0,0-2 45 0,-1 1-42 15,1-2 53-15,-3 2-52 0,2 0 49 16,-2-3-59-16,0 3-51 0,-1-2 51 0,0 1-41 16,0-2 65-16,1 1-48 0,-1 2 54 0,2-2-37 15,-1 0 45-15,2 0-41 0,-1 2 53 0,1 0-53 16,1-2 52-16,-1 1-49 0,1 1 55 0,-2-2-53 16,0 2 55-16,0-1-53 0,0 2 42 0,-2-1-32 15,-5 1 43-15,4 0-52 0,-5 0 51 16,2 3-51-16,-2-3 49 0,0 2-49 0,-2 1 51 15,2-4-39-15,-5 4 38 0,3-1-49 0,-2 1 51 16,-1 0-52-16,1 0 56 0,-1 0-54 0,0 0 47 16,1 0-49-16,-14 0 56 0,24 1-52 0,-24-1 48 15,23 0-47-15,-23 0 50 0,18-1-50 0,-18 1 49 16,20 0-47-16,-20 0 54 0,15 0-56 0,-15 0 50 16,19 0-48-16,-19 0 51 0,14-2-50 15,-14 2 74-15,13-3-46 0,-13 3 59 0,13-2-38 16,-13 2 38-16,0 0-34 0,14-5 53 0,-14 5-36 0,11-6 32 15,-11 6-43-15,7-5 21 0,-7 5-44 16,7-7 33-16,-7 7-37 0,4-11 34 0,-4 11-30 16,2-13 30-16,-2 13-37 0,1-15 36 0,-1 15-42 15,1-18 51-15,-1 18-12 0,0-22 11 16,3 11-23-16,-3-4 26 0,2 3-40 0,-2-5 16 16,4-1-23-16,-2 0 17 0,1-5-26 0,-1-1 21 15,-2-1-25-15,1-3 11 0,-1 1-18 0,0-3 23 16,0-4-61-16,-1-1 21 0,-1 1-19 0,2 7 39 15,-2-1-30-15,1 3 36 0,-1 0-28 16,2 4 35-16,-2 3-30 0,0 0 23 0,2 2-21 0,-2 3 30 16,2-1-32-16,-4 3 32 0,3 0-29 15,-1 0 31-15,2 11-29 0,-6-18 33 0,6 18-32 16,-6-17 33-16,6 17-32 0,-6-15 33 0,6 15-33 16,-7-12 33-16,7 12-32 0,-6-10 23 0,6 10-21 15,-7-9 34-15,7 9-24 0,-7-8 24 0,7 8-32 16,-5-7 34-16,5 7-30 0,-4-8 29 15,4 8-33-15,-4-10 26 0,4 10-24 0,0 0 31 16,-4-11-38-16,4 11 31 0,0 0-28 16,-5-12 16-16,5 12-11 0,0 0 25 0,-7-10-33 15,7 10 28-15,-7-6-33 0,7 6 39 0,-11-8-35 0,11 8 35 16,-20-5-32-16,9 3 31 0,-3-1-32 16,-1 2 29-16,-2-1-28 0,0 1 43 0,-6-1-43 15,1 1 31-15,-5-2-32 0,0 2 33 0,-2 0-34 16,-8-2 33-16,-3 1-31 0,4 0 33 0,-4 0-34 15,-1 1 32-15,-1-2-48 0,-1 3 38 0,0 0-28 16,1 0 35-16,-8 1-29 0,10 2 29 0,-9-1-31 16,1 2 36-16,7-1-37 0,-5 2 35 0,-1-1-33 15,2 0 34-15,-1 1-34 0,0 1 34 0,7-3-35 16,-2 0 31-16,0 0-30 0,-8 0 6 0,3-1-41 16,-6 1 30-16,3 0-57 0,-3-1 56 15,1-1-41-15,2 2 50 0,-1 0-47 0,6 2 30 0,3-1-37 16,3 2 60-16,0-2-46 15,1 4 47-15,-5-1-35 0,1 0 57 0,2 4-51 16,2-4 53-16,0 0-48 0,-3 1 54 0,3 1-46 16,-4-1 39-16,-1 1-41 0,0-1 55 0,-2 0-55 15,1 1 51-15,-3-3-49 0,1 0 49 0,-2-2-60 16,-2 1 36-16,-1-1-47 0,2-1 54 0,-3 2-46 16,1-1 44-16,2 0-33 0,3 1 44 0,5-2-53 15,1 2 52-15,2-1-51 0,1 0 56 0,-2 0-50 16,1 0 50-16,0 0-47 0,-2 0 50 0,0-1-45 15,0 1 47-15,-2-1-50 0,-5 1 48 0,-2 0-46 16,0-1 77-16,1 1-45 0,-2 1 45 0,-1-4-56 16,2 2 46-16,-2 0-55 0,2-1 49 15,8 1-49-15,-1 0 44 0,0 1-51 0,1-1 51 16,2 0-54-16,-1-1 48 0,2 1-51 16,-1-1 53-16,4 0-55 0,-1 2 54 0,4-1-54 15,2 0 49-15,-2-2-7 0,-2 4-1 0,-1-3-1 16,0 4-2-16,-2-3-4 0,2 2-9 0,-4-1 7 15,-1 2 0-15,1-2-3 0,-7 1 2 0,-1-1-5 16,0 3-3-16,3-2 0 0,4-1-2 16,0 1 12-16,2 1-6 0,1-1-1 0,0 0 2 0,2 1-3 15,-1 0-3-15,2 0 5 0,-3 0-2 16,3-1 1-16,0 0-2 0,1 2-4 0,-1-1 11 16,-1-2-4-16,1 2-26 0,-1 0 30 0,-1-1 0 15,-1 1-4-15,-2-4-1 0,2 4-4 0,-2-1 6 16,1-1-3-16,1 1-6 0,0 0 9 0,2 0 4 15,-2-1-16-15,5 1 8 0,-2 0 1 16,1 0 1-16,0-1-2 0,0 1 1 0,4 0-2 16,-5 0 2-16,1 1-13 0,-1-1 8 0,1 1 6 15,-2 1 5-15,3-1-2 0,-3 0-3 0,-1 1-1 16,1-1 3-16,0 0-3 0,1 1 0 16,-1-1 0-16,1 0-1 0,0 0 2 0,1-1-7 0,1 1-6 15,2-3 9-15,2 2 8 0,-1 1 3 16,1-2-6-16,3 0-1 0,-2 1 0 0,2 0-46 15,1-2 57-15,0 2-56 0,4-2 59 0,0 1-49 16,1 0 52-16,-3 0-47 0,2 0 50 0,2 1-45 16,-2-3 51-16,3 3-57 0,-1 0 54 0,2-2-51 15,2 1 48-15,0 0-46 0,2-2 50 0,-1 2-50 16,12-4 50-16,-20 3-49 0,20-3 46 0,-16 5-47 16,16-5 48-16,-13 3-49 0,13-3 44 0,-12 4-33 15,12-4 40-15,-10 3-53 0,10-3 51 16,0 0-49-16,-12 5 51 0,12-5-50 0,-7 6 54 15,7-6-13-15,-7 11 43 0,7-11-52 0,-6 17 44 16,1-8-35-16,3 3 52 0,0 1-38 0,-1 0 2 16,2 4-12-16,1-1 21 0,-1 2-32 15,1 2 35-15,0 1-44 0,1 4 31 0,0 0-31 16,-1 1 27-16,0 2-40 0,0-1 35 0,-1 2-43 16,1-1 38-16,-1 4-29 0,-2-2 37 0,2-4-37 15,0 2 30-15,-2-2-31 0,2-1 29 0,-1 1-30 16,1-3 34-16,0 2-36 0,0-6 36 15,-1 2-33-15,2-4 34 0,0 1-37 0,-1-2 34 0,1-2-33 16,0-2 31-16,0 0-32 0,0-12 34 16,0 21-33-16,0-21 32 0,0 16-31 0,0-16 31 15,0 13-40-15,0-13 52 0,0 12-34 0,0-12 31 16,0 0-32-16,0 13 35 0,0-13-41 0,0 0 33 16,0 0-48-16,0 15 42 0,0-15-25 15,0 0 22-15,0 0-21 0,0 0 28 0,0 12-34 16,0-12 32-16,0 0-44 0,0 0 18 0,0 0 31 15,0 0-35-15,0 0 31 0,0 0-31 0,0 0 28 16,0 12-32-16,0-12 27 0,0 0-35 0,0 0 32 16,0 0-25-16,0 0 32 0,4 9-31 0,-4-9 32 15,0 0-30-15,6 6 3 0,-6-6 3 0,0 0 5 16,11 7 3-16,-11-7-1 0,15 4 2 0,-5-1-2 16,4 0 2-16,0-3 1 0,5 2 3 0,1-2-1 15,4-2 2-15,3 2 27 0,3-2-32 0,1 1 22 16,3-2-28-16,1 0 13 0,0 1-73 0,-1-1-97 15,-4 0-227-15,-2-1-179 0,-7 3-718 16,5-2-890-16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5-08-09T03:40:18.960"/>
    </inkml:context>
    <inkml:brush xml:id="br0">
      <inkml:brushProperty name="width" value="0.05292" units="cm"/>
      <inkml:brushProperty name="height" value="0.05292" units="cm"/>
      <inkml:brushProperty name="color" value="#FF0000"/>
    </inkml:brush>
  </inkml:definitions>
  <inkml:trace contextRef="#ctx0" brushRef="#br0">13589 8176 93 0,'0'0'442'0,"-11"6"-96"0,11-6-10 0,-9 4-41 16,9-4-12-16,0 0 21 0,-13 5-88 0,13-5 25 16,0 0-75-16,-9 4 38 0,9-4-74 0,0 0 41 15,0 0-70-15,0 0 62 0,0 0-72 16,0 0 54-16,0 0-37 0,0 0 60 16,9-12-85-16,-9 12 19 0,15-7-8 0,-2 0 4 15,5-1-5-15,11-4-4 0,11-5 14 0,16-7-3 16,9-1-13-16,8-2-12 0,27-7-17 0,8-3-9 15,10 2-13-15,7 2-7 0,6-2 1 16,3 3-7-16,1 1-29 0,1 4 22 0,-1-2-24 0,-2 4 25 16,-4-2-18-16,-3 2 28 0,-9 2-33 15,-6-2 31-15,-21 5-6 0,-7 2-6 0,-4 0-6 0,-9 0-2 16,-7 3 2-16,-13 2 2 0,-8 1-4 0,-10 3 0 16,-3-1-4-16,-6 2 0 0,-2-1 23 15,-9 3-30-15,-1 0 19 0,-11 6-31 0,10-10 27 16,-10 10-32-16,-4-9 1 0,4 9 4 0,-11-8 5 15,11 8 5-15,-18-5-3 0,6 3-11 0,1-1-5 16,-1 2-20-16,-1-1-17 0,0 1-16 0,0 0 27 16,-2-1-65-16,0 2 36 0,0 0-30 15,-5 0 50-15,1 0-44 0,0 0 70 0,-2 0-45 16,1 0 66-16,-1 0-47 0,-1 0 62 0,-1 0-53 16,0 0 67-16,0 0-52 0,-1-1 55 0,1 1-54 15,1-2 45-15,0 4-33 0,3-4 59 0,1 2-57 16,3 0 69-16,1-1-54 0,14 1 68 15,-23-1-40-15,23 1 58 0,-14 1-53 0,14-1 63 16,0 0-60-16,0 0 52 0,0 0-39 0,14 4 44 16,-14-4-55-16,28 0 55 0,-6 0-33 0,-2 0 11 15,4-1-1-15,3 1-2 0,3-2-4 0,-1 2-5 16,2-1-6-16,1 0-4 0,1 1 6 0,3-2-7 16,-1 4-4-16,-3-1-8 0,-2-1-9 0,-2 3-3 15,-3-2-2-15,0 2-3 0,-6 1 1 0,-3 1 8 16,2 0 7-16,-6 0-4 0,-3 2 0 15,-2-2 4-15,-7-5-4 0,2 16-3 0,-7-8-4 16,-6 5-22-16,-4 0 14 0,-8 2-45 0,-4-1-20 16,-5 4-53-16,0 1 23 0,2-1-51 0,3-3-22 15,4 0-61-15,6-2-12 0,-1 0-127 0,5 0-33 16,3-1-92-16,1-2-114 0,4 0-269 16,5-10-420-16</inkml:trace>
  <inkml:trace contextRef="#ctx0" brushRef="#br0" timeOffset="866.21">16692 7116 495 0,'-15'-2'509'16,"15"2"-80"-16,0 0-52 0,-17-1-29 0,17 1-41 15,0 0-47-15,-10-2-34 0,10 2-18 0,0 0-67 16,0 0 70-16,0 0-51 0,0 0 62 0,18 2-67 0,-4-1 38 16,4 2-56-16,3-2 9 0,8 2-44 15,0-3 18-15,4 0-51 0,7 0 22 16,2-3-49-16,7 1 15 0,-1-1-38 0,-1 0 30 15,-5 2-34-15,-2-2 19 0,-4-1-37 0,-3 1 35 16,-5 0-38-16,-2-1 32 0,-6 3-42 16,-2-1 26-16,-1-1-40 0,-6 2 16 0,-1 0-66 15,-10 1 49-15,11-7-64 0,-11 7 53 0,0 0-53 16,-13-8 56-16,3 6-50 0,-3-1 65 0,-2 2-46 16,-1 1 65-16,0 0-44 0,0-4 57 0,0 5-50 15,0 2 62-15,2-3-36 0,0 3 67 0,0-2-45 16,3 2 70-16,-2 1-33 0,3 0 56 0,2 2 2 15,0 1 24-15,1 1 12 0,2 2 22 0,2 0-8 16,1 1 11-16,0 1-9 0,2 2-8 0,2 0 6 16,0 1-8-16,1 3-7 0,1 0-22 0,2 2-17 15,-2 0-16-15,1 0-15 0,-1 1-7 0,-1 1-28 16,-1-2 3-16,-1-1-1 0,0 0-8 16,-1 2-6-16,-1-2 0 0,-2 3-6 0,-2 0 1 15,-2 0 1-15,0 0-8 0,0-3-3 0,-1 1 3 16,-1-1-6-16,-1 1 4 0,0-4-5 0,1 2 3 15,-4-5-6-15,3 2 12 0,-1-5-2 16,-1 1 16-16,0-4 7 0,-1 0 33 0,2-4 3 16,-1-2-4-16,-2-1-8 0,3-1-7 0,-4-2-9 15,2-4-45-15,0 0 17 0,1-1-90 0,1-2-136 16,-1 0-146-16,3-2-224 0,3-1-249 0,3 3-834 16,3 10-1338-16</inkml:trace>
  <inkml:trace contextRef="#ctx0" brushRef="#br0" timeOffset="2348.85">16953 7016 95 0,'-8'-9'395'0,"3"-1"-14"0,1 2-93 16,4 8-1-16,-5-17 5 0,1 8-17 0,4 9-5 16,-5-15-24-16,5 15-2 0,-4-12-4 0,4 12-8 15,-3-13-12-15,3 13-12 0,-3-8-44 0,3 8 17 16,0 0-39-16,-4-9 44 0,4 9-36 16,0 0 26-16,0 16 12 0,1-4-2 0,1 6-21 15,0 7 2-15,2 8-14 0,2 7-23 16,1 6-9-16,-2 1-14 0,4 4-22 0,2 10-12 0,1 1-17 15,-2 2 0-15,1 1-20 0,1-1-1 0,-2 0-13 16,0 0 3-16,-1-2-19 0,-3-12 7 16,-1 0-11-16,0-4 4 0,-1-3-12 0,-3-7 12 15,-2-4-6-15,1-5 2 0,-2-2-2 0,1-5 4 16,-2-2-9-16,0-2 7 0,-1-3-11 0,0-3 7 16,-1-2-17-16,5-8 5 0,-10 6-10 0,10-6 6 15,-12-3-13-15,12 3 15 0,-9-15 0 0,5 2 3 16,-1-2-14-16,0-5 14 0,-2-5-11 0,3-6 10 15,0-4-6-15,-1-9 10 0,2-1-8 0,1-2 11 16,2-2-13-16,0-1 15 0,2-1 2 0,2 0-1 16,1-1 1-16,2 2-1 0,3-1 1 15,0 1-1-15,2 3-2 0,3 1 3 16,-1 4 7-16,3 3 2 0,2 5 5 0,1 2 7 16,2 4 2-16,-2 7-1 0,3 6-1 0,2 1-4 15,-4 6 5-15,1 3-2 0,-2 5-1 0,0 2 4 16,0 6-6-16,-1 1-3 0,-4 4-9 0,-2 4 4 15,-5 0-4-15,-3 4-30 0,-5 0-20 0,-2 2-44 16,-7 3-13-16,-6 2 5 0,-2 5-4 0,-5-3-8 16,-2 0-2-16,-2-2-31 0,-2 1 54 15,0-4-21-15,0 0 55 0,0 0-19 0,5-8 48 16,0-1-28-16,6-3 43 0,-1-3-29 0,5-1 36 16,2-4-35-16,11-5 41 0,-18-2-37 0,18 2 43 15,-9-14-40-15,9 2 30 0,4-4 0 0,2-4-1 16,5-7 0-16,8-3 50 0,4-4-62 0,2 2 63 15,6-2-45-15,5-2 48 0,-4 4-36 16,-1 2 19-16,1 3 9 0,-1 1 0 0,-4 3 2 16,-4 4 5-16,-1 3-2 0,-4 3 20 0,-4 3 14 15,0 2 18-15,-4 2 20 0,-10 6 7 0,15-1-9 16,-15 1 6-16,10 5 11 0,-4 3-1 0,-5 2-18 16,4 1-15-16,-2 3-23 0,1 4-13 0,-1 2-11 15,1 2-12-15,1 2-5 0,-1-1-13 16,1 1 0-16,0-1-13 0,0 0-12 0,2-1-30 15,-2-2-33-15,1 0-47 0,-1-5-23 0,2-1-33 0,0-1-1 16,-2-4-62-16,2-4-16 0,-7-5-65 16,9 5-7-16,-9-5-91 0,9-7-2 0,-9 7-48 15,4-19 15-15,-3 5-8 0,-1-4-23 0,-1-5-209 16,-2-1-193-16</inkml:trace>
  <inkml:trace contextRef="#ctx0" brushRef="#br0" timeOffset="2500.81">17410 6784 745 0,'-6'-12'711'0,"1"3"-119"16,5 9 17-16,-8-14-129 0,8 14-80 15,-5-13-43-15,5 13-103 0,-4-8-25 0,4 8-84 16,0 0-2-16,1-15-63 0,-1 15-65 0,7-8-244 16,-7 8-133-16,0 0-190 0,15-2-582 0,-15 2-748 15</inkml:trace>
  <inkml:trace contextRef="#ctx0" brushRef="#br0" timeOffset="3519.64">17810 7113 572 0,'0'0'782'16,"-7"12"-46"-16,7-12-112 0,-12 10-58 0,6-4-64 15,-3 0-73-15,2 1-86 0,0 0-70 0,2 1-48 0,1 2-39 16,0-1-36-16,4-9-25 0,0 23-20 15,4-10-31-15,2-1-14 0,2 2-15 0,3-1-30 16,5 1-27-16,-1-3-30 0,3 0-15 0,0-1-20 16,-3-3-8-16,3-3-11 0,-1-2-10 0,0-2-29 15,0-3-2-15,1-5-99 0,-1-4 30 0,-1-4-82 16,-2-6 37-16,-2-3 12 0,-3-5-14 0,-5-4 104 16,-2-2-25-16,-2 0 48 0,-2-1 78 0,-2 2 153 15,0 0-34-15,-3 3 149 0,2 1-43 16,-1 1 92-16,1 8-2 0,-1 1 13 0,3 2-10 15,0 5-37-15,1 3-26 0,-1 0-16 0,3 11 22 16,0 0 29-16,4-10-16 0,-4 10-19 16,10 10 0-16,-1 1-18 0,3 4-16 0,-1 4-32 15,5 5-27-15,-1 8-49 0,1 0 14 0,1 4-37 16,0 0 10-16,-3 1-44 0,2 1-50 0,-1-2-88 16,-1-1-89-16,-4-4-68 0,-1-4-35 0,0-5-25 15,-2 0 7-15,-2-5 67 0,1-4-50 0,-1-3 73 16,1-3-35-16,-6-7 69 0,9 2-20 0,-9-2 80 15,10-13 28-15,-6-2 32 0,-1-3 17 0,-2-2 14 16,-1-4-8-16,0-2 138 0,-1 4 12 0,-2-1 96 16,1 2-37-16,-1 3 33 0,-1 0 26 15,-1 4-31-15,0 1-26 0,-4 3 8 0,0-1-15 0,1 7-6 16,-1 0-3-16,9 4-2 16,-15-2-20-16,15 2-16 0,-10 7-13 0,5 0-15 15,5-7-8-15,-4 18-8 0,4-18-1 0,5 22-11 16,3-12 2-16,1 4-10 0,1-4-8 0,6 2-24 15,1-4-7-15,0 2-40 0,1-4 11 0,1-2-24 16,1-3-9-16,1-2 6 0,2-3-10 0,1-4-6 16,2 0 10-16,-1-2 13 0,-1-3 14 15,-4 2 17-15,-3 0 3 0,-1-2 15 0,-2 4 4 16,-5-1 9-16,-1-2 16 0,0 1-24 0,-4 3 58 16,0-4-19-16,-4 12 43 0,0-17-37 0,0 17 47 15,-3-18 12-15,3 18 44 0,-2-14-21 0,2 14-10 16,-3-12-33-16,3 12-3 0,0 0-24 0,0 0 6 15,0-13-22-15,0 13 5 0,0 0-17 0,0 0 10 16,0 0-18-16,8 6 13 0,-8-6-3 0,5 12-5 16,-5-12-4-16,4 15-16 0,-1-4-8 15,-1 0-3-15,0 1-4 0,1-2-3 0,1 2-4 16,1-1-16-16,0 2-6 0,2-2-15 0,0 0 2 16,1-4-1-16,1 0 11 0,0-1-2 0,1-3 6 15,-10-3-16-15,22 2 6 0,-9-5 9 0,-1-4 3 16,1 0 26-16,1-1-5 0,-2-2 2 15,2 0 6-15,-3 0 6 0,1-1 10 0,-2 3 9 16,-2-2 30-16,0 3 26 0,-1-1 17 0,-7 8-4 16,8-14-34-16,-8 14 9 0,4-10-22 0,-4 10 16 15,0 0 2-15,0 0-4 0,0 0-4 0,0 0-3 16,0 0 6-16,0 0-6 0,-7 9-6 0,7-9 1 16,-1 13 4-16,1-13-3 0,5 16 0 0,0-7-7 15,3 0-2-15,3 0-4 0,0-2-5 0,0 1 0 16,3-4-1-16,-1-1-4 0,2-3-1 0,1-3-2 15,1-1-2-15,0-6-2 0,0-3-4 0,-4-4-1 16,-1-1-16-16,-4-4 19 16,-2-1-15-16,-3-2 21 0,-4 0 2 0,-3 1 6 0,-7-2-2 15,-5 1-5-15,-6-1-2 0,-5 0 3 0,-1 6-2 16,4 3-2-16,0 4-6 0,4 4-70 16,0 0-109-16,4 5-131 0,3 2-103 0,13 2-198 15,-22 2-772-15,22-2-987 0</inkml:trace>
  <inkml:trace contextRef="#ctx0" brushRef="#br0" timeOffset="4020.63">19607 6766 550 0,'0'0'723'0,"0"0"-46"0,0 0-99 16,-12-5-59-16,12 5-55 0,0 0-67 0,0 0-76 16,0 0-56-16,0 0-36 0,12-7-33 0,-12 7-17 15,23-1-15-15,-5 1-27 0,1-2-28 0,3 2-22 16,5-1-18-16,1 1-12 0,1-1-10 0,1 0-8 15,-1-2-10-15,-1 0-10 0,-1 0-17 16,0-1-21-16,-5 0-60 0,-2-2-10 0,-3 0-45 16,-5 0 28-16,-4-2-50 0,-8 8 47 0,4-12-43 15,-4 12 70-15,-9-12-30 0,-4 7 55 0,-3 0-36 16,-4 2 78-16,-1 2-11 0,-1 1 88 0,-1 1-35 16,1 4 71-16,-2 1-38 0,4 3 45 0,0 1 32 15,4 3 31-15,4 4 5 0,2-1 4 0,5 3 33 16,5-1-2-16,5 5 8 0,5 3-15 0,3 3-39 15,6 0-24-15,0 3-22 0,3 0-10 16,0-2-35-16,-3 1 5 0,1-3-27 0,-3-3 12 0,-5-2-43 16,-2-2 21-16,-3-3-37 0,-4-2 7 0,-4-1-43 15,-5-2-19-15,-7 0-34 0,-4 1-41 0,-7-4-33 16,-8-2-46-16,-12-1-51 0,-1-3-68 16,-4 0-65-16,0-3 33 0,6-1-93 0,4-1-75 15,2 1-260-15,5 0-325 0,3-4-728 16</inkml:trace>
  <inkml:trace contextRef="#ctx0" brushRef="#br0" timeOffset="5419.8">14603 9615 157 0,'-17'3'392'0,"17"-3"-87"16,-13 4-55-16,13-4-40 0,0 0-67 0,-13 2 69 15,13-2-50-15,0 0 78 0,0 0-26 0,0 0-21 16,9 4 22-16,-9-4-56 0,21 0 64 0,-7-2-46 15,6 0 46-15,6-3-68 0,6 1 78 0,5-3-53 16,10-2 20-16,4-2-33 0,13-3-22 16,9 0-26-16,4-3-21 0,7 0 11 0,7 0-46 15,1 1 16-15,4-1-41 0,-3 4-1 0,3 1-14 16,-4 4-3-16,-4 2-5 0,-5 1 0 0,-6 2 20 16,-15 2-38-16,-3-1 26 0,-5 2-31 15,-2 2 22-15,-12-1-32 0,-4 0 9 0,-6 0-63 16,-4 0 35-16,-6-1-69 0,1 1 49 0,-6-1-46 15,-2 2 61-15,-13-2-40 0,18-2 61 0,-18 2-52 16,0 0 62-16,9-3-50 0,-9 3 55 0,0 0-47 16,-14-11 57-16,14 11-50 0,-21-9 60 0,6 2-49 15,-1 0 51-15,-4 1-51 0,-2-2 58 0,1 2-54 16,-2 0 55-16,1-1-51 0,4 4 57 0,-1-1-52 16,2-1 65-16,3 1-42 0,2 1 60 0,0 0-45 15,12 3 3-15,-16-3-5 0,16 3 9 0,0 0 17 16,0 0 0-16,0 0 29 0,8-6-1 0,5 6 39 15,4 2 8-15,2 2-20 0,3 2-13 0,2 3 42 16,1 3-5-16,2 2-16 0,0 1-17 16,-4 3-6-16,1 1-13 0,-2 0-9 15,-5 2-10-15,1 1-3 0,-7-3-8 0,-1-2-8 16,-6 1-4-16,-3-1-6 0,-3 0-4 0,-6 1-5 16,-3-1-1-16,-2-1-14 0,-5-1-31 0,-1 0-47 15,0-3-42-15,-2-2-44 0,3-2-82 0,2-3-102 16,3-1-132-16,1 0-219 0,12-4-510 0,-10-4-823 15</inkml:trace>
  <inkml:trace contextRef="#ctx0" brushRef="#br0" timeOffset="6597.8">16915 9283 480 0,'-11'3'765'0,"0"0"-72"16,-1 2-122-16,2 0-17 0,0 1-116 0,0 2-62 16,1 3-5-16,3-1-53 0,3 3-48 0,1 0-28 15,4 3-38-15,1 0-38 0,3 3-32 16,3 1-32-16,2 0-10 0,2 3-16 0,1-1-22 16,0 1-9-16,-2-4-9 0,-1-2-7 0,0-1-8 15,0 0-7-15,-2-4-5 0,-3 1-17 0,0-3-12 16,0-3-8-16,-6-7-8 0,7 11-19 0,-7-11-28 15,0 0 3-15,0 0 8 0,-7-11 12 0,1 0 9 16,-1-2 9-16,-4-3 31 0,0 1-20 0,1-3 5 16,-5-4 12-16,-1 3-4 0,0-2 1 0,1 2 4 15,1 1 4-15,2 4 5 0,0-3-3 0,1 3 2 16,3 2-1-16,0 1-2 0,3 3 0 0,5 8 4 16,-5-14 0-16,5 14 2 0,4-10 0 0,-4 10-7 15,6-8 7-15,-6 8-2 0,9-6 6 16,-9 6 2-16,11-8-2 0,-11 8-3 0,11-6-1 15,-11 6 2-15,11-11-3 0,-11 11-7 16,9-13 1-16,-6 4 6 0,-3 9-4 0,6-20-21 16,-4 9 24-16,-2 11-16 0,0-21 24 0,-2 9-19 15,1 0 26-15,-2-1-7 0,-2 0 2 0,2 1-1 16,-3-1 5-16,3 2 44 0,-1 2 0 0,0-1-7 16,0 2 3-16,-1 1 0 0,5 7-13 0,-6-12-17 15,6 12 26-15,0 0 25 0,0 0 4 0,0 0-6 16,2 14-1-16,2-2 2 0,2 4-1 0,2 4 3 15,-2 2-11-15,5 6-10 0,-1-1-13 0,-1 4-6 16,2 5-4-16,2-1-5 0,-1 4-4 0,-1-3-2 16,-1 1-5-16,-1-1-1 0,-1-5-2 15,1 0-3-15,-3-1-21 0,-1-1 16 0,1-5-17 16,-3 0-2-16,1-2-42 0,-1-4-14 0,-1-2-43 16,1-2 19-16,-2 0-2 0,-1-14 23 15,0 20-25-15,0-20 20 0,-4 11-17 0,4-11 38 16,0 0 11-16,-12 2-4 0,12-2 10 0,-8-5 9 15,8 5 7-15,-9-10 8 0,9 10 7 0,-10-16-9 16,10 16 21-16,-7-19 12 0,5 8 6 0,-2-3 16 16,1-1 2-16,1-3 6 0,-1 1-7 0,1-2-6 15,0-6-2-15,1-3-2 0,-1 1-7 0,-1-5-1 16,2-2-3-16,1 0-5 0,-1 0-19 16,2-1 18-16,0 1 0 0,4 0 17 0,0 4-9 15,4 1 9-15,1 1-4 0,4 6 4 0,1-1 16 16,5 7-5-16,-2 3-2 0,-2 4-4 0,2 2-3 15,-1 4-3-15,1 1-6 0,-4 4-14 0,4 1 27 16,-5 2-20-16,1 3 14 0,-5 1-9 0,-4 1 1 16,-3 0-4-16,-2 2-5 0,-2 0-3 0,-5 1-2 15,0 1-8-15,-6 0-1 0,1-1-4 0,-2 0-22 16,2-2-3-16,0-3 2 0,-1-1 12 16,4-2-31-16,-1 0 20 0,10-5-3 0,-17 0-16 15,17 0 5-15,-10-6 4 0,10 6-7 0,-4-15 1 16,6 4-18-16,0-4-54 0,3 0 50 0,3-2-20 15,1-1 53-15,3 1 0 0,2 1 9 0,1-1 4 16,2 2 6-16,0 2 5 0,1 1 6 16,0 2 3-16,3 3 10 0,-6 3 39 0,1 0 30 15,-1 4 47-15,-1 1 14 0,-3 2-18 0,-1 1 27 16,3 3 6-16,-4 2 10 0,-1 0-24 0,-1 2-11 16,0 1-27-16,-1 0-10 0,-1 2-16 0,-1-1-15 15,1 3-16-15,2-1-9 0,-2-1 1 0,0 1-7 16,0-1-6-16,0-1-3 0,1-1-12 0,1 1-3 15,-2-5-21-15,-1 0-27 0,-4-8-66 0,9 11-45 16,-9-11-80-16,0 0-39 0,0 0-118 0,12-3-6 16,-12 3-63-16,0-16 14 0,-1 5-32 15,-3-5 56-15,-2 1 39 0,0-6 44 16,-1 2 62-16,-2-1 39 0,-1 0 48 0,1-1 42 16,-1 0 43-16,0 2 21 0,-2-1 38 0,2 1 7 15,-3 1 35-15,3 0-13 0,-2-1 52 0,1 3 27 16,1 0 30-16,1 1 60 0,0 0 25 0,1 3 55 15,2 0 29-15,-1 3-1 0,2-2-6 0,2 2-42 16,3 9-43-16,-5-16-30 0,5 16-29 0,2-12-24 16,-2 12-16-16,6-11-47 0,-6 11-163 15,14-8-167-15,-5 4-134 0,4 1-398 0,-13 3-383 16</inkml:trace>
  <inkml:trace contextRef="#ctx0" brushRef="#br0" timeOffset="7766.31">17559 9086 389 0,'0'0'692'16,"0"0"-2"-16,-7 8-100 0,7-8-48 0,-9 6-88 15,9-6-31-15,-14 6-67 0,6-1-22 0,8-5-78 16,-16 8-34-16,16-8-25 0,-10 12-30 0,10-12-30 16,-5 16-27-16,5-16-21 0,1 18-18 0,1-8-14 15,5 2-16-15,3-2-10 0,0 2-6 16,4-1-8-16,4 1-10 0,0-2-5 0,1-2-19 0,0-1-11 15,-1-3-14-15,3-2-18 0,-2-1-50 16,-1-3-32-16,2-5-41 0,1-2-36 0,-6-5-1 16,2 0 8-16,-3-8 19 0,-2-2 80 15,-3-4-36-15,-2 0 81 0,-3-2-37 0,-2 1 73 16,-2 3-45-16,0-2 77 0,-1 1-49 0,-3 2 108 16,-1 0-13-16,-2 5 97 0,-1-1-44 0,-1 2 90 15,0 2-42-15,0 4 45 0,0 2-40 0,1 4 21 16,8 7-7-16,-10-7 15 0,10 7 11 0,0 0-20 15,-9 8-4-15,9-8-26 0,0 17-7 0,5-2-18 16,0 2-23-16,2 2-17 0,2 1-24 16,3 5 0-16,1 1-13 0,5 4-3 0,-5-3-10 0,2 1-39 15,-2-3-62-15,0 1-68 0,-1-2-63 16,-3-4-56-16,0-2-29 0,0-3 48 0,-2-2-25 16,0-3 39-16,-7-10-55 0,11 12 72 0,-11-12-30 15,12 1 89-15,-12-1-20 0,11-8 90 0,-6-1-32 16,1 0 26-16,-1-4 113 0,-1 0 22 15,1 1 114-15,-1-2-11 0,-1 2 34 0,-1 1 23 16,1 0 17-16,0 2 18 0,-3 9 1 0,3-15-18 16,-3 15-36-16,1-12-36 0,-1 12-30 15,0 0-20-15,3-12-29 0,-3 12-5 0,0 0-8 16,0 0-6-16,0 0-17 0,0 0-1 0,8 9-13 16,-8-9 0-16,6 7-14 0,-6-7-6 0,10 12-32 15,-10-12-6-15,10 11-53 0,-10-11-15 0,11 11-30 16,-11-11 6-16,6 10 2 0,-6-10 13 0,8 9 12 15,-8-9 20-15,5 8 16 0,-5-8 15 0,0 0 13 16,5 8-4-16,-5-8 55 0,0 0 28 0,0 0 4 16,0 0 28-16,5 7-11 0,-5-7 29 0,0 0-10 15,0 0-6-15,10-3-11 0,-10 3-4 0,18-6-23 16,-4 0 4-16,7 0-9 0,2-2-5 0,6-1-7 16,3 0-5-16,5-5-1 0,1 1-5 0,2-1-4 15,-3-2-2-15,-2 0 2 16,-2-2-8-16,-8 4 1 0,1-2 2 0,-8 3-2 0,-3 1-6 15,-5 2-7-15,-4-1-1 0,-6 11 3 16,2-15-1-16,-2 15 5 0,-13-7-4 0,3 5 24 16,-4 2 24-16,-3 2 41 0,1 2 8 0,-1 2 0 15,-2 3 3-15,1 1 3 0,4 1-7 0,-1 1-10 16,4 0-12-16,4 0-3 0,2 2 18 0,2-2-9 16,6 1-6-16,0 1-1 0,4-2-13 0,5 3-7 15,3-3-11-15,0-1-12 0,4 1-5 0,3-5-3 16,-1 0-15-16,3-2-30 0,0-1-15 0,-2-3-13 15,0-1-22-15,0 0 24 0,1-2 2 0,-1-1-33 16,-4 0-25-16,1-2-26 0,-3-1 16 0,-1 1 0 16,-4-2-4-16,0-1-16 0,-3 3-52 15,0-3-84-15,-2-1-10 0,-6 9-110 0,7-13 1 16,-1 7-102-16,-6 6-6 0,8-14-5 0,-8 14 16 16,8-11 50-16,-8 11 103 0,6-7 137 15,-6 7 86-15,9-5 66 0,-9 5 80 0,0 0 92 16,9-4 80-16,-9 4-11 0,0 0 111 0,0 0-27 15,0 0 67-15,9-4-52 0,-9 4 59 0,0 0-66 16,0 0-17-16,0 0 8 0,0 0-10 0,-6-11-32 16,6 11-28-16,0 0-25 0,-8-3-24 0,8 3-21 15,0 0-18-15,-15 1-18 0,15-1-18 0,-11 6-13 16,11-6-12-16,-7 10-5 0,7-10-8 16,-3 11-6-16,3-11-21 0,1 15 13 0,3-6-11 15,-4-9 5-15,9 15-19 0,-2-10 12 0,0 1-14 16,2 0 16-16,-9-6-14 0,18 5 11 0,-18-5-1 15,19-5-13-15,-11 1 15 0,2-5-2 0,-4-4-3 16,0-2 2-16,-4-3 2 0,0 0 1 0,-4-2 14 16,1-3 45-16,-6-1 14 0,-1-2-9 15,-3 1 4-15,-1 1-10 0,-5 0-5 0,0 4-16 16,-1-1-11-16,3 7-10 0,0 0-41 0,3 4-106 16,0 1-120-16,4 5-46 0,8 4-155 0,-9-4-93 15,9 4-192-15,0 0-584 0,10 4-916 16</inkml:trace>
  <inkml:trace contextRef="#ctx0" brushRef="#br0" timeOffset="8448.35">19576 8759 15 0,'0'0'788'0,"0"0"-181"0,-5 7-92 15,5-7-33-15,0 0-96 0,0 0 22 0,-6 10-59 16,6-10 18-16,-2 10-61 0,2-10-7 0,-6 15-41 15,3-3-20-15,0-1-19 0,-1 2-37 0,0 1-32 16,0 3-28-16,-1 2-25 0,3-2-19 0,-1 1-23 16,1 2-4-16,0-1-18 0,1 0 1 0,0 0-6 15,1-2-4-15,-1-1-24 0,1-2-18 16,-2-1-29-16,2-1 6 0,0-12-48 0,0 13-13 16,0-13-34-16,0 0 13 0,0 0-29 0,0 0 51 15,-9-12 6-15,5-1 2 0,-1-3 59 0,-1-6-39 16,1-8 67-16,-3-10-49 0,-1 1 47 0,3-5-39 15,1-3 58-15,1 1-51 0,3-1 12 0,2 1 21 16,2 3-14-16,3 3 61 0,5 1 14 0,3 4-6 16,6 4-4-16,0 3 3 0,4 5-7 15,3 1-3-15,0 7 15 0,0 3-27 0,-3 5-9 16,-2 3-4-16,-2 4 0 0,-1 3-2 0,-3 3 1 16,-3 3-1-16,-2 3-15 0,-6 3-1 0,-2 0 9 15,-6 5-45-15,-3 1 12 0,-6 5-35 16,-3-1 54-16,-5 3-36 0,-1-1 46 0,-1-1-41 0,3-3 52 15,1-2-41-15,0-1 55 0,5-5-24 0,1 2 72 16,4-5 1-16,4 1 43 0,2-3 4 16,6 0 11-16,3-1-2 0,7 1 5 0,3 1 0 15,5-3 5-15,6 2-18 0,2-1-22 0,4-1-15 16,0 1-9-16,7 1-13 0,1 0-20 0,-1 1-4 16,-6-4-8-16,-2 2 0 0,-2 1-9 0,-3-1-13 15,-4 0-29-15,-1-2-38 0,-4 2-49 0,0 0-55 16,-5-1-46-16,0-1-29 0,-2 2-42 0,0-1 23 15,-5-1-95-15,0 1-6 0,-7-8-117 0,10 11 2 16,-10-11-47-16,5 10-464 0,-5-10-577 16</inkml:trace>
  <inkml:trace contextRef="#ctx0" brushRef="#br0" timeOffset="11281.78">15364 13515 219 0,'-6'-7'485'0,"6"7"-50"0,0 0-56 16,0 0-11-16,-7-9-40 0,7 9-23 0,0 0-41 15,0 0-14-15,-6-8-38 0,6 8-30 0,0 0-49 16,0 0-11-16,0 0-34 0,0 0-13 0,0 0-29 15,0 0 2-15,0 0 15 0,0 0 27 0,0 0-1 16,-5 11-10-16,5-11-15 0,3 14-13 0,-2-3-5 16,0 2 27-16,2 1-53 0,0 2 35 0,0 3-49 15,1 0 49-15,1 4-51 0,0-1 48 0,-1 4-7 16,2 3-8-16,3 0 2 0,-2 0 11 16,-2 2-25-16,1-2 19 0,0 0 5 0,-2-3-1 15,0-1-6-15,0-1-20 0,-1-2 8 0,0 0-5 16,-1-2-7-16,-1-4-3 0,0 1 2 0,-1-3-9 15,2 0 0-15,-1-3-1 0,0 1 0 0,-1-12-9 16,0 19 6-16,0-19-8 0,1 14 13 0,-1-14 7 16,4 11-5-16,-4-11 2 0,0 0-1 0,4 12-3 15,-4-12 0-15,0 0-2 0,0 0-1 0,12-2 0 16,-12 2-2-16,0 0-3 0,10-10 2 0,-10 10 0 16,9-8-1-16,-9 8-20 0,5-14-36 0,-5 14-81 15,5-17-98-15,-5 17-164 0,0-22-233 16,-3 8-588-16,-1-4-827 0</inkml:trace>
  <inkml:trace contextRef="#ctx0" brushRef="#br0" timeOffset="11730.51">15300 13593 448 0,'-7'-12'608'15,"7"12"-118"-15,-9-15-43 0,9 15-76 0,-4-16-66 16,1 6-54-16,3 10-32 0,0-21-43 0,0 21-23 0,2-22-23 16,2 9-14-16,-1 1-13 0,4-2-6 0,-1 0-4 15,4-2-1-15,2 2-6 0,1 0 22 16,-1-1-13-16,6 1 16 0,-2 2-21 0,1 0-11 0,3 1-14 16,-4 2-13-16,2 1-17 0,-1 3 1 15,2-1-6-15,0 1-7 0,-1 4-5 0,4 1-28 16,-2 0 13-16,-1 3 12 0,4 1-9 0,-1 2-8 15,-1 3 12-15,-1 0-5 0,-1 4 0 16,-1-1 4-16,0 1-5 0,-3 1 0 0,-2 2 0 16,1-1-8-16,0 2 8 0,-4-3 1 0,-1 3 0 15,-2-3-41-15,0 1 44 0,-2 0-41 16,1-2 52-16,-4 0-41 0,1-1 43 0,-3-1-40 16,0-11 42-16,-2 21-38 0,0-10 39 0,-3-3-43 15,-3 3 44-15,-2-3-43 0,0 1 42 0,-2-1-45 16,-2-1 44-16,-1 0-46 0,-2-1 46 0,-2 2-41 15,-2-1 44-15,0-3-46 0,2 2 45 0,2-2-40 16,0-1 44-16,2 1-45 0,1-3 42 0,1 0-39 16,2-1 34-16,11 0-95 0,-21 0-41 0,21 0-170 15,-18-2-100-15,18 2-166 0,-10-5-580 0,10 5-746 16</inkml:trace>
  <inkml:trace contextRef="#ctx0" brushRef="#br0" timeOffset="12164.25">16223 13331 212 0,'6'-9'536'0,"-6"9"-29"0,0 0-56 0,0 0-24 16,4-11-77-16,-4 11-39 0,0 0-41 0,-2-11-18 16,2 11-36-16,0 0-22 0,-5-10-15 15,5 10-13-15,-6-7-21 0,6 7-4 0,0 0-17 16,-7-8-40-16,7 8 5 0,0 0-26 0,-10-5-7 0,10 5-14 16,0 0-8-16,0 0-10 0,-15-2 2 15,15 2-11-15,-11 4-5 0,11-4-1 0,-11 11 0 16,3-5 0-16,0 0 0 0,-2 4 2 0,1 0 6 15,0 2 3-15,-2 4 1 0,0 1 4 0,1 1 4 16,-1 2 18-16,0 5-18 0,2 2 23 0,-1 1-32 16,3 3 32-16,-2 7-4 0,3-2 12 15,-1 3-24-15,3 3 15 0,1 1-26 0,3-5 18 16,2 0-9-16,3 3-5 0,2 0-6 16,4-4-7-16,0 1-4 0,3-4 0 0,2-1-6 15,0-1-44-15,-2-7-34 0,4-2-48 0,-2-2-95 16,1-2-149-16,0-5-187 0,0-2-821 0,-1-3-973 15</inkml:trace>
  <inkml:trace contextRef="#ctx0" brushRef="#br0" timeOffset="12863.05">16384 13689 293 0,'-2'-10'421'0,"2"10"-16"0,-4-14-37 0,4 14 14 16,-2-12-33-16,2 12-35 0,-2-9-71 0,2 9-38 16,0 0-55-16,0 0 34 0,-5-7-14 0,5 7 8 15,0 0 10-15,-9 10-64 0,9-10 60 0,-9 15-48 16,5-5 35-16,0 0-60 0,-1 2 24 0,-1 1-55 15,1 1 20-15,1 1-50 0,0-1 22 0,1 1-15 16,1 0-10-16,0 1-11 0,1-2-5 0,1 0-4 16,0-1-6-16,0 1-2 0,0 0-6 0,1-3-4 15,1 2-3-15,-1-4 5 0,-1-9-9 16,1 20 7-16,-1-20-2 0,3 15 5 0,-3-15 4 16,1 11 1-16,-1-11-3 0,0 0 0 0,0 0-5 15,0 0-7-15,0 0 6 0,0 0 0 0,4-8-5 16,-4 8-26-16,0-18 29 0,1 6-25 0,-1-1 22 15,2-2-17-15,-2 1 57 0,2-5 2 0,-1 2 23 16,2-1 0-16,2-1 27 0,0-1-13 0,0-1 6 16,0 0 6-16,3 1-6 0,0 0 2 0,-2 0 8 15,2 3 3-15,-2 1 1 0,2 1 16 0,-1 0-38 16,0 2 16-16,-2-1-29 0,3 3 13 16,-1 2-28-16,-3 0-5 0,1 0-33 0,-1 2 16 15,-4 7-27-15,8-10 19 0,-8 10-25 16,10-8 19-16,-10 8-21 0,0 0 20 0,10-1-22 15,-10 1 29-15,0 0-31 0,11 4 14 0,-11-4-13 16,0 0 19-16,8 9-24 0,-8-9 27 0,0 0-22 16,8 8 4-16,-8-8-2 0,0 0 24 0,5 8-23 15,-5-8 22-15,0 0-21 0,0 0 24 0,0 0-25 16,7 7 27-16,-7-7-17 0,0 0 11 0,0 0-20 16,0 0 22-16,0 0-38 0,0 0-9 0,0 0-49 15,0 0-29-15,0 0-41 0,0 0-39 0,-6-10-10 16,6 10-16-16,-6-9-30 0,6 9 0 0,-9-10-28 15,9 10-6-15,-11-11-10 0,11 11 23 16,-11-9-1-16,11 9 24 0,-10-8 16 0,10 8 53 16,-10-7 15-16,10 7 42 0,-8-6 0 0,8 6 38 15,-9-7-3-15,9 7 34 0,-8-6-32 0,8 6-41 16,-8-7-129-16,8 7-111 0,-8-8-370 0,8 8-233 16</inkml:trace>
  <inkml:trace contextRef="#ctx0" brushRef="#br0" timeOffset="14083.96">16249 13481 112 0,'0'0'549'0,"0"0"-107"16,-18-1-29-16,18 1-50 0,0 0-8 0,-14 0-53 0,14 0-19 16,0 0-35-16,-13-2-14 0,13 2-23 0,0 0-13 15,0 0-8-15,0 0-14 0,-13 2-13 16,13-2-21-16,0 0-12 0,0 0-19 16,0 0-14-16,0 0-7 0,0 0-10 0,0 0 14 15,0 0 1-15,0 0-10 0,0 0-13 0,12-3-9 16,-12 3-13-16,21-2-7 0,-8 1-8 0,5-1-5 15,1-1-4-15,4-1-13 0,1 1 2 0,2-1 1 16,1 1-4-16,0 0-10 0,-2-3 7 0,2 3 3 16,-1-1-6-16,-5 2-3 0,0-1-2 0,-3 2-2 15,-2-3 2-15,-3 2-5 0,1 1 1 0,-14 1-7 16,19-1 7-16,-19 1 3 0,14 1 6 16,-14-1-7-16,11 3-2 0,-11-3-4 0,0 0-14 15,7 7-17-15,-7-7-18 0,0 0-22 0,0 0-34 16,-4 8-24-16,4-8-30 0,0 0-13 0,-10 4-21 15,10-4 22-15,0 0 9 0,-15 4 34 0,15-4 11 16,0 0 15-16,-17 0 31 0,17 0 30 0,-14 0-1 16,14 0 41-16,-13 0 16 0,13 0 35 0,-12-4 1 15,12 4 11-15,-14-1 1 0,14 1 13 0,-16-1 18 16,16 1 13-16,-11-2 6 0,11 2-1 16,0 0-14-16,-16-1-7 0,16 1-5 0,0 0-7 15,-11-3-10-15,11 3-12 0,0 0-15 16,0 0 1-16,-12 1-19 0,12-1-2 0,0 0 47 0,0 0-14 15,-5 9-9-15,5-9 1 0,0 0 42 16,-1 14-11-16,1-14 3 0,-1 14 18 0,1-14-16 16,0 19 7-16,-2-8-1 0,1-1 2 0,-1 2-25 15,2-1 7-15,-2 5-17 0,2-3 4 0,0 1-5 16,2 4-4-16,-2-2 7 0,3 0-3 0,-1 2-7 16,0 1 1-16,-1-3-1 0,3 2-8 15,-1 0 4-15,0 0-9 0,-1-1-3 0,1 0-5 0,-1-1-2 16,1 2-4-16,-2-3 3 0,0-2-5 0,-1 1 1 15,3 0-11-15,-3-3 7 0,-3 0-4 0,3 0 7 16,0-11-7-16,-2 20 5 0,2-20-1 0,-5 16 9 16,5-16-8-16,-8 15 24 0,8-15 1 0,-8 12 36 15,8-12-16-15,-11 8 17 0,11-8-32 16,-12 5 8-16,12-5 10 0,-16 3 29 0,16-3-18 16,-17-4 4-16,8 0-4 0,-1 0 7 0,0-2-10 15,-1-1-6-15,0-2-10 0,1-1 11 0,1 1-34 16,-3-1-4-16,3-1-4 0,2 1-1 15,-2 0 9-15,2 0-43 0,1 2-3 0,1 1-55 16,0 0-66-16,5 7-77 0,-10-11-54 0,10 11-97 16,-7-10-83-16,7 10-197 0,-5-8-220 0,5 8-597 15,0 0-1083-15</inkml:trace>
  <inkml:trace contextRef="#ctx0" brushRef="#br0" timeOffset="14946.83">16959 13497 311 0,'-5'-7'581'0,"5"7"-35"16,-6-9-61-16,6 9-41 0,-7-7-70 0,7 7-28 16,-7-10-12-16,7 10-9 0,-8-6-26 0,8 6-37 15,-8-8-47-15,8 8-39 0,0 0-37 0,-9-7-32 16,9 7-26-16,0 0-17 0,0 0-12 0,-10 4-9 15,10-4-8-15,-5 11-9 0,5-11-31 0,-3 17 27 16,3-17-19-16,-2 21 19 0,-1-9-28 0,3 1 27 16,0 0-31-16,3 0 31 0,-3 1-32 15,1 2 31-15,0 1-30 0,2 0 27 0,-1-1-26 16,0 0 18-16,0 1-19 0,1 0 28 0,-1 0-29 16,0 0 29-16,0-2-29 0,1 2 23 0,0-2-24 15,-1-1 36-15,-1-2-32 0,1 1 9 0,0-1-41 16,-1-2 31-16,-1-10-36 0,3 17 41 0,-3-17-30 15,1 15 40-15,-1-15-32 0,1 13 39 0,-1-13-33 16,0 0 39-16,3 13-35 0,-3-13 36 0,0 0-33 16,0 0 33-16,0 0-33 0,0 12 26 0,0-12-29 15,0 0 33-15,0 0 12 0,0 0 27 16,0 0-24-16,-4-10 24 0,4 10-28 16,-1-11 21-16,1 11-32 0,-1-19 17 0,1 7-25 15,-2-1 20-15,2-1-23 0,2-3 22 0,-2-1-34 16,0 1 21-16,1-4-21 0,0 2 21 0,0-4-12 15,2 0 48-15,0 3-17 0,-2-2 12 0,3 1-4 16,-2 2 19-16,1 1-1 0,1 0 2 0,-1 1-9 16,3 2-7-16,-3 0-8 0,4-1-10 0,-1 2 1 15,1 1-5-15,1 2-4 0,2-1 1 0,0 4-1 16,2-3 0-16,0 4-7 0,2 0 1 0,-1 1-2 16,2 1-2-16,1 2-1 0,0 0-3 0,-2 1 0 15,0 2-1-15,3 1-3 0,-1 3-7 0,1-1 8 16,0 2-3-16,-2 2 0 0,2 0 1 0,-2 4-7 15,2 1 4-15,-3-1-1 0,-2 3 4 16,0 0-2-16,-2 4 1 0,0-2-3 0,-1 4 1 16,-2-1 2-16,-2 1 2 0,0 2-3 0,0 0 16 15,-2 0 16-15,0 0-4 0,-1-2 4 0,-1-1-10 16,0 1 0-16,1-2-9 0,-1-2 1 16,0 0-4-16,0-3 3 0,-1-1-7 15,2-2 6-15,-2-10-4 0,0 19 10 0,0-19-5 0,0 15 12 16,0-15-9-16,0 0-12 0,4 14-54 0,-4-14-46 15,0 0-32-15,0 0-76 0,0 0-15 0,0 0-129 16,12-3-54-16,-12 3-114 0,7-8-170 0,-1 2-563 16,-1-1-859-16</inkml:trace>
  <inkml:trace contextRef="#ctx0" brushRef="#br0" timeOffset="16179.12">17651 13358 60 0,'0'0'608'0,"-9"-6"-133"0,9 6-36 16,-9-5-50-16,9 5-18 0,-9-6-80 0,9 6-24 16,-8-4-57-16,8 4-36 0,0 0-32 0,0 0-16 15,-14 3-18-15,14-3 0 0,-6 7-7 0,6-7 16 16,-5 15-20-16,5-15 8 0,-3 20-17 0,1-8-13 15,2-1 13-15,0 2 14 0,0-1-23 0,0 3-12 16,0-1-61-16,2-1 29 0,-1 5-29 0,1-3 42 16,-1 1-52-16,0-1 47 0,0 1-55 0,1-2 48 15,-2-1-48-15,2 1 47 0,-1-2-51 0,1-1 46 16,-1 1-49-16,0 0 49 0,0-2-49 16,-1-10 42-16,2 18-45 0,-2-18 56 0,1 14-51 15,-1-14 50-15,0 12-40 0,0-12 37 16,0 0-38-16,1 11 34 0,-1-11-43 0,0 0 44 15,0 0-46-15,0 0 38 0,0 0-37 0,0 0 39 16,-9-8-43-16,9 8 50 0,-7-13-52 0,7 13 49 16,-6-18-42-16,3 9 39 0,0-4-5 0,-1-3-3 15,3 2 1-15,0-4-5 0,1-1-5 0,1-1 1 16,2-4-3-16,1 0 0 0,0-1 0 0,4-1 0 16,4-2 1-16,-1 2 2 0,8-1 5 0,4-1-22 15,2 3 38-15,-3 4-36 0,-1 4 33 16,-4 3-41-16,1 2 37 0,-3 2-39 0,3 0 37 0,-4 4-41 15,3 2 39-15,-4 3-3 0,0 1-6 16,-1 1 2-16,2 3-4 0,-4 1-6 0,2 1-1 16,-1 2 9-16,0 3-2 0,-3-3 4 0,1 3 18 15,-2 1 2-15,-1 1-3 0,-2-2-1 0,1 1-4 16,-2 0-1-16,-2 0-2 0,-2-1-3 0,-1 2-1 16,0-2 2-16,-2 2-6 0,-1-1-1 0,-3 0-32 15,-2 0 38-15,1 1-33 0,-1-4 32 0,-2 2-27 16,3-3 26-16,-1 2-28 15,-1-3 29-15,0 3-22 0,4-5 60 0,-1 1-35 0,-1 0 23 16,9-6-7-16,-14 10 29 0,14-10 5 0,-9 7 27 16,9-7 2-16,-9 6 5 0,9-6-12 0,0 0-21 15,-8 5-14-15,8-5-12 0,0 0-9 0,0 0-7 16,0 0-6-16,0 0-3 0,13 2-1 0,-13-2-6 16,0 0-1-16,18 3-3 0,-18-3 7 15,19 2 3-15,-19-2 3 0,21 5-5 0,-7-3 1 16,0 3-5-16,1-1 5 0,1 2-5 0,1 0 2 15,1 0-2-15,2 3 2 0,0-3 8 0,-2 4 17 16,2-1-17-16,-2 0 10 0,1 1 1 0,0 1-3 16,-2 0-7-16,1-1-19 0,-2 1 16 0,-1 1-17 15,-2-2 9-15,-1-1-9 0,1 0 12 0,-1 1-11 16,-1-4 15-16,-2 1-19 0,0-1 14 16,-9-6-15-16,17 6-37 0,-17-6-76 0,14 2-63 15,-14-2-58-15,11-4-147 0,-11 4-117 0,9-10-183 16,-5 1-774-16,-4 9-1076 0</inkml:trace>
  <inkml:trace contextRef="#ctx0" brushRef="#br0" timeOffset="16498.79">18158 13103 43 0,'6'-12'770'0,"3"5"-152"15,3 0-93-15,-1 1-73 0,3 0-70 16,4 2-19-16,1 2-61 0,1 2 33 0,1 2-59 16,5 3 6-16,2 3-29 0,1 3 17 0,-1 4-45 15,3 1 10-15,-3 5-33 0,-1 3 2 0,-3-1-8 16,-2 4-31-16,-6-2-6 0,-1 0-25 0,-5 3-7 16,-2-1-38-16,-3-2 14 0,-5 2-44 0,-2 0-1 15,-5 3-28-15,-2 0-32 0,0-1-41 0,-6 5-32 16,-2-1-13-16,-2-3-35 0,-2 0-6 15,0-2-27-15,-1-1 13 0,3-6-12 16,2 0 47-16,1-2 5 0,3-2 11 0,-1-3 18 0,1 0 12 16,1-2 11-16,1-3 13 0,1 0 1 15,-1-1-26-15,1-3-31 0,1-2-43 0,9-3-27 16,-19 4-41-16,19-4-35 0,-15-3-60 0,7-1-152 16,-2-1-150-16,2-2-374 0,-1 0-568 0</inkml:trace>
  <inkml:trace contextRef="#ctx0" brushRef="#br0" timeOffset="48407.2">19139 13308 338 0,'0'0'339'0,"-15"1"-36"16,15-1-13-16,-14 0-35 0,14 0-7 0,-15-1-6 15,15 1-16-15,-13 0-6 0,13 0-9 0,-13 0-21 16,13 0-29-16,0 0-21 0,-14 0-4 16,14 0-8-16,0 0-34 0,-10-3-2 0,10 3-27 15,0 0-10-15,0 0-16 0,0 0 3 0,0 0-4 16,0 0 17-16,0 0-12 0,7 9 3 0,5-7-16 15,2 0 4-15,3 1-14 0,2-2-1 16,3 2-5-16,3-1 2 0,3 1-9 0,0 0 5 16,3-3-5-16,0 1 5 0,1 1-10 0,0-2 7 15,0 1-7-15,-3 1 9 0,0-2-11 0,-2 1 1 16,-4 0-29-16,-4-1-18 0,1 0-49 0,-6 0-21 16,1 0-44-16,-15 0-8 0,24 0-22 0,-24 0-32 15,18 0-90-15,-18 0-16 0,0 0-82 0,18 0-259 16,-18 0-178-16</inkml:trace>
  <inkml:trace contextRef="#ctx0" brushRef="#br0" timeOffset="48639.29">19132 13527 60 0,'0'0'620'0,"-13"6"-148"15,13-6-60-15,0 0-65 0,-10 6-37 0,10-6-66 16,0 0-25-16,0 0-36 0,0 0-27 0,15 2-39 16,-1-2-13-16,3-2-28 0,4 0 7 0,5-1-17 15,2 1 1-15,0 0-22 0,2 0 1 0,-1 1-15 16,2 0 2-16,-2-1-18 0,2 2 3 0,0-2-67 16,-1 2-74-16,0 0-100 0,-1 0-81 15,0 0-108-15,-2-1-413 0,0-2-362 16</inkml:trace>
  <inkml:trace contextRef="#ctx0" brushRef="#br0" timeOffset="49226.31">20200 13139 327 0,'-11'-5'532'0,"11"5"-89"16,-13 3-42-16,13-3-80 0,-13 7-30 0,13-7-74 16,-9 14-15-16,3-6-43 0,2 4-15 0,2 0-39 15,0 1-5-15,2 0-32 0,0 6 4 0,2-1-19 16,0 0 4-16,2 4-22 0,2-1 1 16,0 1-12-16,3 0 6 0,-3-1-17 0,1 1 12 15,0-2-17-15,0-1 11 0,0-1-16 0,-2-2 12 16,-1 0-9-16,1-3 5 0,-3 0-12 0,1-3 4 15,-1-1 3-15,-2-9 0 0,2 15 2 0,-2-15 12 16,0 0-16-16,-8 7 6 0,8-7-10 16,-9-5 14-16,9 5-13 0,-10-15 9 0,3 4-15 15,4-1 12-15,-4-5-14 0,4 1 15 0,-1-1-15 16,1-7 13-16,1 3-13 0,1-2 12 0,-1-1-8 16,4 4 31-16,-1-5-3 0,1 1 7 0,1 0-1 15,2 0 4-15,1 1 17 0,-1 0 8 0,2-2 3 16,2 0-34-16,1 0 53 0,-1 1-55 0,2 0 54 15,0 4-56-15,1-3 46 0,1 1-17 16,2-1-13-16,0 3-5 0,-2 3-9 0,-1 2-3 16,2 1-8-16,0 0 1 0,-2 5-9 0,2 0-6 15,0 5-3-15,0 1 5 0,-14 3 7 0,25 4-9 16,-12 1 0-16,-1 2-48 0,0 3 62 0,-1 5-50 16,1 1 52-16,-5 0-2 0,-2 4-3 15,-1-3-6-15,-2 2 6 0,-2 0-1 0,0-1-12 16,-4 1 6-16,1 1-1 0,-4 0 3 0,-3-2 0 15,2-1-4-15,-5-2 0 0,0 0-1 0,0-2-8 16,0-4-5-16,0 1-7 0,0-3-13 0,-3 1-22 16,2-2-30-16,-2-2-11 0,5-1-42 0,-2 1-50 15,13-4-108-15,-17 4-102 0,17-4-172 16,0 0-334-16,-16 0-465 0</inkml:trace>
  <inkml:trace contextRef="#ctx0" brushRef="#br0" timeOffset="49555.25">20856 12866 189 0,'-5'-13'736'0,"2"1"-132"15,0 4-83-15,-1-3-54 0,0 3-79 0,-1 0-64 16,-2 0-66-16,7 8-45 0,-13-7-33 15,13 7-21-15,-17 2 1 0,8 3-19 0,-1 4-28 16,0 2-16-16,-1 4-59 0,1 0 41 0,-1 6-53 16,5 1 10-16,1 3-18 0,0 5 21 15,3 2 8-15,2 2-10 0,0 1-13 0,2 3-3 16,2 5 4-16,0 0-3 0,-1-2-3 0,2 0-7 16,3 0-9-16,-3-8-10 0,2 0-23 0,0-2 7 15,5 0-41-15,-3-3 8 0,2-3-9 0,3-1-23 16,2-2-51-16,2-3-39 0,-3-5-82 0,5-3-120 15,1-3-125-15,-1-3-495 0,2-2-600 0</inkml:trace>
  <inkml:trace contextRef="#ctx0" brushRef="#br0" timeOffset="50038.35">21117 13082 379 0,'-12'-6'572'0,"1"1"-47"0,11 5-85 0,-15-6-61 16,15 6-82-16,-11-6-59 0,11 6-45 0,0 0-30 16,0 0-24-16,0 0-20 0,11-12-15 0,0 9-14 15,4 0-6-15,3 1-5 0,3-3-16 0,1 2-10 16,1 0-11-16,2-1-5 0,-1 1-10 16,-2-2-5-16,-1 3-9 0,-3-3-28 0,-2 1-15 15,0 1-26-15,-3-3-29 0,-4 3-15 16,0-1 12-16,-9 4-2 0,6-10 28 0,-6 10 2 0,-4-9 23 15,4 9-6-15,-12-6 21 0,12 6-4 16,-15-7 38-16,15 7 7 0,-18-4 14 0,18 4 11 16,-17 0 4-16,17 0 5 0,-17 1 5 0,17-1 3 15,-13 5 5-15,13-5 32 0,-9 10 3 0,9-10 10 16,-5 14 7-16,5-14-3 0,0 20 14 0,3-9-12 16,1 0-18-16,1 4-15 0,-3 0-2 0,3 2 1 15,1 2-14-15,-1 1-18 0,2 2-5 0,-3-2-8 16,0 2-9-16,1 0-2 0,-3-1-6 0,0-2-4 15,-2 1-9-15,0-2 8 0,0 0-7 0,0-2 2 16,-4 0 0-16,2 0 0 0,-2-4-1 0,1 1 0 16,-6-1-1-16,2-1-3 0,-1-2 2 15,-1 0-5-15,-1-2 4 0,-1-2-8 16,0-1 3-16,0 0 7 0,-1-2-5 0,-2-1 5 16,14-1-2-16,-23 0-1 0,10-1 2 0,3-2-1 15,1-1-65-15,-3 0-76 0,2-3-105 0,3 1-140 16,-1-1-215-16,4-2-649 0,0-1-852 0</inkml:trace>
  <inkml:trace contextRef="#ctx0" brushRef="#br0" timeOffset="50322.25">21436 12886 170 0,'6'-14'660'0,"4"1"-90"0,-2 1-100 0,1 2-63 16,5 0-92-16,-3 2-28 0,4 1-18 0,1 4-4 16,5 3-1-16,2 2-7 0,5 3-14 0,4 4-29 15,5 5-59-15,0 3 39 0,-3 2-57 0,-3 3 7 16,-3 3-21-16,-2 4 2 0,-4 3-21 0,-6-1 2 16,-7-2-15-16,-2 4-20 0,-4 0-13 15,-6 1-12-15,-2 1-7 0,-6 3-29 0,-5-2-24 16,-5-1-14-16,-2-3-9 0,0-2-6 0,-4-2-12 15,0-4-27-15,1-2-35 0,3-5-61 0,0-1-61 16,6-4-33-16,-1-2-43 0,5-1-84 0,3-5-151 16,3 2-532-16,7-6-700 0</inkml:trace>
  <inkml:trace contextRef="#ctx0" brushRef="#br0" timeOffset="50725.27">22218 13477 624 0,'-18'0'846'15,"18"0"-53"-15,-13-2-100 0,13 2-44 0,-10-3-77 16,10 3-73-16,0 0-47 0,-11-4-22 0,11 4-84 15,0 0-17-15,-9-4-65 0,9 4-54 0,0 0-43 16,0 0-53-16,-9-5-14 0,9 5-68 16,0 0-72-16,0 0-123 0,0 0-141 0,0 0-91 15,-7-4-195-15,7 4-164 0,0 0-791 0,0 0-1183 16</inkml:trace>
  <inkml:trace contextRef="#ctx0" brushRef="#br0" timeOffset="51460.16">22541 12937 148 0,'0'0'645'0,"-5"-9"-88"16,5 9-101-16,-6-9-66 0,6 9-103 16,0 0-56-16,-8-7-50 0,8 7 9 0,0 0-19 0,-6 7-3 15,6-7-34-15,-6 15-5 0,3-4-10 0,3 2-8 16,-2 1-16-16,2 3-18 0,0 2-11 0,0 0-8 16,0 0-7-16,0 1-6 0,2 4-7 15,-2 0-9-15,0 1-2 0,2 0-7 0,-1-3 1 16,1 2-7-16,-2-4-1 0,2 1-8 0,0-2 7 15,-2-2-6-15,2 1 0 0,0-5-5 0,-2 2 6 16,0-4-9-16,0-11 13 0,2 21 0 0,-2-21 6 16,-2 15 2-16,2-15-12 0,-2 10-7 0,2-10-5 15,0 0-3-15,-11-1 3 0,11 1-5 0,-10-11-1 16,4 1 3-16,0-1 3 16,1-5-2-16,1-4 1 0,0-5 1 0,-1 0 2 15,3-6-2-15,-1-1 1 0,3 2 8 0,0 0 9 16,3-3 9-16,1 1 1 0,0-2 10 0,3 1 9 15,2 4 5-15,1 0-10 0,3 3-3 0,3-1-18 16,-1 5 2-16,6 0 27 0,0 1-7 0,0 3-3 16,0 3-3-16,3 1 9 0,-4 4-3 0,1-1-8 15,-3 7-3-15,-1 1-6 0,0 2-4 0,-4 2-2 16,0 0-5-16,0 5 0 0,-2 3-3 0,-3 0 2 16,1 2-4-16,-5 2-33 0,0 0 39 0,-3 0-35 15,-2 2 27-15,-3 2-19 0,2-2 35 0,-3 1-37 16,-4 3 29-16,1-2-12 0,0 0-16 0,-5-3-15 15,2 0-16-15,-2-1-17 0,-1-1-14 0,1-3-19 16,-1 0-16-16,0-3-32 0,-2 2-22 16,3-3-67-16,2-4-69 0,-3 2-143 15,4-1-601-15,10-2-665 0</inkml:trace>
  <inkml:trace contextRef="#ctx0" brushRef="#br0" timeOffset="51771.24">23051 12708 261 0,'-5'-12'647'0,"3"3"-85"0,2 9-61 0,-4-15-83 15,4 15-99-15,-5-12-77 0,5 12-47 16,0 0-33-16,-9-4-8 0,9 4-14 0,-6 9-9 15,1-1 1-15,2 3-17 0,-3 5-19 0,3 0-18 16,-3 7 1-16,2-1 4 0,1 3-65 0,-2 5 48 16,1 1-13-16,4 2-11 0,0 1-5 0,0 0-7 15,0 1-7-15,2-3-7 0,-2 2 2 0,2-1-14 16,4-4 10-16,-2-1-53 0,0-3-39 16,1-2-32-16,3-2-52 0,2-2-38 0,0-1-62 15,4-4-72-15,4-3-97 0,0-2-81 0,0-2-282 16,-2-4-319-16</inkml:trace>
  <inkml:trace contextRef="#ctx0" brushRef="#br0" timeOffset="52321.12">23183 12997 531 0,'-8'-4'508'0,"8"4"-63"0,-14-4-65 0,14 4-24 15,-13 0-59-15,13 0-29 0,-10 6-27 0,10-6-27 16,-4 11-10-16,4-11-12 0,-5 16-24 0,5-16-3 15,3 22-15-15,-2-9-24 0,1 1-22 0,1-1-21 16,3 1-22-16,-2 2-4 0,2-4-13 0,-1 1 2 16,-1-4-22-16,0 1 4 0,1-2-9 15,-2 1 7-15,-3-9-21 0,9 9-27 0,-9-9-34 16,0 0-5-16,0 0-5 0,14-4-15 16,-14 4 18-16,1-19 2 0,-1 5 15 0,-2-4 1 15,-1-4 13-15,-1-2 8 0,-1-6 5 0,-1-1 1 16,2 0 14-16,-1 0 4 0,2 5 38 0,1 0 6 15,2 1 0-15,4 1-6 0,2 2-7 0,0 1-3 16,3 3-5-16,2 2 6 0,3 0-2 0,-1 5 1 16,6 0-13-16,-5 4 0 0,2 3-3 0,0 1-2 15,-2 3-4-15,-1 1-1 0,1 2-4 0,-3 3 6 16,-2 1-11-16,0 1 11 0,-4 1-2 0,-3 1 1 16,-2-10-1-16,-2 23-18 0,-5-10-14 15,-1 0-9-15,-4 3 3 0,1-2 4 0,-3-1 17 16,0 1-6-16,0 0-2 0,1 0 8 15,0-4 1-15,2 1-4 0,2-1 0 0,3-2 1 16,-2-1 13-16,4 3-2 0,4-10 3 0,-5 11 3 16,5-11 2-16,3 11-1 0,-3-11 9 0,8 10-5 15,-8-10-3-15,13 12 18 0,-3-8 8 0,1 0 1 16,-2 2-4-16,4 0 1 0,0 0-5 0,0 1-11 16,1-1 3-16,-1 2 0 0,0-2 2 15,0 1-9-15,0 1-4 0,0-1 2 0,0 0-4 16,-2-1 5-16,0 1-7 0,0-1-33 0,1 0-43 15,-2-1-46-15,-1 1-43 0,0-2-69 0,1 2-54 16,1-3-97-16,0-1-106 0,-11-2-397 0,24 0-445 16</inkml:trace>
  <inkml:trace contextRef="#ctx0" brushRef="#br0" timeOffset="52555.29">23527 12641 551 0,'-3'-13'604'0,"3"13"-114"0,0-18-68 0,0 18-76 0,10-10-39 16,-10 10-19-16,25 2 18 0,-7 5 9 15,9 6 1-15,8 6-31 0,1 8-17 0,5 7-14 16,-2 1-15-16,1 4-20 0,-7 1 13 0,-10-1-18 16,-2-1-19-16,-7 1-7 0,-9 0-39 0,-5-4-28 15,-4 0-24-15,-8 4-20 0,-6-1-71 0,-6-3-94 16,-10 3-101-16,-6-2-109 0,-5-4-128 0,-2-2-118 15,-1-1-140-15,5-7-668 0,-9 0-955 16</inkml:trace>
  <inkml:trace contextRef="#ctx0" brushRef="#br0" timeOffset="95562.12">19313 14257 625 0,'-13'2'547'0,"13"-2"-79"0,-20 2-9 0,20-2-55 16,-14 1-44-16,14-1-47 0,-14 2-37 0,14-2 136 16,-10-3-267-16,10 3-24 0,0 0-17 15,5-9-10-15,-5 9-24 0,11-6-12 0,-11 6-7 16,18-6-10-16,-7 2-8 0,0 1-4 0,0 0-34 16,5 1 16-16,-2-1 10 0,4 1 0 15,0 0-10-15,2-3 4 0,4 4-10 0,-1-3-34 16,3 1-28-16,-2 0-22 0,0 0-31 0,1-2-16 15,-5 3-44-15,-1 0-23 0,-1-1-69 0,-1 2-39 16,-4-1-89-16,-1 1-37 0,-12 1-379 0,21-2-332 16</inkml:trace>
  <inkml:trace contextRef="#ctx0" brushRef="#br0" timeOffset="95762.09">19341 14403 409 0,'-14'6'564'15,"3"0"-63"-15,2-2-41 0,1 1-56 16,8-5-63-16,-11 6-25 0,11-6-30 0,0 0-75 16,0 0 21-16,19-2-82 0,-3-2 30 0,5-2-70 15,8-3 50-15,3-3-70 0,7 1 26 0,3-3-66 16,-3 3 26-16,1 0-9 0,-4 2-16 0,-2 1-66 16,-2 1-81-16,1-1-92 0,-1 4-140 0,-1-3-140 15,-3 2-167-15,-1 0-318 0,-3-1-537 16</inkml:trace>
  <inkml:trace contextRef="#ctx0" brushRef="#br0" timeOffset="96094.59">20489 13879 468 0,'-8'-11'660'0,"2"1"-105"16,1 1-39-16,-2 1-48 0,7 8-102 0,-9-13-7 16,9 13-110-16,-7-10-5 0,7 10-95 0,-6-8 8 15,6 8-79-15,0 0 59 0,0 0-26 0,0 0 34 16,-12 4-45-16,12-4 41 0,0 14-31 0,0-14 21 16,-4 20-8-16,4-8 1 0,0 2-34 0,0 3-1 15,0 1-30-15,0 2 7 0,-1 0-26 0,0 0 4 16,1 5-17-16,-2-1 5 0,1-1-15 0,0 1 10 15,-1 1-18-15,1-3-20 0,1 0-60 0,-2-2-3 16,2-1-69-16,-2-2-17 0,2 1-121 0,-1-3 1 16,1-2-52-16,0-2-76 0,0-11-79 0,0 21-45 15,0-21-441-15,3 15-565 0</inkml:trace>
  <inkml:trace contextRef="#ctx0" brushRef="#br0" timeOffset="96350.24">20196 14447 532 0,'0'0'578'0,"0"0"-79"16,0 0-46-16,13-4-59 0,-1 2-67 15,1-4-28-15,4 1-14 0,4-3-62 0,6 0 56 0,2-3-75 16,2-1 20-16,1 3-78 0,0-1 3 15,0 2-32-15,-3-1-22 0,0 1-20 0,-3 2-15 16,-2 4-22-16,-5-3-44 0,0 4-50 16,-1-2-52-16,-3 1-42 0,-1 2-27 0,-14 0-63 15,21 3-42-15,-21-3-89 0,14 5-46 0,-14-5-75 16,8 7-352-16,-8-7-389 0</inkml:trace>
  <inkml:trace contextRef="#ctx0" brushRef="#br0" timeOffset="96811.11">20373 14633 183 0,'-11'6'662'0,"0"-2"-144"0,2 2-62 0,-1-1-62 16,2-1-50-16,-1 3-59 0,3-1-25 0,-2 0-48 15,0 0-27-15,8-6-6 0,-10 14-10 0,10-14-20 16,-5 15-27-16,5-15 11 0,0 15-1 0,0-15-21 16,4 14-16-16,0-6-12 0,1 0-54 0,-5-8 32 15,12 12-44-15,-4-5 39 0,0 0-19 16,1-3 0-16,0 2-5 0,1 0-8 0,0 0-6 16,1-1-3-16,0 1-2 0,1 0-3 0,0-1-3 0,-1 2-3 15,-1-2 0-15,1 1 1 0,-2-2-5 16,-1 1-1-16,0 2-2 0,0-3-4 0,-8-4 3 15,13 11 0-15,-13-11 8 0,7 10-1 0,-7-10 1 16,7 10-3-16,-7-10 2 0,3 10-19 0,-3-10-22 16,0 0 50-16,-1 15-2 0,1-15 0 15,-8 12-3-15,8-12-7 0,-10 10-37 0,10-10 53 16,-13 11-42-16,2-5 49 0,3-2-53 0,-4 3 48 16,-3-3-45-16,1 1 50 0,-3-1-50 0,1 2 41 15,-3-3-36-15,-2 1 46 0,2 1-10 16,-2-3-37-16,2 2 46 0,1-3-13 0,1 1-28 15,4-2-64-15,-2-3-77 0,3 1-75 0,-1-5-119 16,3-1-88-16,3-1-118 0,1-5-426 0,5 3-578 16</inkml:trace>
  <inkml:trace contextRef="#ctx0" brushRef="#br0" timeOffset="96982.32">20389 14647 448 0,'0'0'760'0,"11"-8"-130"16,-11 8-49-16,19-10-128 0,-5 2-11 0,4-1-115 16,2-1-15-16,7-3-101 0,0 0-5 0,0-1-81 15,3 4 4-15,-1-2-149 0,-1 2-74 0,-4 2-141 16,1 1-168-16,-2 3-186 0,-5 1-435 0,1 0-634 16</inkml:trace>
  <inkml:trace contextRef="#ctx0" brushRef="#br0" timeOffset="97281.37">21007 14374 1623 0,'0'0'899'0,"-12"-8"-92"15,12 8-39-15,0 0-79 0,0 0-81 0,-5-7-105 16,5 7-100-16,0 0-91 0,0 0-63 0,0-14-55 16,0 14-95-16,0 0-145 0,0 0-195 0,0 0-220 15,0 0-219-15,4-9-250 0,-4 9-591 16,0 0-1153-16</inkml:trace>
  <inkml:trace contextRef="#ctx0" brushRef="#br0" timeOffset="99064.24">20913 14202 349 0,'-9'-8'463'16,"9"8"-23"-16,-7-7-59 15,7 7-56-15,-9-6-20 0,9 6-63 0,0 0-16 0,-10-8-47 16,10 8-19-16,0 0-41 0,-6-5-14 0,6 5-33 16,0 0 26-16,0 0 19 0,0 0 12 0,0 0-19 15,4 13-20-15,1-5-3 0,2-1-20 0,2 5 17 16,0-2-17-16,2 5 0 0,2-1-8 0,-2 1-13 16,3 0-7-16,-2-1-8 0,1 4-7 0,1-3-50 15,-1 1 58-15,-1 0-57 0,0 0 52 0,-1-2-49 16,1-1 49-16,-5-1-50 0,1-2 56 0,2 2-69 15,-6-5-3-15,3 0-57 0,-7-7-74 16,9 12-140-16,-9-12-166 0,10 6-577 0,-10-6-670 16</inkml:trace>
  <inkml:trace contextRef="#ctx0" brushRef="#br0" timeOffset="99294.78">21144 14198 408 0,'0'0'606'16,"-4"-7"-107"-16,4 7-101 0,0 0-7 0,0 0-66 16,-12 2-21-16,12-2-41 0,-13 10-29 0,7-4-30 15,-2 4-31-15,-1 1-20 0,0 2-25 0,-2-3-31 16,2 6-16-16,0-1-16 0,-4 2-14 16,3-2-14-16,2 2-51 0,-2-1 52 0,1-1-55 15,1-2 32-15,3 0-119 0,-2 0 3 0,2-1-69 16,-1-3-78-16,4 0-101 0,2-9-67 0,-8 13-100 15,8-13-286-15,0 0-330 0</inkml:trace>
  <inkml:trace contextRef="#ctx0" brushRef="#br0" timeOffset="99610.27">21532 13783 34 0,'0'-19'733'0,"0"19"-172"15,0-12-90-15,0 12-82 0,2-11-88 0,-2 11-69 16,0 0-44-16,0 0 6 0,6-8 8 0,-6 8-24 16,6 8-5-16,-1-2-17 0,1 3 2 0,-2 0 8 15,1 3-8-15,3 2-13 0,-2 3-19 0,-2-1-25 16,3 1-20-16,-1 6-16 0,-2-4-6 0,0 3-14 15,-2 0-10-15,2-2-3 0,-2 4-6 16,-1-5-4-16,-1 1-11 0,1-1-1 0,-1 0-63 16,0 1-35-16,-1-4-58 0,1 2-66 0,-1-4-52 15,-1-1-110-15,2-2-78 0,-4 0-157 0,4-11-287 16,-6 17-461-16</inkml:trace>
  <inkml:trace contextRef="#ctx0" brushRef="#br0" timeOffset="99859.58">21364 14326 197 0,'0'0'719'0,"0"0"-160"0,0 0-66 16,0 0-70-16,0 0-59 0,15 2-45 0,-3-6-24 0,5 1-16 15,7-2-9-15,6-3-18 16,3 1-21-16,8-4-42 0,1 0-17 0,1 0-23 15,1 2-26-15,-3-3-27 0,1 5-22 0,-10 0-9 16,1-1-13-16,-2 2-28 0,-6 2-43 0,0 0-42 16,-2-1-56-16,-4 2-63 0,-4 2-42 0,-2 0-43 15,0-2-20-15,-13 3-68 0,14 4-53 0,-14-4-75 16,0 0-446-16,6 6-501 0</inkml:trace>
  <inkml:trace contextRef="#ctx0" brushRef="#br0" timeOffset="100242.4">21723 14380 360 0,'0'0'594'15,"-15"4"-68"-15,15-4-80 0,-21 7-35 0,11-4-72 16,-2 3-21-16,-2 1-27 0,2 1-16 0,-2 1-79 15,0 3 20-15,0 1-65 0,1 3 25 0,-2 0-70 16,3 0 31-16,1 3-26 0,0 1-35 16,1 2 0-16,3-1-17 0,4 0-5 0,1 1-7 15,2-1-10-15,2 0-5 0,4-1-6 0,1 0-3 16,2-2-4-16,4 0-4 0,1-4 2 0,2 0 0 16,1-2-11-16,0-2 4 0,1-3-3 15,-3 1 1-15,1-5-1 0,-2 1 0 0,-1-1-9 16,0-3 10-16,-13 0 1 0,25-1 15 0,-25 1 29 15,16-6 0-15,-16 6 2 0,6-6-15 0,-6 6-8 16,0 0-4-16,-7-13-1 0,-1 7-2 0,-4 0-2 16,-3 1-9-16,-3-1 3 0,2 1-7 0,-2-1-3 15,1 2-23-15,2 0-62 0,4 1-121 0,0 0-129 16,11 3-130-16,-13-2-204 0,13 2-561 0,0 0-831 16</inkml:trace>
  <inkml:trace contextRef="#ctx0" brushRef="#br0" timeOffset="100682.31">22357 14122 565 0,'0'0'644'0,"0"0"-63"0,-15-2-50 0,15 2-78 15,0 0-41-15,-10-4-45 0,10 4-61 0,0 0-54 0,0 0-50 16,0 0-39-16,4-8-31 0,6 3-20 0,1 2-25 16,7 0-13-16,0-3-17 0,4 2-12 15,3 0-10-15,-5 1-6 0,5 0-11 0,-5 0-8 16,0 0-39-16,-2 0-76 0,1 1-93 15,-4 0-111-15,-1 2-113 0,-1 0-134 0,-13 0-523 0,20 0-697 16</inkml:trace>
  <inkml:trace contextRef="#ctx0" brushRef="#br0" timeOffset="100842.26">22397 14223 5 0,'-18'8'843'15,"4"0"-181"-15,1-2-70 0,-1-1-89 0,6 0-56 16,8-5-26-16,-11 9-44 0,11-9-50 15,0 0-56-15,9 4-57 0,-9-4-46 0,24 0-34 16,-3-3-28-16,3 0-40 0,9-1-62 0,2-2-79 16,-1 1-132-16,-1 1-108 0,-1-3-166 0,-3 4-116 15,2-3-485-15,-9 2-700 0</inkml:trace>
  <inkml:trace contextRef="#ctx0" brushRef="#br0" timeOffset="102242.93">23276 13794 518 0,'-3'-10'580'0,"3"10"-42"0,0 0-52 0,0 0-51 15,-2-12-58-15,2 12-43 0,0 0-30 0,0 0-18 16,0 0-72-16,0-11 25 0,0 11-73 16,0 0-2-16,0 0-58 0,0 0 9 0,0 0-55 15,0 0 7-15,0 0-39 0,0 0 23 0,0 0-8 16,0 0-2-16,0 16 6 0,0-3 4 0,2 4 4 15,-2 0 0-15,0 4-6 0,0 4-5 0,2 1-10 16,-2 3-18-16,0-2 9 0,-2 4-4 0,2-4-3 16,0 2-3-16,0-2-5 0,2 1 1 0,-2-2-39 15,1-6-30-15,-1 0-21 0,1-2-52 0,-1-2-95 16,1-2-70-16,-1-14-129 0,2 22-181 0,-2-22-575 16,4 13-791-16</inkml:trace>
  <inkml:trace contextRef="#ctx0" brushRef="#br0" timeOffset="102609.79">22974 14391 253 0,'0'0'538'0,"0"0"-50"15,0 0-72-15,-13 0-18 0,13 0-59 0,0 0-27 16,0 0-35-16,0 0-26 0,0 0-21 0,-12-1-32 16,12 1-7-16,0 0-15 0,0 0-22 0,14-4-25 15,-5 2-27-15,7-2-21 0,6-2-14 0,3 0-8 16,9-2-16-16,11-2-4 0,0 0 9 0,7-2 6 15,-1 0-2-15,9-2 7 0,1 1 1 0,-9 1-13 16,0 0-9-16,-4-1-6 0,2 5-20 0,-5-3 11 16,-4 3-16-16,-5 1 9 0,-3 3-32 0,-6-2-36 15,-3 1-58-15,-6 3-79 0,-1-2-70 0,-4 2-70 16,-1 0-91-16,-12 2-105 0,0 0-501 16,15 1-636-16</inkml:trace>
  <inkml:trace contextRef="#ctx0" brushRef="#br0" timeOffset="103525.69">22907 14597 461 0,'0'0'564'0,"0"0"-88"15,0-12-33-15,0 12-56 0,7-12-63 0,-1 5-34 16,2 0-23-16,1-3-24 0,1 1-23 0,2 0-34 15,-1 0-35-15,2 1-29 0,-1 2-27 0,1 0-19 16,-3-1-18-16,1 3-15 0,-11 4-20 0,17-4 3 16,-17 4-6-16,18 2 0 0,-18-2-2 0,9 6-3 15,-9-6 1-15,7 12-3 0,-7-12-8 0,0 14-4 16,0-14 1-16,-7 20-2 0,3-9 0 0,1-1 4 16,-1 4-4-16,-2-1 0 0,1 0-3 0,0 0 5 15,1 1-11-15,2-3 10 0,-1 1-5 0,1 0 4 16,2-12-1-16,-3 20 8 0,6-8-13 15,-3-1 9-15,2-2-12 0,2 2 9 0,-1-4-4 16,-1 3 16-16,-2-10-12 0,8 15 5 0,-8-15-7 16,2 14-1-16,-2-14 2 0,4 16 8 0,-4-16-5 15,-4 13 2-15,4-13-3 0,-10 14 7 0,6-6-16 16,-3 0 3-16,0-3-3 0,-3 1-4 0,2 0-9 16,-1-1-19-16,-1 0-12 0,2 0-43 0,8-5-28 15,-13 7-65-15,13-7-50 0,-11 3-127 0,11-3-91 16,0 0-475-16,0 0-505 0</inkml:trace>
  <inkml:trace contextRef="#ctx0" brushRef="#br0" timeOffset="103859.67">23367 14576 377 0,'-13'-5'585'15,"13"5"-61"-15,-13-1-79 0,13 1-34 0,-15 1-73 16,15-1-24-16,-21 5-28 0,11 0-42 0,-1-1-34 16,4 2-30-16,-3 2-24 0,4 0-20 0,0 0-21 15,4 2-19-15,2-10-17 0,0 21-9 0,4-12-24 16,4 2 3-16,3 0-19 0,1-1 5 16,5 0-13-16,4-1 53 0,-2-3 14 0,6 0 4 0,-1-3-12 15,-6-2-14-15,5-1-11 0,-3 0 12 16,0-2 4-16,0-3 6 0,-1-2 9 0,-4 1 27 15,-1-1 8-15,-1-2 21 0,-4 0-14 0,-4 0-20 16,-1-1-11-16,-4 10-23 0,-9-19-4 0,3 9-19 16,-7-1-9-16,-6 1-14 0,-1 1-2 0,-2 0-47 15,-3 2-73-15,0 1-55 0,-2 2-106 0,7 3-81 16,-1 2-149-16,-1 3-149 0,3 2-815 0,-2 2-1062 16</inkml:trace>
  <inkml:trace contextRef="#ctx0" brushRef="#br0" timeOffset="110275.74">10887 14504 316 0,'0'0'536'16,"0"0"-83"-16,0 0-98 0,2-11-42 16,-2 11-65-16,0 0-37 0,0 0-54 0,0 0-19 15,4-7-45-15,-4 7-4 0,0 0-33 0,0 0 21 16,0 0 11-16,0 0-6 0,0 0-9 0,5 11 15 15,-5-11-29-15,0 14 7 0,0-14-19 0,1 19 20 16,0-8-14-16,-1 4-4 0,0 0-11 0,2 3 1 16,0 0-15-16,-1 1 9 0,1 2-11 15,-1-2 5-15,0 2-16 0,0 0 9 0,1 0-12 16,-1-1 7-16,-1-1-8 0,3 0 8 0,-3 0-14 0,0-3 10 16,2 2-13-16,-2-3 9 0,1-2-8 15,-1-1 6-15,0 1-9 0,0-13 14 0,2 19-11 0,-2-19 10 16,1 15-10-16,-1-15 3 0,0 14 4 15,0-14 3-15,1 11-4 0,-1-11 10 0,0 0-9 16,0 13 17-16,0-13 36 0,0 0 11 16,0 0 11-16,3 12 11 0,-3-12-1 0,0 0 5 15,0 0 1-15,0 0-26 0,0 0 8 0,0 0-11 16,0 0-17-16,0-15-10 0,0 15-6 0,-3-13-7 16,3 13-8-16,-2-18-4 0,-1 7-1 0,-2-1 0 15,4-3-9-15,-3-1 2 0,1 0-2 0,-2-2-2 16,5-3-2-16,-2 3 2 0,-1-3-2 15,1 0 1-15,2-1-42 0,-1 0 46 0,2 1-25 16,-1-3 23-16,2 0-33 0,-1 0 38 0,1 1-34 16,0 0 40-16,-2 0 0 0,2 0-4 0,0 2-4 15,-1 0-2-15,1 2-1 0,0 2-2 0,-1-2-15 16,1 1 16-16,-1 3 0 0,4 1 1 0,-4 0 4 16,3 3-2-16,-1-1-1 0,2 0-3 0,0 0 0 15,1 2-4-15,3-1 2 0,-2 3-2 0,0 0-2 16,1 3 3-16,2-2-10 0,-2 2 10 0,1 2-1 15,1-2 4-15,-1 4-10 0,2-2 9 0,-11 3 1 16,25-1-3-16,-25 1 2 0,27 1 1 0,-14 2-13 16,3-2 11-16,-1 4 0 0,1 1-1 0,-1 0 1 15,0 1-5-15,2 2 0 0,0 3 2 0,-3-2-1 16,2 2 3-16,-2 0 4 0,2 2-37 16,-3-1 43-16,-1-1-34 0,0 3 38 0,-2 0-33 15,0-3 35-15,-2 2-36 0,-2-1 36 0,1-1 1 16,-2 1-6-16,-2-2 2 0,-1 2-6 0,-2-13 3 15,-2 22-2-15,0-12 0 0,-4 0-3 0,2-1 3 16,-4 3-13-16,-1-3 13 0,-1 2-1 16,-2-3-1-16,0 3-1 0,-5-1 0 0,0-2 4 15,-2 2 21-15,0-3-2 0,0 1-1 0,0-1-4 16,-2-2-3-16,5 1-3 0,-2 0 5 0,1-1-14 0,1-2 0 16,0 1-8-16,0-1-68 0,4 0-78 0,-3-2-130 15,15-1-127-15,-18 1-216 0,18-1-601 0,-15-2-828 16</inkml:trace>
  <inkml:trace contextRef="#ctx0" brushRef="#br0" timeOffset="111158.79">11677 14328 379 0,'-7'-12'431'16,"7"12"-58"-16,-7-9-13 0,7 9-27 0,-4-9-47 16,4 9-27-16,0 0-56 0,-7-9-19 0,7 9-44 15,0 0-17-15,-5-7-41 0,5 7-6 16,0 0 16-16,0 0 33 0,-8 5-20 0,8-5 6 16,-7 11-12-16,2-2 13 0,1 0-7 0,-1 1-14 15,-1 3-5-15,1 0 7 0,0 3-7 0,0 5-53 16,-3-2 47-16,2 3-15 0,-2 6-6 0,0-1-3 15,-2 2 1-15,2 3-2 0,-1-1-20 0,3 2 12 16,-2 0-24-16,3 1 14 0,1-1-13 0,3 0-6 16,1-4 8-16,3 1-3 0,1 2-4 0,2-2-17 15,5-3 13-15,0 0-2 0,3-2-1 0,-3-3-1 16,6 0 2-16,-3-3-5 0,4-4 3 16,-2-2-8-16,3-2-41 0,1-2-53 0,0-4-63 15,-1 0-48-15,1-3-86 0,0 0-75 0,0-5-119 16,0 1-128-16,1-3-285 0,0-5-460 0</inkml:trace>
  <inkml:trace contextRef="#ctx0" brushRef="#br0" timeOffset="111739.74">11824 14526 435 0,'0'0'471'0,"-4"-14"-22"0,4 14-29 0,-4-10-50 16,4 10-49-16,-3-9-36 0,3 9-22 0,-4-8-17 16,4 8-32-16,0 0-38 0,-6-12-31 0,6 12-23 15,0 0-32-15,0 0-12 0,-7-7 5 16,7 7-2-16,0 0-59 0,0 0 48 0,-8 7-36 0,8-7 51 15,-4 12-49-15,4-12 57 0,-3 12-53 0,3-12 44 16,-4 17-47-16,4-17 38 0,-4 20-9 16,3-7-4-16,1-1 5 0,-1 2-6 0,1 0-5 15,0 3-7-15,0 1-5 0,0-1 6 0,0 2 1 16,-2 0-7-16,2 0-9 0,0-1-8 0,0 0-3 16,-1 1-2-16,1-1-9 0,-1-1 2 0,1 1-6 15,0-2 0-15,-2-2-2 0,2-1-1 0,0-1-2 16,0 0-1-16,-1-1-3 0,1-11 0 0,0 17 0 15,0-17 2-15,1 16-5 0,-1-16 2 0,-1 12 7 16,1-12-1-16,1 11 6 0,-1-11-4 0,0 0-3 16,0 12 1-16,0-12 7 0,0 0-2 0,0 0 2 15,4 11 19-15,-4-11 7 0,0 0 4 0,13 4-7 16,-13-4 1-16,11 3-4 0,-11-3 14 16,20 0 8-16,-8 0 0 0,4-2-1 0,2 1-11 15,1 0 12-15,1-1-16 0,2 1 2 0,4-1-2 16,-1 0-4-16,-3 0-6 0,0-1-11 0,-4 3-2 15,3-3-2-15,-4 1-4 0,-2 1-2 0,-2 0 2 16,-1-1 0-16,0 2-3 0,-12 0-18 16,17-2 19-16,-17 2-11 0,15-1-8 0,-15 1-43 15,0 0-68-15,0 0-88 0,0 0-141 0,0 0-168 16,0 0-201-16,-2 10-676 0,2-10-1001 0</inkml:trace>
  <inkml:trace contextRef="#ctx0" brushRef="#br0" timeOffset="113994.38">12435 14586 309 0,'0'0'431'0,"-4"-9"-85"16,4 9 5-16,0 0-42 0,-4-12 9 0,4 12-43 15,0 0-30-15,-2-9-33 0,2 9-14 0,0 0-47 16,0 0-27-16,-4-12-27 0,4 12-19 0,0 0-18 15,0 0-16-15,0 0-8 0,0 0-9 0,0 0 39 16,0 0 14-16,0 0-12 0,-4 14-2 0,4-14-14 16,2 16 11-16,-2-4-6 0,1 1-2 15,0 2-15-15,0 3 1 0,3-3-8 0,-3 4-1 16,2-1-4-16,0 5-3 0,0-1-1 0,0-2-8 16,1 3 3-16,-3-4-2 0,3 2 2 0,-2-1-7 15,1-3 6-15,-1 0-9 0,1 0 0 0,0-2-1 16,-2-1-2-16,0-3 2 0,0 1-1 0,1-2-2 15,-2-10 13-15,2 17 28 0,-2-17 33 0,2 13 7 16,-2-13 24-16,1 12 1 0,-1-12-19 0,0 0-22 16,0 0-13-16,0 0-10 0,0 0-3 0,0 0-42 15,-7-15 27-15,7 15-7 0,-3-20-3 16,0 4-5-16,-2-2-6 0,2-4-4 0,1-2-9 16,1-1 7-16,-1 0 0 0,1-1 6 0,2 2-10 15,2-2-36-15,1 0 38 0,2-3-26 0,2 3 31 0,-1 0-27 16,5 1 22-16,1 1-20 0,-1 2 33 15,2 5-28-15,1 0 39 0,0 2-29 0,0 1 27 16,3 2-3-16,-2 0-5 0,-1 4-4 0,-1 3-2 16,1 1-3-16,-2 0-28 0,1 6 35 0,-1 0-27 15,1 0 32-15,-1 5-33 0,-2 3 37 0,1 0-33 16,-2 4 29-16,0 0-3 0,2 4-1 0,-4-4-4 16,0 6-1-16,2-2 7 0,-3 3-12 0,0 0 0 15,-1-2-1-15,0 0 2 0,0 1-3 0,-3-3 2 16,1 2-6-16,-2-3-4 0,0 2 9 0,-1-2-2 15,0 0 16-15,0 2-14 0,-1-4-1 16,0 1-1-16,0-3-1 0,0 2-3 0,0-1-5 16,0-13-6-16,0 20-8 0,0-20-7 15,0 17-20-15,0-17-16 0,-1 15-25 0,1-15-45 16,0 0-44-16,0 15-48 0,0-15-126 0,0 0-107 16,0 0-98-16,0 0-449 0,0 0-614 0</inkml:trace>
  <inkml:trace contextRef="#ctx0" brushRef="#br0" timeOffset="115060.51">13206 14419 244 0,'0'0'469'0,"0"0"-53"0,0 0-67 15,0 0-5-15,0 0-39 0,0 0-13 0,0 0-39 0,0 0-15 16,0 0-36-16,0 0-26 0,0 0-10 16,0 0-31-16,0 0-20 0,0 0-18 0,0 0-12 15,0 0-9-15,0 0-11 0,0 0-10 0,0 0-12 16,0 0-18-16,0 0-3 0,0 0-3 0,0 0-8 16,0 0 17-16,0 0 21 0,-6 8-3 0,6-8-8 15,0 0-8-15,0 0-7 0,0 14-4 0,0-14-3 16,0 0-2-16,2 11 2 0,-2-11 2 0,0 0-54 15,0 0 66-15,1 13-63 0,-1-13 61 0,0 0-1 16,0 0 5-16,0 0 13 0,0 12-40 16,0-12 44-16,0 0-40 0,0 0 49 0,0 0-50 15,0 0 49-15,0 0-46 0,0 0 42 0,0 0-51 16,0 12 44-16,0-12-49 0,0 0 42 16,0 0-47-16,0 0 39 0,0 0-44 0,0 0 46 15,0 0-42-15,0 0 38 0,0 0-42 0,0 0 38 16,0 0-41-16,0 0 39 0,0 0-43 0,0 0 41 15,0 0-40-15,0 0 41 0,0 0-36 0,0 0 37 16,0 0-43-16,0 0 41 0,0 0-39 0,0 0 39 16,0 0-42-16,0 0 45 0,0 0-42 15,0 0 27-15,0 0-27 0,0 0 40 0,0 0-41 16,0 0 37-16,0 0-37 0,0 0 37 0,0 0-36 16,0 0 39-16,0 0-39 0,0 0 37 0,0 0-36 15,0 0 43-15,0 0-46 0,0 0 40 0,0 0-43 16,0 0 43-16,0 0-43 0,0 0 43 0,0 0-42 15,0 0 40-15,0 0-44 0,0 0 39 0,0 0-43 16,0 0 42-16,0 0-43 0,0 0 48 0,0 0-46 16,0 0 46-16,0 0-43 0,0 0 44 0,7 6-42 15,-7-6 43-15,0 0-44 0,0 16 58 0,0-16 2 16,0 18 9-16,0-18-11 0,-3 22 10 0,3-11 20 16,-1 3-2-16,-2 1-6 0,2 2-15 0,-1 0-11 15,0-1-5-15,1 1-5 0,-2 1-3 0,1-3 3 16,0 2 1-16,1-4-21 0,0 0 11 0,0 0-1 15,1-1-1-15,0-12-2 0,0 22 9 16,0-22-7-16,2 20 1 0,-2-20 1 0,5 15-1 16,-5-15 0-16,8 14 2 0,-8-14-2 0,11 11 1 15,-11-11 0-15,13 6 1 0,-13-6-5 0,18 5 0 16,-18-5 0-16,26 0-2 0,-10 0 3 0,2-3 7 16,6 0-20-16,2-2 33 0,1-1-1 0,3 0-5 15,1-1-3-15,-4 0-3 0,-1 0-6 0,0 3 0 16,-4-1-28-16,-4-1-45 0,-1 4-45 0,-1-3-75 15,-6 2-113-15,-10 3-115 0,15-3-97 16,-15 3-148-16,0 0-443 0,0 0-716 0</inkml:trace>
  <inkml:trace contextRef="#ctx0" brushRef="#br0" timeOffset="115589.76">12278 14920 403 0,'0'0'540'15,"-4"-11"-74"-15,4 11-44 0,-1-10-38 0,1 10-45 0,-5-8-46 16,5 8 2-16,-4-9-2 0,4 9-23 16,0 0-12-16,-5-11-36 0,5 11-29 0,0 0-42 15,0 0-33-15,-4-10-26 0,4 10-29 0,0 0-10 16,0 0-15-16,0 0-1 0,0 0-2 0,0 0 3 16,0 0-3-16,-1 16 15 0,1-16-8 0,1 19 6 15,-1-7 3-15,1 0 6 0,-1 5-4 0,1 0-7 16,-1 0-8-16,0 1-4 0,0 1-7 0,2-1-4 15,-2-1-27-15,0 2 25 0,1-2-30 0,-1 0 19 16,0-5-85-16,1 2-16 0,-1-3-132 0,2 1-56 16,-2-12-136-16,3 15-237 0,-3-15-541 0,10 8-803 15</inkml:trace>
  <inkml:trace contextRef="#ctx0" brushRef="#br0" timeOffset="116722.93">13641 14761 82 0,'0'0'457'0,"0"0"-36"16,0 0-56-16,-6-7-14 0,6 7-46 0,0 0-4 16,0 0-41-16,-3-8-10 0,3 8-25 0,0 0-16 15,3-12-34-15,-3 12-14 0,4-7-23 0,-4 7-10 16,6-9-7-16,-6 9-9 0,7-8-14 16,-7 8-18-16,9-8-11 0,-9 8-19 0,0 0-14 15,11-4-7-15,-11 4-5 0,0 0-11 0,12 4 2 16,-12-4-4-16,7 9-3 0,-7-9-1 0,4 14 1 15,-4-14-10-15,3 16 7 0,-3-16-3 0,0 21 8 16,0-21-5-16,0 21 6 0,-2-11-14 0,1 2 6 16,1-12-4-16,-1 22 2 0,-1-12-2 0,2-10 2 15,-2 20 2-15,2-20 1 0,-5 15-3 0,5-15 5 16,-3 15-1-16,3-15-3 0,-2 10 1 16,2-10-3-16,-3 11 0 0,3-11 0 0,0 0-9 15,-2 13 9-15,2-13-8 0,0 0 11 0,-3 12 10 16,3-12 3-16,0 0-20 0,0 0 79 0,0 0-10 15,7 8 5-15,-7-8-20 0,12 2-3 0,-12-2-8 16,18-3-9-16,-6 1-6 0,-1-1-6 0,1 1-22 16,2-4-56-16,0 2-107 0,-3-1-149 0,1 3-175 15,-2-3-757-15,-1 0-858 0</inkml:trace>
  <inkml:trace contextRef="#ctx0" brushRef="#br0" timeOffset="117123.93">13907 14255 150 0,'-1'-10'511'0,"1"10"-82"16,0 0-8-16,0 0-29 0,0-15-44 0,0 15-24 15,0 0-50-15,0 0-21 0,2-9-9 0,-2 9-9 16,0 0 20-16,17 2-6 0,-5 2-19 0,2 2 2 15,4 7 24-15,1 2-7 0,1 6-1 0,2 0-10 16,-1 9 10-16,-1 2 8 0,-2 5-36 0,-5 2 3 16,-4 4-66-16,-2 0 5 0,-6 1-47 0,-4 1-21 15,-4 0-54-15,-3 1-53 0,-7-4-85 0,-4 8-81 16,-6 0-65-16,0-3-67 0,-4-5-158 16,-1 0-100-16,4-10-157 0,-1-1-687 0,-3-2-1017 15</inkml:trace>
  <inkml:trace contextRef="#ctx0" brushRef="#br0" timeOffset="125855.37">14424 14656 440 0,'0'0'424'15,"-11"-2"-70"-15,11 2-16 0,0 0-47 0,-11-3-10 16,11 3-42-16,0 0-19 0,0 0-24 0,-12-4 2 16,12 4-25-16,0 0-8 0,0 0-25 0,0 0-10 15,-10-3-26-15,10 3-6 0,0 0-22 0,0 0-12 16,0 0-30-16,0 0 14 0,12-5-11 0,-12 5-4 16,18-5-5-16,-7 4 2 0,3 0-9 15,1-2 2-15,2 0-10 0,0 1 0 0,2 0-3 16,0 1-3-16,-1-2-1 0,0 0 4 0,2 2-3 15,-1-1 0-15,0 0-6 0,0 1 2 0,0 0-4 16,-4-2 4-16,2 2-16 0,-3 1-19 16,0 0-43-16,-1-2-25 0,-1 2-55 0,-12 0-26 15,20-2-63-15,-20 2-30 0,16-1-70 0,-16 1-22 16,13 0-57-16,-13 0-226 0,0 0-158 0</inkml:trace>
  <inkml:trace contextRef="#ctx0" brushRef="#br0" timeOffset="126141.44">14504 14832 49 0,'-10'4'481'16,"10"-4"-83"-16,-14 9-49 0,14-9-52 0,-10 5-15 16,10-5-10-16,-8 5-16 0,8-5-14 0,0 0-17 15,-12 7-13-15,12-7-43 0,0 0-18 0,0 0-30 16,0 0-4-16,0 0-26 0,22-3 6 0,-10 1-16 15,3-1-5-15,4-1-8 0,3 0-7 0,3-2-5 16,6 0-8-16,1-1-8 0,3-2-6 0,0 2-6 16,6-2-7-16,-5 0-4 0,4 2-3 0,-6 0-5 15,1 0 0-15,-1-1 0 0,-2 1-5 0,-4-1-27 16,-3 3-36-16,-1-2-94 16,-4 0-71-16,0 2-128 0,-4-2-88 0,-2 0-540 15,-1 2-572-15</inkml:trace>
  <inkml:trace contextRef="#ctx0" brushRef="#br0" timeOffset="126441.69">15376 14315 619 0,'0'0'576'0,"-3"-12"-100"0,3 12-74 15,-2-9-46-15,2 9-79 0,0 0-40 0,-3-11-55 16,3 11-26-16,0 0-42 0,0 0-7 0,0 0-1 16,0 0 5-16,0 0-18 0,0 0 3 0,0 0-11 15,0 0-7-15,4 14 1 0,-4-14-3 0,5 19 2 16,-4-9-3-16,3 3 4 0,-3 0-12 0,2 1-63 16,-2 4 52-16,0 0-18 0,1-1 1 0,-1 3-5 15,0-1-5-15,-1 0-10 0,2 1 2 16,-2-1 2-16,0 1-13 0,1-3-19 0,0 2-51 15,-1-5-48-15,0 0-49 0,0 0-86 0,1-3-60 16,-1-11-67-16,2 19-60 0,-2-19-48 16,4 14-355-16,-4-14-373 0</inkml:trace>
  <inkml:trace contextRef="#ctx0" brushRef="#br0" timeOffset="126703.96">15193 14812 85 0,'0'0'654'0,"-9"4"-161"0,9-4-74 15,0 0-32-15,0 0-50 0,9-2-42 0,-9 2-54 16,22-8-23-16,-6 4-31 0,6-5-9 16,2 3-13-16,8-5-15 0,7-1 2 0,1 0-8 15,3 0-5-15,-1-1-21 0,1 1-20 0,0-1-27 16,-1 2-10-16,-3 0-12 0,-4 3-12 0,-3 1-7 15,-2 0-8-15,-4 1-51 0,-2 0-76 16,-6 1-81-16,0 3-129 0,-5 0-36 0,1 1-72 16,-14 1-30-16,18 0-448 0,-18 0-465 0</inkml:trace>
  <inkml:trace contextRef="#ctx0" brushRef="#br0" timeOffset="127238.69">15372 14968 434 0,'0'0'565'0,"-14"4"-54"15,14-4-51-15,0 0-19 0,-15 2-60 0,15-2-47 16,0 0-50-16,0 0-53 0,0 0-9 0,-7-8-37 15,7 8 1-15,5-6-31 0,-5 6-27 16,10-8-35-16,-10 8-6 0,14-11-26 0,-4 7-3 16,0 0-24-16,0 1 3 0,-1 0-19 0,-9 3 5 15,20-5-15-15,-20 5 9 0,19 0-16 16,-19 0 10-16,20 2-11 0,-20-2-9 0,17 7 6 16,-17-7 8-16,15 9-4 0,-15-9 5 0,11 9-21 15,-11-9 24-15,5 12-21 0,-5-12 19 0,1 13 0 16,-1-13-3-16,-3 17 1 0,3-17-2 0,-8 18-1 15,4-11 3-15,-1 3-8 0,0-2 1 0,1 1 0 16,-1 0 1-16,5-9 0 0,-9 13-2 0,9-13 0 16,-6 14 2-16,6-14 2 0,-4 10 2 0,4-10 15 15,0 0 19-15,4 15-7 0,-4-15-9 16,6 8-3-16,-6-8-6 0,9 10 0 0,-9-10-8 16,9 8 9-16,-9-8-6 0,8 7 4 0,-8-7-8 15,10 9 1-15,-10-9-1 0,6 8-2 0,-6-8-2 16,4 11-1-16,-4-11 0 0,0 0-1 0,-3 15 2 15,3-15-36-15,-10 10 43 0,4-2-37 0,6-8 44 16,-16 10-39-16,9-6 43 0,-3 2-42 0,1-1 34 16,9-5-48-16,-17 7 40 0,17-7-67 0,-14 3-7 15,14-3-67-15,-12-1-51 0,12 1-80 0,-11-7-117 16,11 7-131-16,-4-10-539 0,4 10-676 0</inkml:trace>
  <inkml:trace contextRef="#ctx0" brushRef="#br0" timeOffset="127540.34">15716 14961 4 0,'0'0'655'0,"6"-7"-143"0,-6 7-75 16,0 0-44-16,0 0-38 0,0 0-60 0,-17 3-37 16,17-3-14-16,-12 7-23 0,4 0-41 0,8-7-31 15,-13 13-14-15,11-4-6 0,-2 2-21 0,1-3-19 16,2 3-15-16,1 1-6 0,2-2-11 0,4 1-17 15,0-2-4-15,4 3-1 0,2-3 1 16,3-2-14-16,2-1-4 0,1 0-3 0,0-3 48 16,2-2 33-16,-2-2-3 0,1 1 0 0,-2-4-16 15,0-3-9-15,1-3-8 0,-2 2-5 0,-5-3-8 16,0 1-4-16,-3-3 4 0,-2 1-7 0,-5 1-10 16,-1 11-8-16,-5-18-6 0,-2 8-10 0,-4 3 8 15,-3 0-19-15,-3 2-28 0,-2 2-90 16,-1 2-101-16,-2 1-76 0,-3 1-77 0,1 4-109 0,0 1-85 15,0 1-463-15,2 0-647 0</inkml:trace>
  <inkml:trace contextRef="#ctx0" brushRef="#br0" timeOffset="129902.74">10879 16285 235 0,'0'0'344'15,"0"0"-82"-15,0 0 6 0,-8 9-33 0,8-9-9 16,-3 11-57-16,3-11 10 0,-2 13-15 0,2-13-12 15,-2 16-11-15,2-16-23 0,-2 17-22 0,2-17 2 16,2 20-20-16,-2-20 15 0,0 21-1 16,0-21-3-16,0 21 1 0,0-21-14 0,0 22-9 15,0-10 2-15,-2-1-5 0,2 1-8 0,0-1-1 16,-2 1-6-16,2 1-3 0,-1-1-10 0,0 0-5 16,0 0-9-16,1 0-3 0,-2 0 0 0,2-12-5 15,-1 22-1-15,1-22-2 0,-1 21 0 16,1-21-2-16,-3 15-2 0,3-15-4 0,-2 15 3 15,2-15-3-15,0 12 6 0,0-12 20 0,0 0 26 0,-1 14 19 16,1-14 24-16,0 0 3 0,0 0-26 0,0 0-31 16,0 0 8-16,0 0-6 0,0 0-7 0,-6-7-34 15,6 7 14-15,-1-16-2 0,-2 4 1 16,1 0 0-16,2-2-1 0,0-4 0 0,-1 0 16 16,-1 0-4-16,2-1 5 0,0 0-3 0,0-1-6 15,3-1-4-15,-1-1 3 0,1 0 2 0,2 1-13 16,3 1 9-16,-2-1-13 0,3 1 11 0,2-1-15 15,2 1 14-15,2-3-5 0,0 1 17 0,0 2 0 16,2-1 11-16,1 2-3 0,0 1 1 0,-3 5-9 16,-1-1-5-16,-1-1-7 0,1 6-5 0,-3 0-12 15,1 1 2-15,-1 1-3 0,0 5 3 0,-11 2-4 16,18-2 9-16,-18 2-14 0,21 4 15 0,-12 2-20 16,-1 0 18-16,2 3-16 0,-1 0 13 15,-1 1-10-15,2-1 13 0,-1 4-13 0,-3-2 14 16,3-1-22-16,-2 2 21 0,-1-1-15 15,2 1 5-15,-3-2-2 0,-2 2 2 0,-1-3 1 16,2 2 2-16,-4-11-1 0,-2 20 0 0,0-9 0 16,-1-2-3-16,-1 3 6 0,-3-1-1 0,-3-1 0 15,1-1 2-15,-4 1 1 0,-1 0-3 0,-4 1 6 16,0-3-11-16,-4 2 11 0,3-2-12 0,-3-1 20 16,2-1-18-16,3-1-52 0,-1-2-114 0,3 2-132 15,-3-1-120-15,7-1-198 0,-3-1-521 0,14-2-752 16</inkml:trace>
  <inkml:trace contextRef="#ctx0" brushRef="#br0" timeOffset="130802.02">11671 15944 297 0,'0'0'313'0,"-4"-13"-52"0,4 13 22 15,-4-11-35-15,4 11-7 0,-1-12-4 0,1 12-13 16,-3-12-10-16,3 12-5 0,0-12-27 0,0 12-18 0,-1-11-7 16,1 11-9-16,0-13-10 0,0 13-10 0,0 0-16 15,0-13-6-15,0 13-15 0,0 0-8 16,0 0-15-16,-1-14-13 0,1 14-9 0,0 0-11 16,0 0-8-16,0 0-4 0,0 0-2 0,0 0 9 15,0 0 5-15,-17 8 2 0,12-1 3 0,0 3 2 16,-2 0 4-16,0 2-10 0,2 1-25 0,-3 6 22 15,0 0 3-15,0 2 9 0,0 6-15 0,-3 3 26 16,1 7-15-16,3 3 15 0,0 1-4 0,1 0-7 16,2 3-5-16,-1-1-9 0,2-5-3 0,3-1-5 15,0 1-7-15,2-1 17 0,-1-2-23 0,5-1 16 16,1-2-15-16,0-1 7 0,2-1-14 0,4-3 16 16,-1-3-25-16,3 0 23 0,-2-8-12 15,2 0 1-15,0-3-53 0,3-2-14 0,0-3-51 16,0-2-50-16,-1-2-64 0,1-2-120 0,1-2-124 15,-1-1-158-15,1-1-321 0,1-5-527 0</inkml:trace>
  <inkml:trace contextRef="#ctx0" brushRef="#br0" timeOffset="131602.06">11912 15998 327 0,'0'0'432'0,"0"0"-52"0,-2-10-25 0,2 10-25 0,0 0-21 15,0 0-33-15,-3-9-35 0,3 9-39 16,0 0-14-16,0 0-42 0,0 0-16 0,0 0-41 15,-4-10-8-15,4 10-25 0,0 0 22 0,0 0-6 16,0 0-8-16,-3 12 35 0,3-12-7 0,2 14-14 16,-2-14-1-16,4 20-6 0,-2-5 8 0,4-1 0 15,-3 1-20-15,3 0-2 0,-3 3-14 0,4-2-7 16,-2 1 5-16,1 1 8 0,1 1-4 0,-3-2-3 16,3-1-4-16,-1 0-21 0,0-1 10 0,-2-1-10 15,1 0 0-15,-1-1-3 0,-1-3 1 0,1 0-5 16,0 0-4-16,-4-10 4 0,5 16-4 0,-5-16-2 15,4 13 6-15,-4-13-2 0,6 11-1 16,-6-11 2-16,5 6-3 0,-5-6 0 16,0 0 5-16,12 6 13 0,-12-6-16 0,0 0 56 15,13-1-23-15,-13 1 16 0,11-5-12 0,-6-1 13 16,3 0-6-16,-3-2 20 0,3-3 2 0,-1 1 4 16,1-4-21-16,0-1 5 0,-2-3-25 0,2 0 8 15,-1-1-7-15,0-1-15 0,-2 1 4 16,1 0 1-16,1 2-5 0,-2 1-4 0,0 1 2 15,0 1 1-15,0 2-2 0,-1 0-7 0,0 2-2 0,0 1-3 16,-1 0-2-16,-3 9-10 0,6-15-52 16,-6 15-65-16,2-11-46 0,-2 11-110 0,5-10-95 0,-5 10-88 15,0 0-139-15,0 0-637 0,0 0-845 16</inkml:trace>
  <inkml:trace contextRef="#ctx0" brushRef="#br0" timeOffset="133389.26">12278 16377 115 0,'0'0'333'0,"0"0"-89"15,0 0-18-15,0 0-50 0,0 0 0 0,0 0-32 16,0 0 4-16,0 0-30 0,-4-9 21 15,4 9-35-15,0 0-3 0,0 0-31 0,0 0 14 16,0 0 1-16,-3-10 12 0,3 10-5 0,0 0 13 0,0 0-7 16,0 0-3-16,0 0-16 0,-3-10 4 15,3 10-11-15,0 0-3 0,0 0-15 16,0 0 25-16,-2-11-7 0,2 11 16 0,0 0-1 16,0 0-12-16,0 0 8 0,0 0-9 0,0-13 1 15,0 13-6-15,0 0-10 0,0 0-16 0,0 0-9 16,0 0-10-16,0 0-8 0,0 0-9 0,0 0 0 15,0 0-9-15,0 0 21 0,0 0 22 0,0 0 25 16,-6 6 2-16,6-6 7 0,-1 13-9 0,1-13-2 16,-3 18-2-16,2-8-6 0,1-10 23 15,-1 22-19-15,-1-11-2 0,2-11-4 0,-1 22 4 0,0-11-4 16,1-11-8-16,-2 22-11 0,2-22-4 0,-1 20 7 16,1-20-3-16,0 16-2 0,0-16-6 15,-1 14-7-15,1-14-3 0,0 0 2 0,0 17-5 16,0-17 0-16,0 0-2 0,-1 11-4 0,1-11 1 15,0 0 0-15,0 0-2 0,0 14 2 0,0-14-1 16,0 0-1-16,0 0-2 0,0 0 1 0,0 0-12 16,0 12 23-16,0-12-13 0,0 0-10 0,0 0 9 15,0 0 1-15,0 0 14 0,0 0-17 0,0 0 19 16,0 0-38-16,0 0-25 0,0 0-50 0,0 0-73 16,0 0-116-16,0 0-146 0,0 0-244 0,0 0-469 15,0-17-756-15</inkml:trace>
  <inkml:trace contextRef="#ctx0" brushRef="#br0" timeOffset="134236.31">12554 16058 312 0,'0'0'426'0,"0"0"-58"16,0 0-51-16,0 0 5 0,0 0-28 0,-7 9-35 15,7-9-36-15,-7 13-18 0,7-13-14 0,-5 18-31 16,2-10-11-16,2 4-24 0,-2 0-24 0,2-2-18 16,1 4-12-16,0-2-11 0,0 1-17 0,0 1 3 15,1-1-11-15,1-1-1 0,-1 4-11 0,1-1 4 16,1-1-16-16,-2-1 11 0,2 1-11 0,-2-2 5 16,2-1-9-16,-2 0 7 0,1 1-11 0,-2-12-1 15,3 15 0-15,-3-15 7 0,1 16-6 0,-1-16 38 16,3 12 21-16,-3-12 14 0,0 0 3 15,1 13-3-15,-1-13-23 0,0 0-9 0,0 0-8 0,0 0-6 16,0 0-8-16,0 0-10 0,-8-12-4 16,8 12-1-16,-6-19 4 0,4 6 1 0,-1-4 1 15,-1-1-9-15,2 1 8 0,0-4-9 0,1 2 1 16,0 0-6-16,2 0 4 0,0 0 13 0,2 0 16 16,1-2-5-16,2 1 8 0,3 2-11 0,0-1 4 15,3 0-3-15,4 0 25 0,-2 3-10 0,3-1 12 16,2 1-3-16,-2 3 5 0,2 1-15 15,0 1 8-15,0 1-16 0,-1 2 5 0,0 3-24 16,0 0 17-16,-3 3-24 0,0 2 11 0,-2 0-16 16,1 3 17-16,2 1-19 0,-5 3 11 0,2 1-4 0,-3 2 7 15,-1 1 7-15,1 2-23 0,-2 0 11 0,0 0-17 16,-2 2 18-16,3 3-15 0,-4-2 16 16,1 3-14-16,0-2 15 0,-1 1-21 0,0 0 22 15,-3-1-16-15,2 1 17 0,-1 0-27 0,-2 1 2 16,0-3 22-16,1 0-13 0,-2-1 4 15,0-1 0-15,-2-1 3 0,2 0-4 0,-1-1 0 16,1 1 7-16,0-13-6 0,-3 19 2 0,3-19-7 16,-1 15-20-16,1-15-13 0,-1 14-35 0,1-14-23 15,0 0-35-15,0 15-66 0,0-15-124 0,0 0-181 16,0 0-135-16,0 0-362 0,0 0-600 16</inkml:trace>
  <inkml:trace contextRef="#ctx0" brushRef="#br0" timeOffset="134685.96">13194 15899 472 0,'0'0'485'0,"0"0"-94"0,0 0-58 0,-15 3-9 0,15-3-18 15,0 0-32-15,-8 10-42 0,8-10-10 16,-2 13-32-16,2-13-15 0,0 18-34 0,0-6 4 16,1-1-14-16,0 4-22 0,3-1-11 15,-2 2-11-15,2 0-10 0,0 0 1 0,1 3 17 16,3 0-30-16,-3 0-14 0,3-1-13 0,0 0-11 16,-1-2 5-16,-1 0-7 0,1-4-3 15,-2 1-5-15,1 0-5 0,2-1-2 0,-3-3-5 0,-1-1 9 16,-4-8 2-16,8 15 4 0,-8-15 22 15,6 8 6-15,-6-8-7 0,0 0-4 0,15 0-19 16,-15 0 0-16,11-10-5 0,-6 1 10 0,1 0 1 16,0-3 15-16,0-2 9 0,-1-1 33 0,1 0 2 15,2 0 19-15,-3-1 5 0,1 2-11 0,1-2 26 16,-1 2-5-16,0-1-18 0,0 4-1 0,-1-3-7 16,0 3-11-16,-1 2-15 0,0-1-15 0,-1 2-9 15,2-1-8-15,-5 9-13 0,7-13-11 0,-7 13-62 16,5-12-80-16,-5 12-78 0,4-8-99 0,-4 8-104 15,0 0-49-15,8-6-84 0,-8 6-112 0,0 0-460 16,11 4-735-16</inkml:trace>
  <inkml:trace contextRef="#ctx0" brushRef="#br0" timeOffset="135135.35">13552 16263 675 0,'0'0'630'0,"0"0"-67"0,0 0-64 16,-12-1-97-16,12 1-56 0,0 0-50 0,0 0-30 15,0 0-39-15,0 0-25 0,2-12-42 0,-2 12-15 16,0 0-39-16,10-7-9 0,-10 7-29 15,0 0-6-15,13-4-23 0,-13 4-3 0,0 0-11 0,11 1 4 16,-11-1-17-16,8 6 8 0,-8-6-25 16,5 8 25-16,-5-8-17 0,1 13 8 0,-1-13-9 15,-1 16 9-15,1-16-20 0,-4 19 18 0,2-10-20 16,-1 3 22-16,-1-4-17 0,1 4 17 0,1-1-16 16,-2-1 12-16,2 0-10 0,2-10 4 0,-7 18-14 15,7-18 21-15,-3 14-13 0,3-14 11 0,-3 15-1 16,3-15 2-16,-3 10-13 0,3-10 23 15,0 0 34-15,0 13 33 0,0-13-24 0,0 0 28 16,11 8-27-16,-11-8 0 0,0 0-21 0,19 0 2 16,-19 0-19-16,18-3 12 0,-18 3-23 0,19-5 2 15,-19 5-9-15,20-4 6 0,-20 4-13 0,18-5 7 16,-18 5-47-16,17-5-21 0,-17 5-57 0,14-5-59 16,-14 5-82-16,14-4-105 0,-14 4-135 0,14-6-111 15,-14 6-454-15,15-9-684 0</inkml:trace>
  <inkml:trace contextRef="#ctx0" brushRef="#br0" timeOffset="135434.79">13762 15829 452 0,'0'0'607'0,"0"0"-57"0,14 2-79 16,-5 3-65-16,1 1-52 0,3 1-8 0,5 5-21 16,-1 0 4-16,5 4-8 0,2 3-26 0,3 4-12 15,0 2-23-15,0 5-29 0,-3-1-26 0,-2 4-40 16,-2 0-26-16,-4 2-35 0,-1 0 4 0,-3 1-43 16,-6-3-11-16,0 1-27 0,-3-2-3 0,-3 2-45 15,-4 0-8-15,-2-2-20 0,-3-2-6 0,-2 0-38 16,0-3-15-16,-3-2-51 0,0 0-63 15,-1-4-99-15,-3-2-85 0,-1-2-123 0,-2-1-138 0,3-4-414 16,-1-2-699-16</inkml:trace>
  <inkml:trace contextRef="#ctx0" brushRef="#br0" timeOffset="136486.17">14463 16133 204 0,'0'0'250'0,"0"0"-4"0,-13 1-37 15,13-1 4-15,0 0-1 0,-12-1 4 0,12 1 4 0,0 0 3 16,0 0-3-16,0 0-14 0,-14 0-14 15,14 0-9-15,0 0-9 0,0 0-8 0,0 0-22 16,0 0 0-16,0 0-6 0,-12 1-1 0,12-1-3 16,0 0-15-16,0 0-11 0,0 0-2 0,0 0 0 15,0 0-8-15,0 0-7 0,18-5-18 0,-6 3 1 16,3-1-16-16,0 1-3 0,4-1-21 0,-1 1 4 16,3 0-17-16,-1-1-11 0,1 2-2 0,0-1 22 15,1-1-20-15,-1 3 7 0,1-1-13 0,0 0 4 16,-1 1-13-16,-1-2 13 0,-1 2-3 0,-2-2 5 15,-2 2-25-15,-2 0 27 0,0-1-24 16,-13 1-2-16,22-1-32 0,-22 1-24 0,17 0-33 16,-17 0-47-16,14 0-50 0,-14 0-64 0,0 0-47 15,17-2-61-15,-17 2-45 0,0 0-22 0,0 0-358 16,12 3-321-16</inkml:trace>
  <inkml:trace contextRef="#ctx0" brushRef="#br0" timeOffset="136788.66">14545 16354 524 0,'-9'4'500'15,"9"-4"-75"-15,-13 7-41 0,13-7-29 0,-11 5-42 16,11-5-28-16,0 0-35 0,-10 5-27 0,10-5-15 15,0 0-26-15,0 0-59 0,0 0 27 0,17-2-22 16,-17 2-18-16,22-5-23 0,-5 1-2 0,0 1-3 16,2-2 6-16,2-2-11 0,-1 3-3 0,2-1-23 15,-1 2 0-15,-3-1-19 0,1 0 3 0,0 1-18 16,-4 0 7-16,3 3-6 0,-5-3 3 0,2 1-19 16,-2 2 13-16,0-3-18 0,-13 3-48 15,24-2-52-15,-11 1-41 0,-13 1-52 0,18 0-60 16,-18 0-61-16,19-1-65 0,-19 1-111 0,16 0-440 15,-16 0-507-15</inkml:trace>
  <inkml:trace contextRef="#ctx0" brushRef="#br0" timeOffset="139700.07">15642 15777 585 0,'0'0'504'16,"0"0"-60"-16,-7-9-31 0,7 9-26 0,-8-6-50 15,8 6-19-15,-8-6-26 0,8 6-18 0,-9-7-11 16,9 7-16-16,-9-6-3 0,9 6-38 0,-9-8-6 16,9 8-48-16,-7-8-15 0,7 8-42 0,-6-11-13 15,6 11-22-15,-3-12 4 0,3 12-26 0,3-13 6 16,1 5-22-16,1-1 5 0,5-1-30 0,-1 2 26 15,3 1-22-15,0-1 1 0,1 2 3 16,1 1 6-16,-1 0-17 0,0 1 17 0,1 3-20 16,-3-1 10-16,3 4-21 0,-2 1 25 0,-2 1-10 15,1 0 11-15,-3 2-15 0,0 4 14 0,-3-1-16 16,0 1 19-16,-4 3-20 0,1-1 12 0,-4 1-5 16,-2 3 5-16,1-1-7 0,-2 2 15 0,-2 1-19 15,-1-1 12-15,0 1-19 0,0 1 15 0,-1-1-16 16,0-1 18-16,0 0-7 0,3-4 0 15,-1 2 8-15,1-4 2 0,-2 1-1 0,5-2-1 16,-3 0 1-16,6-10 1 0,-6 15 3 0,6-15 0 16,-5 12 1-16,5-12-3 0,0 0 38 0,1 13 15 15,-1-13-4-15,10 5-4 0,-10-5-10 0,19 3-4 16,-19-3-8-16,27 0-5 0,-10-2-6 0,2 2-1 16,0-1-1-16,2 0-4 0,-1 0-1 0,-2-1 3 15,1 0-8-15,0 2 1 0,-5-1-5 0,2 1-32 16,-5-1-48-16,-11 1-41 0,23-1-51 0,-23 1-23 15,16 1-39-15,-16-1-55 0,14 2-75 0,-14-2-71 16,0 0-84-16,10 7-58 0,-10-7-289 0,0 0-420 16</inkml:trace>
  <inkml:trace contextRef="#ctx0" brushRef="#br0" timeOffset="140022.54">15539 16256 230 0,'0'0'680'0,"-11"6"-135"0,11-6-67 0,0 0-58 16,0 0-89-16,0 0-57 0,0 0-22 0,19 0-28 15,-7-3-9-15,1 2-6 0,6-2 13 0,1 0-37 16,4 0-13-16,2 0-40 0,-2-1 0 0,2-1-39 15,-2 2-4-15,1 0-34 0,0 1 6 16,-6-1-32-16,3 1 14 0,-2-1-28 0,-1 2 19 16,-1-1-31-16,0-1 22 0,-1 0-22 0,-3 2 4 15,0-1-23-15,-1 1 8 0,-1-1-21 0,-12 2 2 16,19 0-19-16,-19 0 6 0,20-1-19 0,-20 1-21 16,17 1-28-16,-17-1-33 0,15 0-28 0,-15 0-60 15,11 3-77-15,-11-3-77 0,0 0-74 0,14 3-501 16,-14-3-543-16</inkml:trace>
  <inkml:trace contextRef="#ctx0" brushRef="#br0" timeOffset="140433.94">15696 16447 231 0,'-13'7'662'0,"2"-2"-140"0,2 1-94 15,0-1-48-15,0 1-39 0,2-1-50 0,0 1-31 16,0 0-34-16,0 0-14 0,7-6-12 0,-9 13-9 16,9-13-20-16,-2 15-11 0,2-15-24 0,4 16-10 15,-1-8-11-15,3 2 0 0,0-2-29 0,4 0 8 16,0 1-30-16,3-1 6 0,0 2-27 0,0-4 6 16,1 2-17-16,1-3 8 0,0 2-39 0,0 0 27 15,0-2-22-15,-1-1 17 0,0 2-23 16,-1-2 17-16,-3 1-20 0,1-1 14 0,0-1-20 15,-4 3 10-15,-7-6-22 0,17 7 14 0,-17-7-16 16,10 5 13-16,-10-5-8 0,8 7 15 0,-8-7-17 16,0 0 22-16,1 12-11 0,-1-12 14 0,-6 8-11 15,6-8 9-15,-12 10-9 0,3-6 11 0,-3 0-14 16,-3 1 20-16,-1 0-24 0,-2 0 17 0,-5 0-12 16,0-2 15-16,-1 1-22 0,2-1 25 0,-2 1-36 15,2-1 39-15,3-1-28 0,-2 1-3 0,4-3-20 16,1 0-42-16,2 0-50 0,1-3-59 15,0 0-71-15,2-3-47 0,2 0-52 0,1-1-70 16,3-1-44-16,2-1-434 0,3-3-473 0</inkml:trace>
  <inkml:trace contextRef="#ctx0" brushRef="#br0" timeOffset="140618.62">15751 16449 482 0,'0'0'733'0,"5"-12"-153"0,2 6-59 16,-7 6-107-16,15-10-70 0,-1 2-62 0,1 1-54 16,4 0-44-16,2-2-39 0,2 2-28 0,6-2-20 15,1 0-18-15,1 0-37 0,-2 1-102 0,2 0-141 16,0-1-147-16,-5 5-238 0,4-3-369 0,-5 0-542 16</inkml:trace>
  <inkml:trace contextRef="#ctx0" brushRef="#br0" timeOffset="140903.04">16389 16023 683 0,'0'0'596'0,"0"0"-95"0,0 0-56 0,0 0-97 15,4 7-46-15,-4-7-45 0,11 12-23 0,-3-6-5 16,0 1-13-16,3 2 6 0,0 0-28 0,0 2 5 16,3 3-49-16,-2 0 3 0,0 1-6 0,1 2 5 15,-1 1-29-15,0 1-3 0,-1 1-40 0,-2-1-6 16,2 0-27-16,-3 0 1 0,0 0-20 0,2 0-27 16,-4-5-43-16,0 0-9 0,0-1-56 0,-1-1-56 15,1-3-69-15,-6-9-130 0,6 13-139 0,-6-13-223 16,8 6-325-16,-8-6-668 0</inkml:trace>
  <inkml:trace contextRef="#ctx0" brushRef="#br0" timeOffset="141104.16">16683 16066 83 0,'-5'-11'750'0,"1"0"-114"16,-2 4-68-16,6 7-85 0,-9-14-89 0,9 14-44 15,-10-8-40-15,10 8 0 0,-14 3-10 0,5 2-13 16,-2 1-52-16,0 4-2 0,-2 5-25 15,-3 1-49-15,1 6-12 0,-1 2-36 0,-4 3-8 0,0 3-40 16,-1 1 10-16,1-2-51 16,-1 1-30-16,0-2-35 0,4-4-30 0,1 0-57 15,0-4-82-15,3-2-97 0,1-1-85 0,3-5-80 16,0 1-128-16,1-2-519 0,5-3-737 0</inkml:trace>
  <inkml:trace contextRef="#ctx0" brushRef="#br0" timeOffset="144599.84">17087 15569 75 0,'0'0'450'0,"0"0"-21"0,-5-10-28 16,5 10-37-16,0 0-21 0,-4-12-25 15,4 12-41-15,0 0 1 0,-4-12-11 0,4 12-33 16,-4-11-24-16,4 11-25 0,0 0-22 0,0-16-10 15,0 16-22-15,5-12-19 0,-5 12-24 0,7-15-5 16,-2 8-24-16,1-1-3 0,1 1-22 0,2 2-6 16,0-1-14-16,1 1 4 0,1 2-5 0,-11 3 0 15,21-1-13-15,-21 1 14 0,23 4-19 0,-14-1 16 16,3 5-6-16,-1 0 5 0,-2 3-11 0,0 0 8 16,-3 3-10-16,-1 1 10 0,-2 1-12 0,-1 1 14 15,0-1-18-15,-4 4 26 0,1-3-25 0,-2 2 13 16,0 3-12-16,-4 0 7 0,1 0-9 0,-3-2 15 15,0 2-19-15,-1-2 15 0,0 0-14 0,-1 0 17 16,1-2-8-16,-1 0 12 0,2-2-15 16,1 0 11-16,-1-2-10 0,3-3 6 0,-1 2-7 15,2-5 8-15,-1 1-6 0,6-9 11 0,-8 16 30 16,8-16 48-16,-2 12 18 0,2-12 5 0,3 11-7 16,-3-11-19-16,12 6-16 0,-12-6-11 0,20 2-12 15,-6-2-7-15,2 0-22 0,3 0 12 0,2-1-19 16,1 0 11-16,4-1-18 15,-1-1 13-15,2 3-19 0,-1-1 18 0,-5 0-19 16,-1 0 15-16,1-1-18 0,-4 2-14 0,-2-1-61 16,0 1-26-16,-3-1-66 0,-12 1-43 0,19 0-68 15,-19 0-83-15,14 4-121 0,-14-4-112 0,0 0-408 16,8 5-616-16</inkml:trace>
  <inkml:trace contextRef="#ctx0" brushRef="#br0" timeOffset="144883.1">17131 16198 346 0,'-13'0'493'0,"13"0"-67"0,0 0-60 15,0 0-17-15,0 0-28 0,0 0-33 0,14-8-26 0,0 5-26 16,4-1-32-16,4 0-15 0,7-2-26 15,3 1-3-15,4-2-21 0,-1 1-4 0,9-2-17 16,-2 0-20-16,3 2-15 0,-8 0-17 16,-2 1-16-16,1 0-7 0,-1-1-9 0,-6 1-8 0,-2 3-18 15,-1 0-48-15,-6-1-52 0,-2 0-57 16,0 1-58-16,-5 1-58 0,-13 1-17 0,20-1-24 16,-20 1-35-16,0 0-27 0,0 0-46 0,0 0-263 15,0 0-184-15</inkml:trace>
  <inkml:trace contextRef="#ctx0" brushRef="#br0" timeOffset="145215.72">17668 16151 246 0,'-11'5'440'0,"1"1"-44"0,-1 0-20 0,0-1-13 16,-2 2-9-16,-1 3-40 0,-2-1-10 0,-2 4-23 15,2-1-34-15,0 1-18 0,-1 2-26 0,-2 4-25 16,2-2-28-16,-1 4-32 0,3-1-12 0,-2 0-10 16,3 4-16-16,-1-1-10 0,3-1-50 0,0 2 27 15,0 1-6-15,3-2 16 0,-1-1-23 0,4-1 8 16,1 1-30-16,1 2 19 0,-1-4-25 0,-1-1 16 15,4-1-20-15,1 0 20 0,1-4-22 16,1 1 24-16,0-2-26 0,4-3 21 0,0 1-19 16,4-2 20-16,-1-2-14 0,4-3 18 0,0-1-1 15,2-2 8-15,1-2-18 0,2-2 12 0,-1 1-2 16,2-3 36-16,-3-1-17 0,2 0 8 0,-3 0-22 16,0-2 42-16,-2 0-10 0,0-1 30 0,-1 1-24 15,-3-3 4-15,-1 4-30 0,-4-2 11 0,0 0-25 16,-3 9 7-16,-1-17-17 0,-3 9 10 0,-3 0-20 15,-3 2 16-15,-3-2-28 0,-1 3 25 0,-2 1-17 16,-1 2 12-16,-3 1-22 0,-1 1-11 0,2 1-91 16,-5 2-77-16,0 2-151 0,-2 1-159 0,3 3-196 15,1-2-579-15,1 1-880 0</inkml:trace>
  <inkml:trace contextRef="#ctx0" brushRef="#br0" timeOffset="147800.74">15601 15748 408 0,'0'0'400'0,"0"0"-60"0,-14-3-31 15,14 3-23-15,0 0-14 0,-9-4-10 0,9 4-30 16,0 0-8-16,-8-4-16 0,8 4-18 0,0 0-16 16,-8-7-25-16,8 7-16 0,0 0-12 0,-7-7-3 15,7 7-8-15,0 0 2 0,-7-8 2 16,7 8 0-16,0 0 2 0,-6-7-19 0,6 7-10 15,0 0-32-15,0 0 7 0,-3-12-23 0,3 12-1 16,0 0-25-16,3-11 12 0,-3 11-18 0,6-8 13 16,-6 8-10-16,9-8 10 0,-9 8-20 15,18-8 18-15,-9 3-7 0,1 1 7 0,2 1-24 0,-1-1 22 16,1 2-13-16,-1-2 12 0,1 1-14 0,-12 3 12 16,20-2-13-16,-20 2 4 0,23-1-10 0,-23 1 9 15,18 1-10-15,-6 1 8 0,-12-2-6 0,16 9 10 16,-9-2-8-16,1-3 5 0,-2 5-6 0,-1 0 8 15,-1 1-10-15,0-1 7 0,-3 2-5 16,0 0 9-16,-2 0-13 0,-2 0 18 0,1 4-21 16,-3-2 22-16,-1 1-24 0,0-2 21 0,-2 2-10 15,1 0 10-15,-1-2-14 0,0 1 13 0,-2 1-11 16,2-4 1-16,1 2 10 0,-1 0 0 0,1-5-3 16,0 2 7-16,2-2-10 0,5-7 7 0,-9 14-5 15,9-14 2-15,-9 8 30 0,9-8 31 0,-7 7 4 16,7-7-11-16,0 0-11 0,0 0-10 0,0 0-10 15,5 8-2-15,-5-8-4 0,0 0-6 16,15 0-3-16,-15 0-2 0,15-1-6 16,-15 1 1-16,17-2-6 0,-17 2-3 0,19 0-2 15,-19 0 3-15,20 0 3 0,-7 2 2 0,-13-2-3 16,22 3-3-16,-11-1 1 0,-11-2 0 0,20 5 1 16,-10-1 2-16,0-1 5 0,-2 0-7 0,-8-3 0 15,17 9-4-15,-9-3-2 0,-8-6 4 0,13 9 5 16,-13-9-1-16,11 13-7 0,-11-13 12 0,6 12 0 15,-6-12-2-15,2 11 4 0,-2-11 0 0,-1 12 2 16,1-12 1-16,-7 11 3 0,7-11 5 0,-15 10-3 16,5-6 2-16,-3 2 8 0,-2 0 11 0,-3-2 14 15,0 0 9-15,-5 2 1 0,-2 0 3 0,-2-1 20 16,1-1 11-16,-8 2 2 0,2-3 0 16,0 2-2-16,2-1-9 0,5-2-15 0,-2 0-10 0,4 1-12 15,1-2-10-15,4 0-1 0,0 0-3 16,4-1 10-16,0-1-46 0,14 1-72 0,-21-2-114 15,21 2-116-15,-13-7-185 0,13 7-189 0,0 0-902 16,0 0-1226-16</inkml:trace>
  <inkml:trace contextRef="#ctx0" brushRef="#br0" timeOffset="151165.04">18306 15992 263 0,'0'0'733'0,"-16"0"-117"15,16 0-76-15,0 0-90 0,-11-4-50 0,11 4-55 16,0 0-41-16,-4-8-64 0,4 8-34 0,0 0-38 16,6-12-9-16,-6 12-40 0,11-13-7 15,-2 7-35-15,4-3-2 0,-2 2-24 0,6 1-1 16,-3-1-17-16,4 2-3 0,0 1-13 0,1-1 0 16,0 3-37-16,0-2-21 0,3 3-43 0,-4 1-36 15,2 0-34-15,-2 1-57 0,-1 1-63 0,-1 1-42 16,-3-2-53-16,1 2-65 0,-3 0-59 0,0-1-296 15,-11-2-310-15</inkml:trace>
  <inkml:trace contextRef="#ctx0" brushRef="#br0" timeOffset="151369.68">18338 16187 296 0,'-11'6'662'0,"3"-1"-93"0,8-5-59 15,-12 8-93-15,12-8-81 0,0 0-61 0,0 0-49 16,0 0-36-16,12 6-34 0,-12-6-32 0,28-3-22 16,-4 0-22-16,3-1-15 0,6-2-18 15,3-1-3-15,5-1-18 0,1 0-16 0,1-2-52 0,1 1-83 16,-2-1-87-16,-1-1-120 0,-1 0-163 0,1-3-424 16,-6 2-490-16</inkml:trace>
  <inkml:trace contextRef="#ctx0" brushRef="#br0" timeOffset="151605.75">19173 15752 256 0,'-10'-6'706'16,"10"6"-141"-16,0 0-82 0,-11-8-82 16,11 8-70-16,0 0-22 0,0 0-25 0,-11 5-16 15,11-5-9-15,-7 8-8 0,7-8-48 0,0 14-25 16,0-14-27-16,4 19 6 0,-1-7-37 0,0 1-2 15,1 2-38-15,2 2-8 0,-3 0-10 0,1 2-10 16,0 2-3-16,1 1-32 0,-4 2-31 0,1-1-13 16,-4 2-55-16,1-2-48 0,-3 2-71 15,1 0-72-15,-3-2-82 0,3 1-96 0,-3-2-56 16,1 0-93-16,0-2-261 0,-2-1-409 0</inkml:trace>
  <inkml:trace contextRef="#ctx0" brushRef="#br0" timeOffset="151815">18868 16454 399 0,'0'0'614'0,"0"0"-105"0,0 0-72 16,0 0-54-16,0 0-80 0,0 0-62 0,11-11-33 16,3 5-37-16,4-1-12 0,6-1-24 15,5-3-12-15,7-1-14 0,3-1-17 0,1 1-20 16,0 0-14-16,-7 4-15 0,0-1-12 0,-2 1-75 15,-4 4-86-15,-2 0-102 0,0-2-119 16,-7 4-180-16,2-1-350 0,-6 3-436 0</inkml:trace>
  <inkml:trace contextRef="#ctx0" brushRef="#br0" timeOffset="152082.44">19124 16495 323 0,'-9'9'673'0,"1"-4"-103"15,8-5-64-15,-12 14-88 0,12-14-46 16,-7 11-13-16,7-11-36 0,0 14 4 0,0-14-55 16,7 13 0-16,-3-5-55 0,4-1-16 0,-1 1-54 15,2 0-26-15,1 1-43 0,0 0 11 0,1 2-32 16,-2-1 7-16,2 2-29 0,-2-1 9 0,0-1-23 16,0 2 8-16,-3-1-19 0,1 0 5 0,-4-1-16 15,0 0 0-15,-2 1-8 0,-1-11-35 0,-1 18 7 16,1-18-22-16,-8 16 11 0,2-8-16 0,-1 0 30 15,-1-1-10-15,-1-3 23 0,9-4-20 0,-18 8 16 16,18-8-41-16,-17 0-57 0,17 0-71 0,-22-2-67 16,12-1-86-16,-5-4-106 0,5 0-84 15,-2-4-443-15,-3 1-573 0</inkml:trace>
  <inkml:trace contextRef="#ctx0" brushRef="#br0" timeOffset="152231.07">19096 16556 338 0,'22'-8'661'16,"4"-6"-116"-16,4 1-86 0,7-3-85 0,0 0-90 0,2 0-64 15,-1 1-148-15,-1 0-208 0,-6 5-309 0,0-1-309 16,-1 1-263-16</inkml:trace>
  <inkml:trace contextRef="#ctx0" brushRef="#br0" timeOffset="152731.29">19813 15904 157 0,'0'0'565'16,"-3"-11"-132"-16,3 11-95 0,0 0-62 0,-2-10-50 16,2 10 28-16,0 0-11 0,0 0-18 0,-9 4-27 15,9-4-6-15,-7 12-21 0,4 0-15 0,-4 2 10 16,4 4-15-16,-3 4 6 0,0 6-12 0,-1 3-26 15,-1 7-17-15,0 4-27 0,-1 0-13 0,-1 2-16 16,-4 1-11-16,3 0-55 0,-4 1-44 0,2-2-44 16,-2-1-51-16,2 0-41 0,-1-1-35 0,3-6-49 15,2-4-64-15,0-4-55 0,1-4-60 0,6-5-237 16,-1-4-207-16</inkml:trace>
  <inkml:trace contextRef="#ctx0" brushRef="#br0" timeOffset="152899.4">19859 16308 679 0,'6'-21'605'0,"-2"6"-99"16,-1-1-65-16,-2 6-88 0,-1 10-46 0,-3-15-45 15,3 15-8-15,0 0-12 0,-14 4-39 16,7 8-15-16,-2 3-32 0,-1 4-32 0,-1 6-26 16,-1 3-20-16,0 6-13 0,-2 2-7 0,1 1-102 15,0 1-94-15,-2 1-164 0,2 1-184 0,-5 1-659 0,4-3-758 16</inkml:trace>
  <inkml:trace contextRef="#ctx0" brushRef="#br0" timeOffset="181130.64">10060 3219 238 0,'0'0'371'0,"0"0"-51"0,0 0-75 16,-7-6-50-16,7 6-22 0,0 0-17 0,0 0 1 15,-12 7-3-15,12-7-7 0,-6 12-29 0,6-12-6 16,-4 16-12-16,1-5-2 0,-1 0-15 0,2 3-1 15,-1 2-17-15,1 1-5 0,2 1-13 0,-2 1-9 16,2 1-3-16,0 1-6 0,-2-1-1 0,2 4-7 16,0 1 3-16,-1-1-5 0,-1 1-5 0,0 0-6 15,2-3-11-15,0-1 17 0,-2-2-17 0,2-2 15 16,-2 1-15-16,1-5 16 0,1-1-13 0,-1-1 22 16,1-11-9-16,-2 18 67 0,2-18 33 0,-3 15 46 15,3-15-10-15,0 11-27 0,0-11-24 16,0 0-22-16,0 0-12 0,-11-10-6 15,11 10-10-15,-5-17 7 0,1 2-13 0,2-1-3 16,-3-6-10-16,1-3-3 0,2 0-2 0,-1-8-7 16,-2 1-1-16,3-3-4 0,2-2-6 0,2-9 1 15,4 3-7-15,0 0 5 0,2 0-5 0,2 2-2 16,4 3-2-16,1 0 1 0,1 3-3 0,1 2 4 16,4 3-3-16,2 1-2 0,-1 4 0 0,0 6-4 15,-2 3 8-15,-2 4-7 0,0 1 1 0,-3 6 2 16,-2 2-1-16,-13 3 0 0,22 3 5 0,-22-3 0 15,11 13-1-15,-9-2 9 0,-2 1 4 0,0 3-6 16,-4 2 0-16,-3 3 3 0,1 1-2 0,-4-2-19 16,4 1-19-16,-3-1-6 0,-1 0-17 15,0-1-19-15,1 0-36 0,-3-3-22 16,3 1-14-16,-5-1-11 0,3-1-24 0,0-3-47 16,1 0-37-16,-2-2-19 0,1 1-70 0,0-3-368 15,1 0-229-15</inkml:trace>
  <inkml:trace contextRef="#ctx0" brushRef="#br0" timeOffset="181364.14">10284 3384 69 0,'0'0'585'15,"-6"14"-139"-15,6-14-45 0,-7 19-40 16,0-9-44-16,3 2-46 0,-5 1-62 0,4 1-40 15,-1-1-10-15,-1 2-27 0,2 0-22 0,0 0-15 16,1 0-30-16,0 3 2 0,4-4-25 0,-2 3 8 16,0-3-21-16,4 1 10 0,0-1-19 0,0-3 5 15,1 2-62-15,0-2-36 0,0-1-46 0,1-2-24 16,-4-8-107-16,10 8-91 0,-10-8-131 0,11-3-234 16,-11 3-213-16</inkml:trace>
  <inkml:trace contextRef="#ctx0" brushRef="#br0" timeOffset="181508.11">10297 3310 264 0,'0'-12'597'0,"0"12"-47"0,-1-20-61 0,1 20-55 15,0-15-86-15,0 15-62 0,1-14-58 0,-1 14-52 16,0 0-35-16,4-17-25 0,-4 17-27 0,10-9-35 16,-10 9-101-16,15-10-129 0,-5 7-142 0,1 0-118 15,-2 1-443-15,3-1-436 0</inkml:trace>
  <inkml:trace contextRef="#ctx0" brushRef="#br0" timeOffset="182591.22">10518 3395 79 0,'0'0'524'0,"-4"12"-87"15,4-12-35-15,-4 14-69 0,4-14-25 0,-5 14-57 16,5-14-38-16,-5 13-46 0,5-13-33 0,-4 14-24 15,4-14-15-15,-4 15-14 0,4-15-15 16,-3 15-13-16,3-15-10 0,2 15-4 0,-2-15-8 16,2 16-1-16,-2-16-4 0,7 15-5 0,-7-15 0 15,11 14 4-15,-11-14 15 0,16 8 1 0,-16-8 9 16,20 3 7-16,-9-6-4 0,2 0-9 0,2-5-6 16,-1-3-6-16,1-1-9 0,2-4-19 0,-1-5-21 15,-1 0-4-15,0-5 0 0,-1 0 4 16,-1-1 2-16,-2-1 4 0,-2 1-3 0,0-4 2 15,-1 2 5-15,-3 4 20 0,0 2 28 0,-2-1 32 16,-1 1-11-16,-1 6 14 0,-1-1-8 0,0 0-2 16,-1 2-7-16,-1 2-10 0,0 1-11 0,1 3-19 15,1 10-13-15,-3-16-6 0,3 16-4 0,0 0 5 16,0 0 7-16,0 0-1 0,-10 9 1 0,10-9-1 16,0 22-5-16,1-8 5 0,2 5-2 0,-1 4 3 15,2 0-12-15,0-1 13 0,0 2-6 0,-2 1 2 16,5-1 3-16,-3-2-13 0,0-3-26 0,-2-1-34 15,-1 0-26-15,2-2-34 0,-2-2-9 16,1-1 23-16,0-3 22 0,-2-10 25 0,3 15-2 16,-3-15-18-16,0 0 0 0,7 7 13 0,-7-7 7 15,4-9 16-15,-4 9 12 0,4-17 0 0,0 6 19 16,-3 0 35-16,1-1 28 0,-1 2 2 0,3-2 2 16,-2 1 18-16,-2 11-1 0,3-17-11 0,-3 17-16 15,2-14-19-15,-2 14-7 0,0 0-5 0,4-8-5 16,-4 8 2-16,0 0-1 0,8 7 2 0,-8-7-1 15,5 13-2-15,-5-13 2 16,5 19 13-16,-1-8 5 0,1 1-4 0,-3-1-1 0,2 0-1 16,-1 0-5-16,1 0-3 0,-1 0-3 15,0-1 4-15,0-1-2 0,-3-9 0 0,5 16-4 16,-5-16 5-16,6 14 3 0,-6-14 5 0,6 9 0 16,-6-9 6-16,8 3-2 0,-8-3-3 0,16-1-4 15,-16 1 1-15,17-8-1 0,-8 0-2 0,1 3-4 16,-1-4-10-16,2 1 9 0,-2-1-2 0,1-1 4 15,-2 0-4-15,-2 3 5 0,3-1-2 16,-4 0 0-16,-5 8 0 0,11-10-9 0,-11 10-5 16,11-11-12-16,-11 11 5 0,9-4 5 0,-9 4 2 15,10-3-1-15,-10 3 6 0,16 0 0 0,-16 0 2 16,25 3 0-16,-14-3-1 0,3 1 0 0,2-1-6 16,-2 0-13-16,1 0-16 0,1-1-8 0,3-4-12 15,-4 2 15-15,0-1 8 0,-1-1 5 0,-1-1 6 16,1 1 7-16,-2-2 26 0,-2 1 23 0,-2-1 12 15,0 1-1-15,-1 0 5 0,-7 6 12 0,10-13 8 16,-10 13-1-16,7-11-1 0,-7 11-6 0,5-11-21 16,-5 11-4-16,0 0 1 0,3-13-1 0,-3 13 11 15,0 0-20-15,2-10-5 0,-2 10-19 0,0 0 2 16,0 0-4-16,0 0-7 0,0 0 8 0,0 0 0 16,0 0 3-16,0 0-7 0,0 0 5 15,2 12-5-15,-2-12 1 0,4 16-1 0,-1-5 3 16,-1 1 1-16,1 3-8 0,-1 2 1 0,1-1 4 15,-1 3 23-15,0 0 10 0,-1 4-19 0,0 1 14 16,-1 3-14-16,-1 0 5 0,-2 4-20 16,1 1 21-16,-1 1 2 0,0-2-3 0,-3 1-6 15,1 0 0-15,-2-1-7 0,2-1 6 0,-1 0-1 16,0-1-11-16,0 0-5 0,0-5-43 0,1-1-21 16,-1-3-19-16,3-3 8 0,0-2 21 0,0-4 19 15,-1-2 7-15,4-9-12 0,-5 9 9 0,5-9-4 16,0 0 11-16,0 0 0 0,-10-12 12 0,9 1-3 15,-1-2 21-15,2-2-1 0,-1-6 14 16,1-3-8-16,0-5 4 0,0-5-5 0,1-1-11 16,1-2-42-16,-2-1-98 0,1 0-105 0,-1-2-188 15,-1 1-629-15,-1 2-683 0</inkml:trace>
  <inkml:trace contextRef="#ctx0" brushRef="#br0" timeOffset="182725.24">11146 3132 448 0,'0'0'478'16,"0"0"-76"-16,1-17-84 0,-1 17-64 16,5-11-65-16,-5 11-123 0,6-10-168 15,-6 10-153-15,14-9-306 0,-14 9-75 0</inkml:trace>
  <inkml:trace contextRef="#ctx0" brushRef="#br0" timeOffset="183524.28">11874 3342 300 0,'0'0'523'0,"-4"13"-67"0,4-13-62 0,-11 12-43 16,4-5-49-16,0 1-63 0,-2-1-28 0,1 2-31 16,-1 0-34-16,1 2-27 0,1 0-26 0,2-1-17 15,1-1-11-15,1 2-13 0,2 0-5 16,2 0-7-16,3 0-4 0,1-2-4 0,4 1-6 15,1-1-3-15,2 0-1 0,2-3-6 0,0-3-2 16,2 1-6-16,-1-3-3 0,-1-2-7 0,1-2-4 16,2-1-1-16,-5-2 3 0,-1-2-3 0,-1 0 6 15,-4-1 5-15,-2 0 0 0,-1-1-5 0,-3-2 4 16,-2 1 5-16,-1 0-2 0,-4-1 6 16,-1 1-1-16,-3 1-1 0,-2 1-4 0,-5-2-1 15,0 2-2-15,2 4 0 0,0-2-3 0,-1 3-4 16,2 0 0-16,1 2-2 0,3-1-3 0,-2 2-4 15,13 1 7-15,-15 0 4 0,15 0 5 0,0 0 3 16,0 0-1-16,0 0 1 0,0 0 1 0,0 0 1 16,13 0-2-16,-1-2-1 0,5 0 0 15,1-2-4-15,2-1 2 0,3-1 0 0,2 1-1 16,-1 0-1-16,-2-2 2 0,-1 3 0 0,-2 0 7 16,-3-1 11-16,-1 1 3 0,-2 3-8 0,-2-2 3 15,0 0-10-15,-11 3-4 0,15-1 3 0,-15 1 0 16,13 4 6-16,-13-4 10 0,6 7 10 0,-6-7 3 15,1 10 1-15,-1-10-11 0,0 15 2 0,0-15-9 16,-2 21 4-16,-1-11-7 0,2 0-2 16,0 2-4-16,-1-1 0 0,1 0-2 0,1-11 1 15,-1 21 2-15,1-21 0 0,2 19-8 0,-2-19-13 16,4 16 1-16,-4-16 2 0,8 9 4 0,-8-9 4 16,14 4-4-16,-14-4-3 0,18-4 2 0,-9 1 5 15,2-1 26-15,-2 1 46 0,0-1 32 0,0-1 3 16,-9 5 23-16,14-6-26 0,-14 6 12 0,13-5-38 15,-13 5-7-15,10-3-38 0,-10 3-3 0,0 0-34 16,13-2 21-16,-13 2-16 0,10 5 14 16,-3 1-11-16,-1 0 10 0,2 1-18 0,2 1 18 15,2 1-19-15,-2 0 20 0,4-1-13 0,0 1 6 16,1-2-54-16,1-1 10 0,1-2-54 0,0-1-71 16,3-1-54-16,0-4-38 0,-1-1-23 0,3-3 7 15,-1-2 28-15,-2-1 42 0,-1-3 39 16,-1-1 50-16,-2 0 94 0,-3-1 44 0,-2 2 17 0,-2 0 55 15,-4 2 14-15,-1-1 5 0,0 2-4 16,-3 9 3-16,0-16-3 0,0 16-14 0,-3-13-27 16,3 13-18-16,-5-6-18 0,5 6-8 0,0 0-9 15,0 0 0-15,-13 3-6 0,13-3-5 0,-5 11 3 16,5-11 0-16,4 17-32 0,0-7 36 0,2 2 0 16,3 1-1-16,4 0-9 0,2-1-15 0,4-2-100 15,2-1-162-15,3-4-213 0,4-2-648 0,2-2-743 16</inkml:trace>
  <inkml:trace contextRef="#ctx0" brushRef="#br0" timeOffset="184280.52">13103 2989 675 0,'-8'-7'661'0,"0"-1"-69"0,8 8-66 0,-10-9-82 16,10 9-70-16,-11-8-62 0,11 8-82 0,0 0-21 15,0 0-38-15,-11 1-9 0,11-1-43 0,0 18-10 16,1-6-32-16,3 6-3 0,2 4-24 0,2 5 3 16,1 3-11-16,0 1-6 0,2 5-14 15,1 0 13-15,-2 0-41 0,0-5 32 0,1-2-13 16,-2 0-14-16,2-3-48 0,-3-4-8 0,1-1-26 16,-2-2-2-16,1-5 0 0,0-1 8 0,-2-2-31 15,1-4-23-15,-7-7-5 0,12 6 11 0,-12-6 4 16,12-1-111-16,0-8 138 0,-12 9 21 15,11-13 12-15,-7 5 11 0,-4 8 6 0,6-16 28 16,-6 16 55-16,4-11 9 0,-4 11-6 0,6-10-11 16,-6 10-8-16,0 0-3 0,6-10 5 0,-6 10-1 15,0 0-2-15,0 0 0 0,0 0 2 0,0 0 13 16,12 3 3-16,-12-3-3 0,0 0-9 0,6 12 2 16,-6-12 3-16,9 9-5 0,-2-3-4 0,0-1-5 15,3 0 2-15,2-1 1 0,2-1-2 16,3 0-2-16,0-1-3 0,3-2-7 15,0-2-42-15,2-1-34 0,2-4-27 0,-1-2-15 16,2-4-22-16,-2-2 6 0,-4-2 10 0,1-4 37 16,-2 1 17-16,-3-3 17 0,-3-2 17 15,-4 6 14-15,-2-4 8 0,-3 1 23 0,-3 3 36 0,-2 0 58 16,1 2 31-16,-4 0 8 0,3 3 0 0,-2 0-5 16,1 3-15-16,2 0-18 0,1 11-34 0,-5-16-20 15,5 16-16-15,-4-12-11 0,4 12-7 0,0 0-3 16,0 0 2-16,0 0-6 0,-12 6 1 0,12-6-4 15,0 22-4-15,4-8 11 0,-1 4-7 0,2 3 5 16,0 0-6-16,0 1 5 0,0-1-37 0,3 0-6 16,-1 0-36-16,1-3-52 0,-1-4-60 15,-1 0-28-15,3-2-32 0,-1-1-22 0,-2-4-53 16,3-2-3-16,-9-5 32 0,15 2 59 0,-15-2 12 16,17-6 58-16,-8 1 46 0,0-5 73 0,0-4 38 15,2-1 81-15,-2-5 8 0,-1 1 28 0,-1 0 40 16,0-4 9-16,-1 0 27 0,-1 1 36 15,1 2-14-15,-4 2-13 0,3 0 16 0,-1 3 3 16,-2 4-59-16,1-1-30 0,-2 0-45 0,-1 12-24 16,4-14-13-16,-4 14 25 0,0 0 14 15,0 0-4-15,0 0-14 0,7 11 15 0,-6-1-27 16,-1 5 0-16,1 3-26 0,-1 2 7 0,4 4-19 16,-2 1 10-16,1 0-13 0,-3 0-52 0,3-2-52 15,-2 1-45-15,-1-4-86 0,0-1-70 0,0-2-80 16,1-3-80-16,-2 0-42 0,0-3-503 0,1-11-582 15</inkml:trace>
  <inkml:trace contextRef="#ctx0" brushRef="#br0" timeOffset="184891.37">13506 3207 554 0,'0'0'601'15,"-14"-6"-86"-15,14 6-51 16,0 0-70-16,0 0-87 0,11-9-54 0,1 8-40 0,3-1-34 15,7 1-37-15,6-1-26 0,2 0-20 0,5-1-24 16,2 1-17-16,4 2-5 0,-1-1-15 16,0 1-8-16,-1 0-25 0,-1 0-30 0,-6-1-26 15,-1 1-14-15,-2-2 3 0,-2 0-5 0,-1 2 13 16,-7-3 16-16,1 2 12 0,-4-1 8 0,-1-2 0 16,-4 0-2-16,-1 1 11 0,-2-2 9 0,-8 5 24 15,11-7 31-15,-11 7 29 0,8-9 13 0,-8 9 27 16,6-7 24-16,-6 7 6 0,0 0-16 0,6-9-22 15,-6 9-11-15,0 0-29 0,0 0-10 0,-1-12-19 16,1 12 0-16,0 0-14 0,-11 5 7 0,11-5-15 16,-9 7 9-16,3 1-24 0,2 0 22 15,-1 3-22-15,0 1 9 0,3 1-15 0,1 0 10 16,1 1-13-16,1-1-7 0,0 3-19 0,4-1 1 16,-1-2-24-16,2 1-3 0,1-2-23 0,1-2-13 15,2-1-22-15,-1-3-36 0,1-2-13 0,-10-4 25 16,19 3 25-16,-7-4 6 0,-1-4 32 0,-1-2 16 15,-1-3 10-15,1-1 19 0,-2-2 10 16,-2-1 28-16,1 0 24 0,-2 0 40 0,1 1 40 16,-2 0 8-16,0 3-2 0,0-1-9 15,0 3-23-15,0-2-22 0,-4 10-19 0,8-13-11 16,-8 13-9-16,12-7-6 0,-12 7-1 0,18-1 41 16,-8 3-4-16,3 2 4 0,3 0-31 0,-1 2 11 15,2 3-27-15,0 1 19 0,0-1-17 0,-3 1 7 16,0-2-29-16,-4 1-24 0,4-2-36 0,-5-2-24 15,-1 1-9-15,-8-6-16 0,11 8-1 0,-11-8 25 16,0 0 16-16,0 0 29 0,0 0 33 0,0 0 43 16,9-8 7-16,-9 8-16 0,5-13 40 0,-1 6 3 15,0-5 6-15,2 1-17 0,3-4-6 0,0-1-15 16,2 2-3-16,0-2-8 0,-2 5-1 0,1-3-14 16,0 4-34-16,1-1-115 0,-4 3-147 0,1 0-190 15,-2 1-185-15,-6 7-288 0,9-10-536 16</inkml:trace>
  <inkml:trace contextRef="#ctx0" brushRef="#br0" timeOffset="187242.37">2045 7729 83 0,'0'0'174'15,"0"0"-32"-15,0 0-15 0,15 1-15 0,-15-1-25 16,13-2-14-16,-13 2-23 0,16-3 1 0,-16 3-19 16,16-3 0-16,-4-1-14 0,-12 4 8 0,18-7-11 15,-7 6 31-15,-1-2-19 0,2 0 22 0,-2 0-21 16,0 1 12-16,3-3-25 0,-1 2 10 0,-1 0-15 15,4-1 11-15,1 1-19 0,-1-1 15 0,2 1-13 16,2-2 4-16,0 3 14 0,0-2-14 16,2 1 16-16,4 0-16 0,-2 0 20 0,3 1-19 15,1-3 17-15,-2 2-23 0,2-1 22 0,-2 0-43 16,1 2-23-16,-1-1-51 0,-1 1-36 0,-4-2-43 16,1 1-148-16,-1-1 222 0</inkml:trace>
  <inkml:trace contextRef="#ctx0" brushRef="#br0" timeOffset="191506.19">2301 7691 47 0,'-13'-3'107'15,"13"3"-5"-15,0 0-14 0,0 0-13 0,0 0-16 16,0 0 2-16,-12-2-2 0,12 2 13 0,0 0-2 16,0 0 9-16,0 0-9 0,0 0 8 15,0 0-24-15,0 0 8 0,0 0 2 0,11 5 22 16,-11-5-32-16,0 0 6 0,14 2-26 0,-14-2 23 16,10 3-14-16,-10-3 19 0,20 3-19 0,-7-3 39 15,2 0-37-15,5 0 23 0,3-3-37 0,5 1 19 16,2 1-37-16,8-3 33 0,2 1-44 0,0 2 27 15,10-2-32-15,1 3 28 0,-1-4-31 0,0 4 30 16,1 0-29-16,-1 0 28 0,0 0-30 0,1 0 5 16,1 3-1-16,-1-2 25 0,2-1-30 0,3 2 32 15,-1-2-31-15,1 0 30 0,3 0-4 0,1 0 23 16,-2-2-23-16,4 2 18 0,-1-1-34 0,1-2 3 16,-1 2 0-16,0-2-2 0,-1 1-1 0,-1-1 0 15,1 2 0-15,-1-1-2 0,-3-1 2 16,2 0-1-16,-3 0 1 0,1 2-3 0,0 0 0 15,-1-1 3-15,0-1-1 0,-2 2-4 16,-1-1 8-16,2-1 5 0,-3 1-3 0,1-2-8 16,3 0-47-16,-1 0 59 0,0-1-2 0,2-2-7 15,0 2 0-15,1 0-4 0,2 0 0 16,0-4 6-16,0 4-3 0,-2-2-3 0,2-1 22 0,-1 1-4 16,-1 1 4-16,-1 2 1 0,0-3 12 0,2 2-9 15,-3 1 5-15,1-1 1 0,2 1 26 0,-1 0-24 16,1 0 24-16,0 0-24 0,1 1 24 0,1-1-21 15,2 1 21-15,11-1-23 0,-2 1 17 0,3-3-21 16,0 2 2-16,3-1 8 0,0 0-24 0,3 0 12 16,1 1-20-16,2-2 9 0,1 1-17 15,1-1 18-15,2-1-33 0,-1 1 31 0,2 0-21 16,-1-1 16-16,3 0-21 0,-1-1 17 0,0 2-16 16,0 1 15-16,1 0-3 0,-2-1 30 0,0 3-13 15,-6 0 20-15,2-3-14 0,-1 4 19 0,0 0-20 16,-5 0 11-16,4 2-19 0,-3-1 14 0,1 0-20 15,-3 1 12-15,1 0-15 0,1 0 8 0,-3 0-15 16,7-2 11-16,-5 2-29 0,6-1-1 0,-3-2-31 16,4 1 16-16,-4-3-20 0,4 4 16 15,-3-5-14-15,0 1 24 0,1 2-10 16,-1-4 22-16,-2 2-8 0,1 0 15 0,-3 0-12 16,-3 0 25-16,1 0-14 0,-2 1 20 0,-4 1-17 15,-7-1 21-15,0 0-16 0,0 2 10 0,10-3-17 16,-12 3 17-16,4-2-17 0,-2 0 15 0,0 2-16 15,-2 0 16-15,2 0-13 0,-1 0 12 0,12-2-10 16,-1 1 22-16,3 1-10 0,-2-2 11 0,1 3-16 16,1-3 17-16,0 2-19 0,1-1 16 0,1-1-17 15,-1 0 18-15,2 0-10 0,-2 1 1 0,1-1-15 16,1 0 13-16,0 0-1 0,1 1 6 0,0-1-15 16,1 0 15-16,1 0-18 0,3 1 16 0,-1 0-17 15,0-1 16-15,-1 2-13 0,2-1 12 0,-2 0-16 16,1 0 20-16,-2 1-10 0,0 0 17 15,1 2-11-15,-4 0 17 0,1-2-15 0,0 2 14 16,-2 2-16-16,-3-2 16 0,2 2-19 16,-3 0 14-16,-10 1-16 0,-1-2 14 0,9 6-16 15,-9-4 12-15,-3 1-13 0,1-1 11 16,-1 2-17-16,-3 2 15 0,0-2-13 0,-1 1 14 16,-3 0-14-16,-1 3 18 0,-3-2-17 0,-2 0 16 0,-2 4-14 15,-1-2 15-15,-3 2-9 0,-1 0 9 0,0 3-13 16,-3-3 13-16,-7 2-18 0,5 0 15 0,-3 5-11 15,0-2-2-15,-2 2-3 0,-5 0-3 16,3 2 8-16,-4 4 2 0,0 2 5 0,-1 0 8 0,-1 3 4 16,-4 4 0-16,-1-2 2 0,-3 6-2 15,0-1 11-15,-3 6-19 0,-2-3 11 0,0 1-13 16,-3 6 6-16,0-4-14 0,-3 4 5 0,-1-2-10 16,-2 3 8-16,-2 1-3 0,1 1-41 15,-3 0 63-15,-2 2-8 0,0-2-4 0,-1 2-3 16,1 0 0-16,-2 0-2 0,2-3-1 0,-2 1 7 15,2-1-8-15,1 0 0 0,1-2 2 0,1 1 12 16,2-3 10-16,0 2-7 0,1-7-50 16,1 3 62-16,0 2-49 0,2 0 58 0,-2-5-55 0,0-1 61 15,1 2 11-15,-2 4 0 0,-2 1-5 16,1-1-4-16,0 4-7 0,-3-4-11 0,0 1-6 16,-1 0-1-16,1 1-8 0,0 0-55 0,0-3 58 15,2 0-56-15,-1-5 54 0,1-3-47 0,0 1 54 16,1-1-52-16,1-2 56 0,0-3-57 0,0-2 58 15,1-2-58-15,1 1 54 0,-1-2-50 0,2-2 53 16,-2-4-58-16,1 0 58 0,0-3-58 0,0 3 55 16,1-3-6-16,-2-2 1 0,1-1-7 15,-1-2 4-15,0 2-63 0,-1-13 63 0,1 20-2 16,-1-20 2-16,0 17-61 0,0-17 61 0,-1 14-2 16,1-14-8-16,-5 15-3 0,5-15-55 0,-7 14 57 15,7-14-57-15,-11 12 64 0,3-7-56 16,0 0 58-16,0 1-2 0,-1-1-4 0,-3 0-1 15,-1-1-2-15,0 1 1 0,-2-1-4 0,-2 0 0 16,1-1-1-16,-3 1-6 0,0-1 3 0,-6 2-6 16,1-2-3-16,-3 0 3 0,-1 0 0 0,-6 0-1 15,-1 2-2-15,-2-2-1 0,-1 2-9 0,-9-2-3 16,-3 1 0-16,1 1 5 0,-3-1 6 0,-3 0-2 16,-3 1 6-16,2-2 0 0,-4 2 0 0,-1 0 1 15,-12 1 1-15,1 0-1 0,1 0 2 0,-3 0-11 16,1 0 13-16,0 1 0 0,-4-1-2 15,2 1 1-15,-4 0-3 0,-1 0 3 0,0 1-2 16,-6-1-1-16,-1 1 2 0,-1-2 0 0,-4 0 2 16,-2 2 2-16,-2-2 0 0,-3 0-2 15,1 1 1-15,-6 1 0 0,1-2 0 0,-2 0-2 16,-4-1 0-16,-20 1-53 0,1 2 62 0,2-1-4 16,19 1-4-16,-21-1 1 0,3 0-2 0,20-1-52 15,-3 1 60-15,-18 0 2 0,21 0-9 0,-20 0-1 16,-2 2-3-16,22-3-51 0,-1 0 63 0,-22 1-50 15,25-1 60-15,-23 0-56 0,21 2 59 0,-24 0-57 16,4 0 59-16,17-4-52 0,2 3 55 0,-20 1-48 16,-1-1 53-16,22 0-55 0,-21 1 50 0,22-1-54 15,-1 2 57-15,2-2-56 0,-4 0 60 16,3 1-58-16,-1-1 55 0,0 2-61 0,-4-3 52 16,-13 2-50-16,21-2 48 0,2-1-47 0,-1 1 56 15,-2-2-59-15,3 0 57 0,-4-1-56 0,1 0 56 16,1 0-58-16,1 0 55 0,-1 1-60 0,1-2 50 15,-2 0-63-15,2 1 50 0,2-2-62 0,-3 0 52 16,3 2-64-16,-2-1 46 0,0-1-51 0,1-1 54 16,2 2-49-16,-1 0 62 0,1-1-52 0,0 0 62 15,1-1 0-15,0 1-2 0,2 0 5 0,-1 1 1 16,3 0 0-16,4-1-49 0,-2 1 71 0,4 0-17 16,-1 2 3-16,1-2 0 0,3 0-8 0,-3 2 0 15,2-1 2-15,1 1-3 0,0 0 1 16,0-1-3-16,1 0 1 0,1 1 1 0,0 1 0 0,0-1-1 15,2-1 1-15,1 2 0 16,1 1-1-16,2-1 9 0,1 1-6 0,3-1 0 16,1 0-2-16,10 1-3 0,4-1 2 0,-3 1 2 15,3 0-1-15,-3-2 1 0,4 2-2 0,-1 0 18 16,2-1-21-16,-2 0 21 0,0-1-19 0,0 1 15 16,-2 0-21-16,1 0 14 0,2 0-13 0,-1-1 17 15,2 1-18-15,0-1 18 0,3-1-18 0,-3 1 3 16,3 1 18-16,0-4-20 0,0 2 23 0,0 0-23 15,1-2 17-15,0 0-16 0,8 0 18 16,-3 1-20-16,3-2 17 0,-3 1-20 0,2-1 20 0,-1 0-18 16,-5 0 16-16,5 0-15 0,-1 2 18 15,2-2-15-15,1 0 15 0,1-2-16 0,1 2 13 16,2 2-29-16,5-2 35 0,2-2-20 0,0 2 17 16,4 0-16-16,-1 0 18 0,5 0-18 0,0 0 17 15,2-1-18-15,1 1 19 0,0-2-18 0,3 1 17 16,-2 0-15-16,1 0 17 0,3 0-18 0,1-1 16 15,0 0-18-15,1 0 12 0,0 0-8 0,-1-1 20 16,4 1 3-16,0-1 26 0,-1 1-22 0,1-2 25 16,1 1-11-16,9 3 10 0,-14-8-17 0,6 4 17 15,8 4-23-15,-12-11 8 0,12 11-21 0,-9-13 17 16,3 4 9-16,6 9-3 0,-7-19 14 16,3 9 5-16,2-3-12 0,-2-2 13 0,0-2-41 15,1-1 84-15,-2-5-46 0,0 0 44 0,2-2-12 16,-3-6-17-16,0-2 4 0,1 1 3 0,-1-2 15 15,-1-8-14-15,1 0-12 0,1 2-17 0,-3-3-12 16,4-2 0-16,-2 1-8 0,-1-5-52 0,2 2 60 16,0-3-44-16,0-2 59 0,-1-1-58 0,1-13 56 15,-2 0-8-15,1-3-6 0,1-2 11 0,-3 1 7 16,2-4-14-16,0 0-29 0,1 0 38 0,0 2-46 16,1 1 41-16,2 0-11 0,-2 2-2 15,3 3-6-15,0 7-8 0,2 2-3 16,-1-3-5-16,2 2 0 0,2 2 0 0,-1 0-35 0,-1 4 39 15,2-2-40-15,0 2 45 0,-2 3-39 16,1 2 36-16,3-1-2 0,-2 2-3 0,1-1 3 16,-1 4-2-16,1 0 0 0,-1 1-3 0,1 1-2 15,-1 5-1-15,0-1-23 0,1 2-52 0,-1 0-47 16,0 2-55-16,0-2-34 0,-1 4-82 16,1 5-45-16,0 0-117 0,1 2-73 0,3-2-397 0,1 5-496 15</inkml:trace>
  <inkml:trace contextRef="#ctx0" brushRef="#br0" timeOffset="195291.56">2676 8646 223 0,'0'0'202'16,"-7"5"-39"-16,7-5 12 0,0 0-54 0,0 0-19 16,-4 12-5-16,4-12 23 0,0 0-4 0,6 9 0 15,-6-9-1-15,9 7-23 0,-9-7 35 0,17 4-45 16,-7-1 21-16,3-2-31 0,1 1 22 0,3 2-36 15,3-4 19-15,0 1-40 0,1 2 14 16,6-1-18-16,1-2 9 0,1 0-33 0,2 1 24 16,1-1-34-16,6 1 29 0,3-1-24 0,0 0 20 15,4 0-30-15,6-1 30 0,4 1-13 16,1 0 27-16,0 0-20 0,2 0 19 0,2 0-27 16,0 0 22-16,1 0-26 0,1 1 21 0,-1-1-27 15,0 2 22-15,1-1-24 0,0 0 20 0,0 0-24 16,-1 0 23-16,0 1-26 0,-1 2 23 0,1-2-21 15,-4 1 26-15,2 0-29 0,0 0 23 0,-3-1-23 16,-1 1 22-16,-1 0-19 0,0-1 21 0,0 1-16 16,-2-2 22-16,0 0-21 0,0 3 22 0,0-4-19 15,1 0 17-15,2 1-21 0,0-1 19 0,2 0-21 16,1-1 21-16,0 1-25 0,4 0 24 0,-3-4-22 16,2 3 18-16,0 1-20 0,1-1 21 0,0-1-21 15,3 1 20-15,-1-1-22 0,0 1 25 0,1-1-24 16,-1 1 22-16,2-2-22 0,-3 2 19 0,3 1-21 15,-2-2 22-15,-1 1-16 0,0-1 20 16,0 1-13-16,-1 1 2 0,0 1 23 0,0-2-19 16,-2 1 13-16,2 0-29 0,-2-1 25 15,0 2-19-15,0-1 15 0,0 0-18 0,-1 0 18 0,1 0-18 16,0 1 18-16,-4-1-19 0,1-1 1 0,1 1 3 16,-4-1-1-16,1 1 17 0,0-1-19 0,1 0 20 15,-4-1-22-15,5 2 21 0,-4-1-19 0,3-2 17 16,-2 3-18-16,-3-1 23 0,3 0-10 0,-2 1 23 15,-3-1-14-15,-1 2 14 0,-4-1-17 0,-3 0 0 16,1 0 2-16,1 0 2 0,0 0-1 0,-1 0 12 16,2 0-22-16,-2-1 1 0,7 0 13 0,-6 1-18 15,0-1 13-15,6-2-18 16,0 2 20-16,-1 0-15 0,-3-3 7 0,-1 2-16 16,-3 0 16-16,8-2-16 0,-10 2 13 0,3-1-8 15,-1 0-1-15,-4 0-2 0,6 1 3 0,-2-1 1 16,-1 1-3-16,0-1 2 0,7 1 0 0,-4 0 14 15,-2 1-16-15,2-2 15 0,7 2-13 0,-8 0 13 16,5 0-19-16,-4-1 17 0,1 0-18 0,0 2 17 16,-2-1-14-16,0 1 0 0,2-1 2 0,-2 1 0 15,1-2 5-15,-1 1 1 0,1 1-2 0,6-2 1 16,1 1 1-16,-1 1-1 0,-1-1-2 16,1-2 1-16,0 2 25 0,1 0-19 0,-8-1 14 15,8-1-8-15,-3 3 8 0,3-3-15 0,-1 0 0 16,-2 3 2-16,5-2-1 0,-3-2-2 0,2 2-2 15,-1-2 0-15,2 2-1 0,0-1 0 0,0 1 0 16,0-1-1-16,2 0 0 0,-1 3 0 0,-2-1 0 16,1-2-1-16,2 2-4 0,0-1 6 0,1 1 4 15,1-1-1-15,-1 1-2 0,0 1-2 0,-2-2-1 16,0 1 2-16,1 1 0 0,0-2-3 0,-3 1 1 16,1-1 0-16,1 2-1 0,-3 0 6 0,2 0-3 15,-1 0-1-15,-1-1 0 0,1-1-1 0,-1 2-1 16,-7-1 1-16,0 1 0 0,0-2 2 0,-2 2 1 15,-1-2-1-15,2 2-1 0,-4-2 0 16,-1-1-3-16,-1 0 6 0,-2 0 0 16,-3 2 0-16,5-3 3 0,-7 2 4 0,-2 0-5 15,1-1-1-15,-2 1 1 0,1 0-3 0,-2-1 0 16,-1 0 2-16,-3 0 0 0,-1 1 1 16,-1-1-2-16,-1 0 0 0,0-1 2 0,-2 2 12 15,-1-1 10-15,-4 0 8 0,0 1 1 0,1-2-8 0,-12 4 0 16,21-6 1-16,-21 6-52 0,16-7 56 0,-16 7-57 15,16-8 54-15,-16 8-55 0,13-9 57 16,-13 9-54-16,11-8 56 0,-11 8-56 0,11-8 54 0,-11 8-60 16,11-9 56-16,-11 9-58 0,11-8 60 15,-11 8-56-15,12-9 52 0,-12 9-52 0,13-9 56 16,-13 9-56-16,11-12 56 0,-11 12-55 0,10-12 56 16,-10 12-43-16,9-14 61 0,-9 14-64 0,8-14 57 15,0 5-63-15,-5-1 57 0,1 1-7 0,1-1-4 16,-2-2-7-16,2-2-2 0,0 0-3 0,-1-2-3 15,-2 0 2-15,2 1-4 0,-1-2 2 16,1-1-4-16,-2 0-3 0,2-2-2 0,0-2 0 16,1 1-6-16,-2-2 9 0,2-2-2 0,-1 1-2 15,-2-1 3-15,1-1-2 0,-2 1-5 0,2 0 5 16,-1-1-1-16,-1 1 0 0,1 2 2 16,-1-3-2-16,-1 1-49 0,0 1 63 0,0-1-42 15,0 2 61-15,-1-1-5 0,-1 4-7 0,1-3-5 16,-1 0-2-16,0 2-2 0,1 2-6 0,-2-1-2 15,2 2 0-15,0 0-2 0,-2-1 7 0,2 3-10 16,-2-1 7-16,2 2-10 0,-1-1 7 0,-1 2-6 16,-1 1 10-16,2 1-11 0,1 1 12 0,-3-2-14 15,1 2 9-15,-1 2-10 0,0-2 7 0,-2-2-8 16,-2 4 9-16,-1-2-11 0,0 4 8 16,-3-4-6-16,-1 6 9 0,-4-5-14 0,-1 3 4 15,-3 0-7-15,-2 1 11 0,-2 0-8 0,0 1 10 16,-3 0-11-16,-2 1 10 0,0 2-11 0,0 0 19 15,-2 1-16-15,0-1 15 0,-1 2-12 16,1 0 9-16,-5 2-9 0,-1-1 13 0,0 1-10 16,2 0 11-16,-2-1-12 0,-1 2 11 0,-1 0-7 15,-6 0 8-15,-5-1-11 0,0 1 9 0,-3 0-11 16,-2 1 9-16,-3 0-6 0,-2-1 5 0,-14 0-28 16,-1 0 1-16,-2-1-19 0,-1 3 18 15,-3-3-9-15,3 2 18 0,-3-1-4 0,1 0 0 0,1 0 7 16,1-2 10-16,1 2-29 0,0-2 7 0,3 3-10 15,-2-3 17-15,12-1-10 0,-12 0 20 0,-1-1-13 16,0-1 16-16,1 0-10 0,1 1 21 16,-3-2-13-16,3-1 11 0,-3 1-15 15,-1-1 17-15,-4-1-13 0,-1 0 13 0,-3 1-14 16,-4 0 15-16,0-3-18 0,-3 3 13 0,-3-2-18 16,1 2 15-16,-2 0-10 0,3 0 18 0,3 0-22 15,1 0 16-15,0 1-16 0,4-2 9 0,2 3-13 16,0-1 14-16,0 0-16 0,1 0 17 0,2 1-10 15,-3-2 12-15,3 3-14 0,3-3 11 0,-1 3-16 16,1-2 16-16,3 2-14 0,0-1 21 0,1 1-17 16,-1-2 18-16,-1 0-16 0,3 2 17 15,-2-1-12-15,-1 1 14 0,3 0-15 0,10 2 16 0,-12-2-16 16,11 1 19-16,-9 0-12 0,-1 0 11 16,9 0-17-16,-7 1 19 0,8-1-20 0,-9 1 21 15,9 1-20-15,-8-1 20 0,-1 2-18 0,0-2 16 16,0 1-21-16,1 0 26 0,0 0-16 0,1 2 14 15,-1 0-21-15,-1-2 22 0,-2 3-22 0,-1-1 19 16,0 0-17-16,-3 1 18 0,2 1-15 0,1 0 15 16,-1-3-15-16,1 4 14 0,-1-3-19 0,1 2 20 15,-1-1-20-15,1 1 19 0,-2 0-16 0,2-2 18 16,2 2-19-16,0-1 18 0,0-1-24 0,0 1 24 16,1 0-16-16,1 0 22 0,-2 1-19 15,4-2 9-15,-3 3-13 0,1-1 13 0,1 0-15 16,1 0 17-16,0 1-15 0,2 0 17 0,-1 0-17 15,3 0 19-15,6-2-35 0,-4 1 24 16,6 1 13-16,-8 1-19 0,-1-1 17 0,0 0-16 16,-1 1 14-16,1-1-16 0,1 1 17 0,0-1-17 15,10 0 16-15,1 0-15 0,1-2 0 0,1 3 2 16,0-2 0-16,1-1 4 0,-1 1 0 16,2 1 1-16,-1-2-2 0,3 2-2 0,-2-2 1 15,1 2-1-15,3-1 3 0,2-3-5 0,0 3 7 16,0-1-2-16,0 0 9 0,8 0-6 0,1-1 1 0,1-1-2 15,1 0-3-15,1 1 1 0,6 0-2 16,1-2 1-16,2 2-1 0,2-2-2 0,5 0 2 0,0 0-2 16,1 0 0-16,5 2-2 0,0-2-2 15,0 1 0-15,3 0 2 0,10-3 11 0,-16 7 9 16,16-7 13-16,-9 14 6 0,6-4 5 0,3-10-10 16,0 22 10-16,1-10-18 0,1 4 8 0,0 2-17 15,1 3 14-15,2 3-13 0,-3 0 8 0,3 2-14 16,-1 5 12-16,0 0-18 0,0-1 17 0,0 3-16 15,0 1 22-15,0-2-13 0,2-1 18 0,-1 2-17 16,0-1 0-16,-1-2-1 0,4 4 4 0,-2-4-5 16,3 1 0-16,-3-2-4 0,2-1 7 0,0 0 2 15,-1-6-8-15,2 1 12 0,-1-5-19 16,1 2 13-16,0-1-15 0,1-3 0 0,-1-1-25 16,4-1-2-16,-3-3-28 0,3 0-15 0,-2-3-50 15,2 0-2-15,2-1-53 0,2 1 10 0,2-3-35 16,3-1 11-16,2 0-38 0,3-2-26 0,1 0-87 15,4-3-147-15,4 0 18 0</inkml:trace>
  <inkml:trace contextRef="#ctx0" brushRef="#br0" timeOffset="198503.07">13923 8874 190 0,'-25'0'215'0,"13"1"-66"0,-5-1-11 0,-2 0-37 15,-2 1 3-15,-2-1-19 0,0 0 15 0,-4 0-20 16,-2 0 27-16,-2 0-40 0,1 0 28 16,-1 0-25-16,-1 0 30 0,0-1-31 0,1 0 22 15,-4 1-22-15,-1-3 31 0,2 0-41 0,-2 3 21 16,2-5-36-16,-1 4 22 0,0-4-34 0,-2 3 17 15,-2 0-31-15,-3-1 19 0,-6 2-35 0,-2-2 29 16,-1 3-29-16,1-2-8 0,-1 2 2 0,0 0 25 16,2 2-26-16,1 1 28 0,-1-2-37 0,2 2 29 15,-2 0-32-15,2-1 33 0,0 3-27 0,-2-3 28 16,-1 1-30-16,2 3 29 0,-3-4-28 0,0 3 27 16,-1-1-28-16,0-1 9 0,-2 2 2 0,-3-1 0 15,-2 0 20-15,-3 1-30 0,0-4 33 0,-11 4-33 16,0-2 32-16,-1 1-36 0,1-1 29 15,10 0-29-15,-11 0-2 0,2 1 11 0,9-2-6 16,1 1 10-16,-3-1 0 0,2 0-2 0,-1 0 1 16,-10-1 0-16,9 1 2 0,1-1 0 0,-12-1-4 15,-1 2 7-15,1-1-2 0,-1 0 5 16,1-1-4-16,-3 2 0 0,-1 1 0 0,0-1 5 16,-2 0-1-16,-1 1 1 0,-2 0-7 0,1 0 1 15,1 0 12-15,-1 1-12 0,6 0 2 16,-5-1-1-16,5 2-2 0,-2 0-1 0,5 1 3 15,-4-2 1-15,3-1-2 0,-1 3 4 0,1-2-5 16,1 2 1-16,-1-2-3 0,-1 2 9 0,2 0-53 0,-4 0 56 16,0 1-1-16,-2-1-3 0,1 2-50 15,-6 1 68-15,3-2-63 0,1 3 59 0,0-4-55 16,3 3 63-16,-1-1-53 0,1 2 43 0,-1-3-53 16,0 0 53-16,1 1-54 0,1 0 50 0,0 0-45 15,0-2 53-15,0 1-52 0,1 0 52 0,-1 1-49 16,0-1 51-16,-1 0-6 0,0-1-2 0,0 2-4 15,-1-1-3-15,2 0-3 0,-3-1 8 0,1 1-2 16,0 1-10-16,1-1 1 0,1 0 4 0,0 0 1 16,2-1-4-16,2 0-2 0,-3 1-4 0,4-1 0 15,-2-1 1-15,1-1-1 0,-1 1-1 16,-1 0 1-16,2-1-3 0,0-1 0 0,0 1 0 16,-1-1 0-16,2 0 5 0,-4 0 27 0,2 0-44 15,-3-1 36-15,1-1-32 0,-1 1 36 0,3-1-38 16,-3 1 36-16,13-2-38 0,-1 0 9 0,0 0 1 15,1 1 4-15,-2-2 27 0,2 1-34 0,0-2 27 16,-2 2-39-16,-7-3 21 0,9 3-37 0,-12-1 33 16,14 1-28-16,-1-2 31 0,0-1-26 0,0 3 30 15,1 0-22-15,2-3 28 0,1 0-28 16,1 0 38-16,2 0-30 0,0 1 29 0,3-3-35 16,0 2 35-16,-1 0-35 0,2-3 35 0,2 3-33 15,0-2 33-15,1 2-29 0,2-3 12 0,0 2-12 16,4-2 6-16,0 1 2 0,5 0 0 15,0 0 3-15,1 1-2 0,-1-1-2 0,0 0 2 16,0 1 1-16,2 0 3 0,0 1 7 0,0 0-2 16,2 0-1-16,5 0-7 0,1 1 7 0,-1-1-5 15,2 3-1-15,1-1-1 0,-1 0 1 0,1-1 25 16,3 2-28-16,1 0 27 0,1 0-33 16,-1 0 32-16,2 2-31 0,-1-2 28 0,3 1-32 0,-2 0 32 15,5-1-33-15,-3 2 33 0,2-1-34 16,3 1 35-16,1-1-28 0,-1 1 31 0,2 1-48 0,0-2 40 15,3 3-35-15,-1-2 34 0,10-2-34 16,-17 6 30-16,9-1-28 0,8-5 29 0,-11 8-30 16,11-8 33-16,-9 11-29 0,9-11 27 0,-8 14-27 15,4-5 35-15,2 0-37 0,-1 3 30 0,2-1-27 16,-2 4 31-16,1 3-26 0,1-1 33 0,-1 3-36 16,1 5 46-16,0 0-26 0,1 1 38 0,0 2-38 15,0 1 26-15,1 0-8 0,0 3 1 0,4 1-33 16,-2 0 4-16,-2 1 5 0,4-3 0 0,-1 1-1 15,-1-1 15-15,1 1 3 0,0-1 4 0,-2-5 30 16,2 1-34-16,-2-1 33 0,1 1-40 16,-1-4 26-16,1 2-34 0,1-1 30 0,-2-3-33 15,2 1 27-15,-1 0-25 0,1-3 21 0,1 0-32 16,-1-1 29-16,1-3-28 0,-1 2 33 0,1-1-33 16,1-1 22-16,2-2-28 0,-1 0 32 15,1 0-29-15,1-2 27 0,2 1-27 0,1-2 30 16,2 0-31-16,1 0 28 0,4-1-25 0,1-2 28 15,1 1-27-15,2-2 27 0,3 3-38 0,0-5 37 16,4 2-38-16,-2-1-2 0,4 0 5 0,2 0 9 16,0-1 0-16,0 0 24 0,1 1-36 0,2-2 7 15,2 0 29-15,3 0-26 0,4 0 33 0,5 0-35 16,0 1 28-16,3-3-30 0,1 1 1 0,1-1 4 16,1 1 3-16,5-1 2 0,1-1 4 15,14 0 11-15,4 0 10 0,1 2 28 0,2-1-33 0,0 1 24 16,2-2-31-16,-3 1-1 0,3 3 4 15,-1-3 11-15,1 0 4 0,1 0-6 0,-2 0-1 16,5 0-3-16,-1 1-1 0,6-1-4 0,-4 0-8 16,2-1 2-16,0-1 4 0,2 1-1 0,3-1-7 15,2-1-11-15,-1 1-6 0,4 0 1 0,-1 0 2 16,-1-1 2-16,0 0 2 0,1 0 2 0,0 1 3 16,-1-1 16-16,0 2 9 0,1-1 12 15,0 1 14-15,-3-2 4 0,2 2-2 0,-3 2 0 0,1-2-9 16,-3 0-8-16,1 1-12 0,1 1-2 0,2-2-3 15,-2 0-4-15,1 1-2 0,-2-1-2 16,-1 2-2-16,1-2-1 0,0 0-2 0,0 0 4 16,-1 2-1-16,0-2-2 0,-1 1-4 0,-3-1 1 15,-2 1 0-15,-1 0 6 0,-1 0 2 0,-3 0-3 16,1-1 2-16,-3 2-6 0,-1-1 3 0,-2 0-2 16,1-1-1-16,-1 0 0 0,-1 2 0 0,0-2-2 15,-3 0 2-15,3 0-2 0,-3-2-3 16,3 2 1-16,-5 0 7 0,5-1-9 0,-3-2 1 15,1 2 5-15,-2 0-1 0,1-1-1 0,-1-1-2 16,-1 0-1-16,-11 3 1 0,13-3 0 0,-12 1-1 16,1 2-11-16,10-1 17 0,-8-1-3 0,6 1-2 15,-8-1 5-15,12 2-2 0,-1-2 3 16,1 0-21-16,1-1-15 0,1 2-17 0,2-2-2 16,0 0-9-16,1-2-2 0,-3 2 18 0,3-2 1 15,1 0 8-15,-2 1 5 0,2-3 1 0,0 2 7 16,-3 1 3-16,2-2 5 0,0-3 8 0,0 5 19 15,-2-2 5-15,1 0 8 0,-1 1 2 0,1 1 2 16,-2 0-3-16,1-1-3 0,-1 1-5 0,1 1-3 16,-2-1-2-16,1-1-4 0,0 3-4 0,-2-1-6 15,0 0-19-15,-2 1 12 0,-1-2 1 0,2 1-1 16,-2-2 1-16,1 3-1 0,-1-1 2 0,2-1 5 16,-2 1 0-16,-1 0-2 0,-9 0 1 0,10 0-7 15,-3-1 5-15,-8 2-2 0,0-1 7 0,-2 0-6 16,-1-1 3-16,-1 1 0 0,-3-1 1 0,-1 1 2 15,-3 0-2-15,0-2 0 0,-3 1-1 16,-3 0 0-16,-6 1 3 0,1 0 8 0,-4-2 1 16,-1 1 3-16,-2 0-5 0,-2 0 0 0,-5 2 3 15,1-3 6-15,-1 0-7 0,-3 2 2 0,-1-1-1 16,-2 1 8-16,-2-1-7 0,-2 0-3 0,0 0-2 16,-1 0 1-16,-2-2 10 0,-3 3-1 15,1-1 6-15,-3-1 16 0,0 0 0 0,-2-1 8 16,1 0 14-16,-3-1 5 0,1-1-40 0,0 2 61 0,-1-2-66 15,1-1 51-15,-3 0-60 16,2 2 50-16,0-5-61 0,-1 1 50 0,1-1-65 16,-1-1 54-16,1 0-58 0,-1-1 55 0,-1-3-56 15,1 0 58-15,-1-1 0 0,1 0-2 0,0-4 3 16,-1-1-8-16,2 0-6 0,0-1 0 0,-1 0-7 16,3-1-3-16,-2 1-3 0,1-3 3 0,3-1-5 15,-4 4 2-15,2-4 0 0,-1 4-1 0,2-4-7 16,-3 4 2-16,-1-1-2 0,0-2-1 0,1-3-1 15,-3 5-52-15,0-4 60 0,-2 1-54 0,-3-1 62 16,2 4-50-16,-4-1 51 0,1 0-55 0,-1 2 58 16,-3 1-53-16,2 2 53 0,-2-1-5 0,1 4-4 15,0 0-2-15,-1 2-1 0,3 3 2 0,0 0 6 16,0 0-10-16,1 2-5 0,-2-1 1 16,3 4-3-16,-1-3 2 0,2 2-3 0,2 9 0 15,-4-19 0-15,4 19 0 0,-1-17 1 0,1 17 0 16,-3-14 1-16,3 14-1 0,-1-13 3 15,1 13-6-15,-3-12 1 0,3 12 5 0,-4-11-15 16,4 11 7-16,-4-10 0 0,4 10-2 0,-7-7 0 16,7 7 4-16,-10-4-3 0,10 4 4 0,-13-2-10 15,13 2-1-15,-16 0-1 0,16 0 1 0,-17 0 2 16,17 0 1-16,-18 1-1 0,18-1 5 0,-23 4-1 16,10-3 2-16,-2-1 3 0,-2 2 2 0,-2 0 0 15,-2-1-6-15,1 1 1 0,-8 0 0 16,2 0-2-16,-3-1 5 0,-6 2 0 0,2-2-1 0,-5 0 0 15,-2-1 0-15,0 0 0 0,0 0 3 16,-4 0-3-16,2 0 1 0,-9-1-2 0,2-2 0 16,-2 1 0-16,-1-2 3 0,-1 1 2 0,-2-2 3 15,-2 0 1-15,-3-1 0 0,-11-1-2 0,-1-1-2 16,-4-1-20-16,-2 1-89 0,-3 0-96 16,-8-3-156-16,-5 4-172 0,-10 0-366 0,-22-4-456 15</inkml:trace>
  <inkml:trace contextRef="#ctx0" brushRef="#br0" timeOffset="202543.55">1930 8476 126 0,'0'0'185'0,"0"0"-44"0,0 0-28 16,0 0-19-16,0 0-19 0,0 0-3 0,0 0-3 15,0 0-9-15,-10 5-7 0,10-5-8 0,0 0-4 16,0 0 11-16,0 0 19 0,0 0 18 0,0 0-9 15,2 12-18-15,-2-12-10 0,0 0-6 0,4 10 20 16,-4-10-11-16,4 9-3 0,-4-9 29 0,5 7-34 16,-5-7 14-16,8 11-27 0,-8-11 15 0,8 8-31 15,-8-8 13-15,11 11-25 0,-11-11 24 16,13 9-31-16,-13-9 22 0,14 11-5 0,-6-6 2 16,-1 0 0-16,1 0-23 0,2-1 46 0,-2 2 2 15,1-1-6-15,1-1-3 0,0 0-1 0,1 1 0 16,0-3 9-16,2 3-1 0,2-2-5 0,0 0-1 15,3 0-2-15,-1 0-5 0,2-2-28 16,0 4 25-16,2-3-25 0,-1 1 15 0,4-1-11 16,-4 1 14-16,1 1-25 0,0-2 10 0,-2 1-5 15,3-2 26-15,-1 2-23 0,-1-2 19 0,1 1-7 16,0-1-21-16,-2 1 22 0,1 0-3 0,-2-1-2 16,0 0 0-16,1 1-18 0,-3 1-49 0,0 0-10 15,0-1-40-15,-2 0-4 0,0 1-33 0,0-1 13 16,-1 0-13-16,-2 2-34 0,3-3-11 15,-1 2-18-15,0-1-33 0,-1 0-111 0,4 0 192 16</inkml:trace>
  <inkml:trace contextRef="#ctx0" brushRef="#br0" timeOffset="-89007.94">17750 14443 39 0,'-13'-7'30'0,"2"0"-19"0,0 0-23 16,0-1-11-16,2-1 6 0</inkml:trace>
  <inkml:trace contextRef="#ctx0" brushRef="#br0" timeOffset="-86608.02">16186 14394 145 0,'-13'2'279'16,"13"-2"-47"-16,-15 1-25 0,15-1-12 0,-14 2-18 15,14-2 28-15,0 0-26 0,-16 1 27 0,16-1-23 16,0 0 8-16,-12 2-32 0,12-2-2 0,0 0-35 15,0 0-3-15,0 0-32 0,0 0-5 0,-9-5-26 16,9 5 2-16,0 0-21 0,0 0 6 0,0 0-17 16,16-1 7-16,-16 1-21 0,20-2 11 15,-5 1-16-15,4 1 12 0,8-2-7 0,4 1 19 0,7 0-12 16,10-4 18-16,7 3-10 0,5-2 9 0,13 0-13 16,4-1 9-16,2 1-16 0,6 1 7 15,1 1-4-15,3 0-6 0,0 0 0 0,2 1-4 16,1 2-14-16,1-1 14 0,2 2-11 0,-1 0 11 15,1 0-10-15,-1 0 11 0,0 2-16 0,-2 0 11 16,-3-1-11-16,2-1 14 0,-2 1-14 0,0 0 12 16,1-2-16-16,2 1 19 0,-1 1-15 0,-3-1 13 15,-2 1-12-15,-4 0 14 0,-7 0-14 16,-2 2 6-16,-13-2-5 0,-2 1 11 16,-4-1-10-16,-1-2 11 0,-4 4-13 0,0-4 13 15,-8 3-13-15,1-1 13 0,-1-2-16 0,0 2 14 16,6 0-9-16,-6 1 9 0,-1-3-13 0,2 3 13 15,-1-2-13-15,7 0 11 0,0 1-9 0,-1 0 13 16,1 0-15-16,0-1 14 0,-2 2-12 0,-4-2 13 16,-1 0-11-16,6 1 9 0,-6-1-14 0,8 2 16 15,0-2-13-15,0 0 12 0,0 2-17 0,2-2 18 16,0 0-14-16,0-1 12 0,0 0-10 0,3 1 11 16,-2-2-13-16,2-2 10 0,3 2-11 0,0-2 13 15,-1-1-13-15,-1 1 13 0,-3-3-13 0,0 1 15 16,-3 0-16-16,0-1 14 0,1 3-9 15,-3-4 8-15,1 0-14 0,1 1 15 0,2-1-12 16,-1 1 9-16,1-1-11 0,-1 0 13 0,2 0-1 16,-1 0 0-16,1-2-3 0,0 1-1 15,-1-1 0-15,3-1 0 0,0 1-12 0,3 0 11 16,12-4 1-16,0 3-1 0,3-1 1 0,3-1-3 16,0 3 3-16,-2-2 0 0,-1 2 0 15,-5 1-3-15,-9-2 1 0,-4 3-1 0,1-2 0 0,-2 2 1 16,-1-2 0-16,0 3-2 0,-3-1-1 0,3 0 2 15,-3-1 0-15,0 2 1 0,1 0 1 0,1 1-3 16,-1-2 1-16,2 3 1 0,1-1-2 0,-1-1 2 16,2 2-3-16,0-1 1 0,0 1-7 15,0 0 14-15,4-1-7 0,-2 2 7 0,0-1 2 0,-2 1-4 16,2-1 3-16,0-1 6 0,-2 1-3 16,-4-1 23-16,0-1-4 0,-3 1 1 0,-2-1-5 15,-8-2-1-15,-1 2-4 0,1-3 2 16,-4 0-7-16,-3 0 5 0,-1-1-1 0,-6 0-4 15,-2-1-3-15,0-1-1 0,-2 0 1 0,0-1-1 16,4-5-1-16,-2 3-2 0,0 0 0 0,6 0-2 16,-2 1-3-16,4 1 1 0,-1 2 0 0,2-1-5 15,2 0 3-15,0 2 1 0,-1-1 0 16,1 1 3-16,-1 0 28 0,-3-1-1 0,-6 1 27 0,0 1-7 16,-3 0-3-16,0-2-17 0,-3-1 2 15,-2 0-16-15,-2 0 5 0,-3-1-3 0,0 0 0 16,-3-1-6-16,2-1 2 0,-5 2-6 0,1-3 3 15,-1-1 0-15,-1 2-7 0,0-2 3 0,0 2-2 16,0-3-3-16,-1 0 1 0,0 1 0 0,1-3 0 16,-1 1 0-16,0 0-3 0,1-1 0 15,-2-1 6-15,0-1-8 0,-3-2 1 0,0-2-1 16,-3-3 0-16,-3-1 0 0,-5-6 2 0,0 2-6 16,-3-3 1-16,-1 1-5 0,-4 0 4 0,1-1 0 15,0 1 6-15,0 1-3 0,0 1 3 0,3 0-4 16,-1 2 6-16,4-2-3 0,2 6 5 0,1-1-2 15,1 1 0-15,1 2 0 0,2 5 1 0,-1-3 0 16,0 3-7-16,0 0 3 0,-1 1-5 16,-3-1 7-16,0-2-9 0,-2 2 11 0,-1-2-3 15,0 1-2-15,-1-1 0 0,-2 1 6 0,1 1-4 16,-2-1 0-16,2 1-3 0,0-1 2 16,-1 2 2-16,1 0-1 0,-1 1 0 0,0 0-3 15,0-1-6-15,2 3 8 0,-1-1 1 0,-1-1-3 16,0 1 5-16,0 2-9 0,-1-3 7 0,0 3-3 15,-1-1 5-15,1 1-8 0,-3-1 4 0,4 3-6 16,-4-2 0-16,-1 1 2 0,-2 1 4 0,2 1-7 16,-3 1 3-16,0-2-6 0,-1 4 10 15,-1-1-8-15,-2 2 9 0,2 0-7 0,-2 0 6 0,-1 3-6 16,0-1 4-16,-1 1-3 0,-3 1 7 16,3-1-6-16,-4 2 5 0,3-1-4 0,-1 1 2 15,-1 0 0-15,0 0 4 0,0 2-4 0,2-1 8 16,-3 1-6-16,0-1-2 0,1 2-25 0,5-1 14 15,-3 1-13-15,3-2-7 0,-1 2-17 0,-1 0 1 16,1-1-16-16,-6 1 11 0,4 0-20 16,-5 0 9-16,2 0-5 0,1 0 21 0,-2 1-4 15,3-1 16-15,-1 0 3 0,3 0 17 0,-5 0-9 16,2 2 17-16,-2-2-13 0,-1 0 19 16,1 0-11-16,-2 0 17 0,-3 0-16 0,1-2 17 15,2 2-11-15,-6-1 13 0,-1-2-10 0,-4 2 11 16,1-1-12-16,1-2 11 0,1 2-10 0,-3-1 12 15,1 0-6-15,-1-1 3 0,1 1 3 0,1-1 0 16,-3-1-3-16,1 0 0 0,1-1 0 0,-2 2 0 16,3-1-2-16,-2-1 0 0,1 1 0 0,-1 0-12 15,-1 2 17-15,-2-2-4 0,3 2-9 0,-3 0-23 16,1 1 1-16,0 1-3 0,1-1-2 0,2-1 2 16,-3 3 0-16,2-1 8 0,-1 1 0 15,1 0 4-15,0 0 1 0,-2 0-4 0,3 1-7 16,-1 1 9-16,-2-1-3 0,0 2-14 0,-1-2-1 15,-2 1 0-15,-1 0 7 0,-2-2 3 0,2 3-1 16,-3-2 2-16,-2-1-17 0,0 2 26 16,-1 0-5-16,-1-2 16 0,0 0-24 0,0 0 26 15,-1-2-17-15,0 0 22 0,-12 1-11 0,3 0-17 16,-3-3-9-16,3 2-4 0,1-2 10 0,9 1-25 16,2 2 19-16,-2-2 20 0,1 3-22 0,1-1 33 15,-2-1 0-15,1 1 0 0,-2 2-2 0,0-1-3 16,-11 2 10-16,-2-1-9 0,2 2-5 0,-2-2-9 15,2 4 3-15,1-3-18 0,1 0 28 0,-1 2-19 16,13-2 26-16,1 3 5 0,1-1-8 16,1-1 6-16,1 1-2 0,1 1 1 15,1-2 0-15,-2 1 1 0,3 0-22 0,3 0 27 0,-2 0-22 16,3-1 31-16,1 2-29 0,0-3 27 16,3 3-26-16,6-3 27 0,1 2-25 0,1-3 22 15,1 2-19-15,-1-1 30 0,2 1-17 0,-1 0 29 16,0-2-32-16,0 2 31 0,1 0-33 0,0-2 26 15,-1 2-22-15,0 0 39 0,-1 0-26 0,0 0 23 16,-1 2-30-16,-5 0 26 0,-1 3-32 0,3-2 0 16,-2 2 7-16,-1 0-2 0,1 1-5 0,-1-1 0 15,2 1 1-15,-2-1 22 0,2 2-25 0,0-1 25 16,1 1-21-16,1-1 29 0,0 1-21 16,1-1 23-16,-2 1-24 0,4-1 15 0,0 4-17 15,0-1 15-15,-1 0-24 0,0 2 23 16,1 1-17-16,2 1 27 0,-2 2-4 0,2 1-5 15,0 2-4-15,1-1-4 0,1 1-3 0,1 0-1 16,-2 1-24-16,3 1 28 0,0-1-9 0,-1 3 6 16,4 0 8-16,-2-1-20 0,2 1 18 0,1-1-16 15,1 2 19-15,1-1-22 0,3 1 18 0,-1 0-18 16,2 2 17-16,1 1-9 0,2-1 4 0,1 4-17 16,0-1 18-16,2 0-22 0,3-3 19 0,3 0-1 15,2 1 8-15,0 0 10 0,0 1 0 0,5 1 9 16,0 0-2-16,3-4-4 0,1 0-5 0,1 2 0 15,1 2-5-15,1 2-4 0,1-3-15 0,4 1 14 16,-3-1-18-16,3-2 13 0,-1 0-10 16,1 0 20-16,3-2 2 0,2 1 23 15,1-2-17-15,2 0 7 0,5 2-9 0,2 0 9 16,2-1-18-16,3 2 12 0,4-4-9 0,1 1 8 16,4 1-15-16,1-1 7 0,8 4-1 15,0-1-6-15,-1 2 0 0,4 0-3 0,-3-3-3 0,-7-3 1 16,1-2-2-16,-2 2-3 0,1-1 1 0,0 1 2 15,-2-2-1-15,-1 0 6 0,0 0-3 0,2-2 7 16,-1 0 5-16,2-3 11 0,0-1-13 0,6 1 13 16,1-6-11-16,4 0 4 0,2-1-13 0,2-4 10 15,5 1-2-15,2-1-15 0,0-2 9 0,1-1-10 16,-4 1 8-16,0-3-24 0,-2-1-39 16,-1-1-50-16,-4-1-43 0,-1 0-50 0,-4-2-77 15,-5 1-53-15,-3-2-64 0,-2-2-335 0,-1 1-229 16</inkml:trace>
  <inkml:trace contextRef="#ctx0" brushRef="#br0" timeOffset="-60414.41">3078 14991 209 0,'-13'-7'253'16,"13"7"-54"-16,-13-5-6 0,13 5-17 0,-11-8 7 16,11 8-33-16,-14-7-1 0,14 7-36 0,-13-5-5 15,13 5-27-15,-12-4 8 0,12 4-31 16,-12-3 7-16,12 3-21 0,0 0 17 0,-15-2-1 15,15 2 26-15,0 0-25 0,0 0 5 0,-10 5 12 16,10-5 13-16,0 0-12 0,0 0 2 0,9 10-16 16,-9-10-14-16,13 7 1 0,-4-4 8 0,4 1-8 15,2 0-4-15,3 0-9 0,2-1-4 0,2 0-6 16,5 1-6-16,1 0-3 0,7-1-3 16,2 1-2-16,3 0-1 0,7 0-4 0,2-1-1 0,1 1 2 15,3 0-3-15,0-1 4 0,0 0-7 16,1-1-5-16,-2 0 3 0,1 1 1 0,-1 0 1 0,0-1 7 15,-2 1-1-15,-1 1 0 0,-2-1-2 0,-8 0 0 16,1-1-3-16,-2 2-3 0,-3 0 1 0,-1 0 0 16,-4-1-1-16,-2 1-1 0,0 0 1 15,0-1-3-15,-2 0 3 0,2 1-3 0,0 0 0 16,5 1 5-16,0-2-3 0,3 1 0 0,0-1-2 16,0 1 1-16,1 1-1 0,0-2 1 0,4 2 2 15,-3-3 1-15,0 1-2 0,2 1-2 16,-1-1 3-16,1 1 1 0,-3-1-2 0,2 0 0 15,0 0 0-15,1 1 1 0,-2-2-1 0,3 0-2 16,-1 1 2-16,2 0-1 0,0-1 1 0,4 0 0 16,-4 1-1-16,0-1 0 0,-1 1 0 15,1-2 1-15,-2 1 2 0,1-1-12 0,-1 1 11 0,0-1-10 16,0 1 10-16,0-1-12 0,1 0 14 16,0 1-14-16,-2 1 14 0,2-2-2 0,-3 1-9 15,-1 1 10-15,1-1-15 0,-6 1 15 0,-1-1-12 16,-2 1 14-16,-3 0-13 0,0 0 13 0,-2 1-16 15,0-2 19-15,-3 0-13 0,1 1 12 0,-1-2-12 16,1 2 12-16,-1-3-12 0,1 3 14 0,-1-3-12 16,2 1 11-16,-1-1-14 0,1 3 10 0,-1-3-12 15,0 1 13-15,1-1-12 0,-2 0 14 0,2 2-12 16,-1-1 13-16,-1 1-7 0,0 0 13 0,1-1-13 16,-1 2 12-16,0-3-12 0,-1 2 8 0,7 0-12 15,-2 0 11-15,2-1-13 0,-2 2 14 16,3-2-16-16,-1 2 2 0,3 1 8 0,5-1-9 15,-2 0 4-15,-3-2-6 0,5 3 13 0,1 0 5 16,-2-2-14-16,2 2 3 0,1-2-7 0,1 3 21 16,1-4-15-16,-1 2 13 0,2-1-13 15,-4 1 12-15,3-1-11 0,-2-1 8 0,-1-1-10 0,-4 0 12 16,1 0-20-16,-1 0 18 0,0 0-12 16,1 0 11-16,-4-1-12 0,5 0 12 0,-5 0-13 0,1 1 12 15,-1-2-13-15,2 1 14 0,-2-1-11 0,-2 2 11 16,1 0-12-16,-2 0 11 0,4 0-13 0,-5 0 14 15,3 0-14-15,-1 0 10 0,0 0-8 0,2 0 11 16,-2 0-10-16,1 0 10 0,1 0-11 16,-2-2 12-16,2 0-14 0,-5 2 14 15,3-3-13-15,-2 1 13 0,-2 0-13 0,-4 1 12 16,2-1-12-16,-1 0 12 0,0 1-12 0,-2-1 14 16,3 0-15-16,-3 1 12 0,2 0-8 0,0-1 9 15,0 2-9-15,0 0 8 0,1-1-15 0,-1 1 15 16,3 0-12-16,-1 0 12 0,0 0-12 0,-1 1 12 15,3-1-10-15,-1 0 9 0,-1 0-9 0,0 0 12 16,3 0-15-16,-2 0 16 0,-1 0-16 16,1 0 13-16,-1 0-11 0,0 0 12 0,-1-1-13 15,1 1 14-15,-1-3-14 0,-2 3 12 0,0-2-12 16,0 1 13-16,-1-1-11 0,3 0 12 0,-3 1-15 16,2-1 12-16,-1 1-12 0,-4 0 13 0,3-1-13 15,0 1 13-15,0-1-11 0,-1 2 12 0,2-1-12 16,-2 1 12-16,2-1-12 0,1 1 11 0,-2 0-11 15,4 0 11-15,-1 1-13 0,0-1 14 0,0 1-11 16,0-1 13-16,-2-1-13 0,0 0 10 0,1 1-10 16,-3-3 11-16,-3 3-11 0,2-3 16 0,-16 3-13 15,23-1 10-15,-23 1-15 0,20-4 10 0,-20 4-16 16,15-3 12-16,-15 3-20 0,0 0 10 0,11-4-16 16,-11 4 4-16,0 0-16 0,0 0 14 0,0 0-10 15,0 0 20-15,0 0-8 0,3-10 16 16,-3 10-9-16,0 0 17 0,0 0-15 0,0 0 8 15,0 0-36-15,0 0 2 0,2-12-129 16,-2 12 26-16,3-10-60 0,-3 10-33 0,4-7-48 16,-4 7-65-16,4-13-216 0,-4 13-79 0</inkml:trace>
  <inkml:trace contextRef="#ctx0" brushRef="#br0" timeOffset="-42435.58">2717 15097 132 0,'0'0'276'0,"0"0"-64"0,-10-3 5 0,10 3-39 16,0 0 9-16,0 0-44 0,0 0-18 0,0 0-11 15,-9-5-9-15,9 5-13 16,0 0-18-16,0 0-17 0,0 0-9 0,0 0-8 16,0 0-10-16,-10-4-12 0,10 4-8 0,0 0 5 15,0 0-5-15,0 0-11 0,0 0 6 0,0 0 2 16,0 0 19-16,0 0 22 0,0 0 21 0,0 0 15 15,0 0 8-15,0 0 5 0,0 0-10 0,10 4-8 16,-10-4-13-16,10 4-10 0,-10-4-8 0,13 4-8 16,-13-4-3-16,18 4-6 0,-8-1-8 0,4-2-1 15,-1 2-15-15,0-3 11 0,6 3-3 0,0-2-1 16,3 3-3-16,-1-2 2 0,4-1-1 0,2 2-2 16,1-2 1-16,0 0-5 0,1 1-3 0,1-1-2 15,-1-1 4-15,2 2-2 0,-2-2-5 16,2 0-2-16,-2 1 3 0,-2 0-2 0,0 1 0 15,3-1 6-15,-2 2-3 0,-2-2-2 0,3 1-4 16,-3-1 0-16,1 3-2 0,0-2-2 0,-1 0 4 16,1 1 4-16,-2-1-1 0,-1 2 3 0,2-3 6 15,-6 1 1-15,2 0 4 0,0 1 4 0,2-1 5 16,-3 1-1-16,0 0-4 0,1-2-3 0,-2 1-3 16,2 1-15-16,1-2 14 0,1 1-16 0,1 0 16 15,-1 2-10-15,3-2 6 0,-2 3-13 16,3-2 13-16,-1 0-17 0,0-1 18 0,0 2-15 15,1 0 13-15,2 0-12 0,-2 1 19 0,0-2-18 16,1 0 18-16,1 0-11 0,-1 0 10 0,-1-2-15 16,3 2 17-16,-2 0-19 0,0-2 15 0,2 1-15 15,-2-1 14-15,1 2-15 0,-1-2 16 16,-1 2-16-16,-1 0 13 0,3-3-18 0,-3 2 16 16,1 0-20-16,0-1 14 0,-1 1-24 0,1-1 15 15,-2 0-15-15,1-1 17 0,-1 2-12 0,-2-2 21 16,4 0-17-16,-1 0 22 0,-1-2-10 0,-2 2 9 15,-2 2-19-15,2-2 18 0,-1 0-16 0,0 1 19 16,-2-1-14-16,3 0 14 0,-1 2-19 0,0 0 20 16,-1-1-18-16,1-1 17 0,-1 2-21 0,5-2 20 15,-2 1-20-15,-2 1 20 0,3-2-19 16,1 1 21-16,-2-1-23 0,4 0 4 0,0 0 12 16,1 0 17-16,0 0-17 0,1 0 18 0,-3 0-14 15,2 0 15-15,-1 0-17 0,-1 0 16 16,0 2-17-16,0-4 17 0,0 2-19 0,1 0 17 0,-3 0-18 15,2-1 16-15,1-1-18 0,-1 1 15 0,-1-1-17 16,0 1 17-16,1-3-18 0,0 4 19 0,-1-3-18 16,-1 1 15-16,1 0-20 0,0 1 18 0,-3-1-18 15,-1 1 17-15,-1 0-16 0,2 1 18 0,-3-2-14 16,1 1 8-16,-1-1-17 0,0 1 16 0,0 0-17 16,1 1 21-16,-1-1-21 0,0 1 19 0,1-2-17 15,1 2 19-15,-2 0-20 0,2 0 20 16,-1 2-23-16,3-2 15 0,-3 1-24 0,1-1 27 15,1 1-21-15,-1 0 26 0,2 1-21 0,2-1 3 16,0 1 34-16,-4-2-23 0,5 1 29 0,-4 0-26 16,3 1 23-16,0-1-26 0,0 1 28 0,-1 0-23 15,0 1 26-15,1-3-34 0,0 4 19 0,-1-1-16 16,-1-3 20-16,2 1-17 0,-1 2 20 16,0-3-14-16,1 2 21 0,0-2-16 0,0 0 17 15,2 1-10-15,0-1 29 0,0 1-14 16,0-1 26-16,3 2-14 0,-2-2 17 0,2 0-15 15,-2 1 12-15,2-1-22 0,-1 1-2 0,-2 0-12 16,1-1 7-16,-1 1-14 0,0-1 7 0,0 1-18 16,-3-1 12-16,2-1-16 0,0 1 19 0,-1 0-22 15,-1 0 13-15,3 0-16 0,-2 0 14 0,0 0-21 16,-4 0 18-16,1 0-21 0,3-1 14 0,0 1-12 16,0-1 7-16,2 0-12 0,1 0 14 0,-2-1-14 15,2 1 17-15,-1 1-14 0,0-1 16 0,0-1-13 16,-1 2 12-16,1 0-6 0,0-1 11 0,-2 1-13 15,0 0 15-15,0 0-16 0,2 1 13 0,-4-1-16 16,0 0 15-16,-1-1-12 0,3 1 15 0,-2 0-13 16,2-2 15-16,2 2-15 0,-2-1 14 15,2 1-14-15,0-2 19 0,-1-1-14 0,1 1 8 16,2 1-12-16,0-2 15 0,-1 0-19 0,1 2 20 16,-2-1-11-16,1 0 17 0,-1 0-17 0,2-1 12 15,-5 1-12-15,4-1 8 0,-1 2-10 16,0-1 13-16,0-2-15 0,-2 3 15 0,1-2-16 0,-3 3 16 15,2-3-15-15,-3 0 14 0,0 1-13 0,-3 0 13 16,0 0-12-16,-2 0 15 0,0 1-12 0,3-2 13 16,-4 0-11-16,0 2 17 0,2-2-17 0,-2 0 11 15,2 2-19-15,-2-3 20 0,2 2-16 16,-1 0 13-16,0-1-12 0,2 0 10 0,-1 0-6 0,0 1 24 16,-1 0-2-16,-2 0 23 0,1 0-6 0,-2 0 3 15,2 0-21-15,-5 1 10 0,0-1-16 16,1 0 8-16,-14 2-16 0,22-2 10 15,-22 2-13-15,14-3-7 0,-14 3-88 0,14-3-89 16,-14 3-135-16,0 0-95 0,0 0-486 0,-5-11-456 16</inkml:trace>
  <inkml:trace contextRef="#ctx0" brushRef="#br0" timeOffset="-40702.42">7676 7722 327 0,'-6'-7'328'0,"6"7"-58"0,-11-12-33 16,6 3-46-16,1 1-54 0,-3 3 50 0,0-4-78 15,3 0 63-15,-4-1-31 0,-1 0-14 0,1-1-2 16,2 1-14-16,-1-1 1 0,-3 3-15 0,2-3-17 16,-1 1-15-16,2 2-10 0,-5-3 3 0,3 4-22 15,-1 0 5-15,-4-3-22 0,0 3 12 0,-1 2-18 16,0-2 17-16,-2 3-11 0,0-2 11 0,-1 4-18 15,-1 1 11-15,1 0-18 0,-2 1 15 16,0 1-16-16,0 2 23 0,-3 0 10 0,-4 1 1 16,2 1 2-16,0 1 8 0,-2 1-2 15,-1 0-2-15,-1 3 5 0,0-1-27 0,0 4 56 16,1-4-59-16,2 5 51 0,0 0-49 0,3 1 62 16,-1 1 5-16,1-1-11 0,-16 25 40 15,22-19-72-15,1 2-7 0,1-1-5 0,3 4-7 16,1-2 1-16,1 1-16 0,2 0 6 15,3-3 5-15,1 4 0 0,1-1 1 0,2-1-1 16,1 2 0-16,0 1-4 0,3-1-43 0,-1 3 52 0,2 3-45 16,0 0 57-16,2-3-54 0,2 3 64 0,1 1-64 15,-1-2 50-15,2-1-42 0,5 5 61 0,-1-2-36 16,5-5 56-16,2 2-47 0,0-5 45 0,3 0-42 16,2-4 41-16,4 1-41 0,-4-6 30 15,-2 0-43-15,3-1 31 0,-2-2-42 0,2-1 33 0,-4-2-40 16,4-1 33-16,-6-2-37 0,4 1 36 15,-2-2-40-15,0-2 38 0,-4-1-36 0,2 0 35 16,-3-2-30-16,2 1 34 0,-1-2-29 0,0-2 31 16,0 1-24-16,1-1 41 0,-3-2-38 0,2 1 35 15,3-4-19-15,-2 1 19 0,0-3-22 0,-2 0 16 16,2-1-17-16,-1-2 24 0,2-3-21 0,0-1 22 16,-3-2-14-16,0-2 3 0,0-3-1 0,-3-1 9 15,2-1-15-15,-2 1 15 0,-1-1 6 16,-1 0 3-16,1 0-2 0,-3 0 2 0,-2-1-4 15,1 0 2-15,-2-1-9 0,-2 0-8 0,-1 3 1 16,-1-3-7-16,-2 1 1 0,1-4-18 0,-6 3 0 16,1-5-9-16,-2-2 5 0,-1 2-8 0,-3-6 5 15,-4 2-3-15,1 1-1 0,-2 0-2 0,-3 1-2 16,-1 3-2-16,-2 3-2 0,-3 1-3 0,0 2-2 16,-5 3-13-16,-1 1-12 0,-1 3-19 0,-6 2 3 15,-3 2-38-15,0 5-14 0,3 1-74 0,-4 3-49 16,2 1-167-16,-4 4-36 0,1 3-114 15,-7 1-117-15,2 3-481 0,-2 3-756 0</inkml:trace>
  <inkml:trace contextRef="#ctx0" brushRef="#br0" timeOffset="-39802.79">5588 9133 425 0,'-10'-5'376'0,"1"-3"-34"0,-2 2-45 16,0 0-24-16,-1-1-19 0,-2 1-15 0,2 0-51 15,-1-1-16-15,-1 1-29 0,1 2-5 16,-2 0-22-16,0-1-9 0,-1 4-32 0,0-2-12 16,0 3-12-16,-1 1 0 0,-3 2 7 0,-2 3 10 15,-2 1 4-15,0 5-56 0,-1 1 62 0,0 5-55 16,-3 6 58-16,1 1 0 0,1 1-7 15,2 5-11-15,1 1-7 0,0 4-7 16,1 2-15-16,2 0 2 0,2 1-2 0,4 2-5 0,-1 0-3 16,6 0-1-16,1-1 0 0,5-5-50 0,2 0 60 15,4-1-51-15,2-1 62 0,5 3-53 0,4-1 58 16,2-2-54-16,8-3 54 0,1-3-54 0,7-2 52 16,4-1-57-16,4-2 50 0,3-3-55 0,2-2 51 15,3 1-54-15,-2-4 52 0,3-2-55 0,-2-1 53 16,2-3-49-16,-3-1 48 0,2-4-58 15,-5-3 48-15,5-3-48 0,-2-4 46 0,0 0-42 16,-2-5 48-16,-1-2-50 0,-5-3 72 0,-1-2-11 16,-6-4 59-16,-3-2-44 0,-4-4 32 0,-4-7-27 15,-4-2 33-15,-4-5-36 0,-6-2 25 0,-5-2-30 16,-3 0 30-16,-7-2-19 0,-7-7 12 0,-3 5-27 16,-4 0 5-16,-5 2-3 0,-1 5-1 0,-7 1 7 15,-1 5-23-15,-3 4 4 0,2 9-23 16,-3 2 10-16,-1 5-19 0,-3 3 14 0,0 3-20 15,1 3 5-15,3 6-98 0,4 0-70 0,4 5-185 16,-2 1-51-16,6 3-136 0,1 4-148 0,6-1-408 16,4 2-712-16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64E130D9-E425-457B-ACBB-F0C2E6A682B1}" type="datetimeFigureOut">
              <a:rPr lang="en-IN"/>
              <a:pPr>
                <a:defRPr/>
              </a:pPr>
              <a:t>09-08-2025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478FC0C7-B5CC-47DC-B866-C56246D7500F}"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6E638C57-FA78-4465-A16E-061E11A07CA5}" type="datetimeFigureOut">
              <a:rPr lang="en-US" smtClean="0"/>
              <a:pPr>
                <a:defRPr/>
              </a:pPr>
              <a:t>8/9/2025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0" y="6521852"/>
            <a:ext cx="914400" cy="365125"/>
          </a:xfrm>
        </p:spPr>
        <p:txBody>
          <a:bodyPr/>
          <a:lstStyle/>
          <a:p>
            <a:fld id="{EF406659-594D-4C8C-9DC4-2E8C6B112FAB}" type="slidenum">
              <a:rPr lang="en-US" altLang="en-US" smtClean="0"/>
              <a:pPr/>
              <a:t>‹#›</a:t>
            </a:fld>
            <a:endParaRPr lang="en-US" altLang="en-US"/>
          </a:p>
        </p:txBody>
      </p:sp>
    </p:spTree>
    <p:extLst>
      <p:ext uri="{BB962C8B-B14F-4D97-AF65-F5344CB8AC3E}">
        <p14:creationId xmlns:p14="http://schemas.microsoft.com/office/powerpoint/2010/main" val="1948047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2FE5693-2203-48EA-AEC6-222163D19B17}" type="datetimeFigureOut">
              <a:rPr lang="en-US" smtClean="0"/>
              <a:pPr>
                <a:defRPr/>
              </a:pPr>
              <a:t>8/9/2025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0114116-6328-4B5E-BA58-9F389645577F}" type="slidenum">
              <a:rPr lang="en-US" altLang="en-US" smtClean="0"/>
              <a:pPr/>
              <a:t>‹#›</a:t>
            </a:fld>
            <a:endParaRPr lang="en-US" altLang="en-US"/>
          </a:p>
        </p:txBody>
      </p:sp>
    </p:spTree>
    <p:extLst>
      <p:ext uri="{BB962C8B-B14F-4D97-AF65-F5344CB8AC3E}">
        <p14:creationId xmlns:p14="http://schemas.microsoft.com/office/powerpoint/2010/main" val="218470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19"/>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a:latin typeface="Arial" panose="020B0604020202020204" pitchFamily="34" charset="0"/>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2400">
                <a:latin typeface="Arial" panose="020B0604020202020204" pitchFamily="34" charset="0"/>
                <a:cs typeface="Arial" panose="020B0604020202020204"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endPar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p:txBody>
      </p:sp>
      <p:grpSp>
        <p:nvGrpSpPr>
          <p:cNvPr id="12" name="Group 11"/>
          <p:cNvGrpSpPr/>
          <p:nvPr/>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p:nvPicPr>
        <p:blipFill>
          <a:blip r:embed="rId2" cstate="print"/>
          <a:srcRect l="1923" b="5336"/>
          <a:stretch>
            <a:fillRect/>
          </a:stretch>
        </p:blipFill>
        <p:spPr>
          <a:xfrm>
            <a:off x="6950807" y="-1"/>
            <a:ext cx="2193193" cy="692697"/>
          </a:xfrm>
          <a:prstGeom prst="rect">
            <a:avLst/>
          </a:prstGeom>
        </p:spPr>
      </p:pic>
      <p:grpSp>
        <p:nvGrpSpPr>
          <p:cNvPr id="19" name="Group 18"/>
          <p:cNvGrpSpPr/>
          <p:nvPr/>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2" descr="Large confetti"/>
          <p:cNvSpPr>
            <a:spLocks noGrp="1" noChangeArrowheads="1"/>
          </p:cNvSpPr>
          <p:nvPr>
            <p:ph type="title" idx="4294967295" hasCustomPrompt="1"/>
          </p:nvPr>
        </p:nvSpPr>
        <p:spPr>
          <a:xfrm>
            <a:off x="66239" y="26442"/>
            <a:ext cx="679176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15207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fld id="{65A81A0D-4507-432C-ADFD-66D1EF0C23E1}" type="slidenum">
              <a:rPr lang="en-US" altLang="en-US" smtClean="0"/>
              <a:pPr/>
              <a:t>‹#›</a:t>
            </a:fld>
            <a:endParaRPr lang="en-US" altLang="en-US"/>
          </a:p>
        </p:txBody>
      </p:sp>
    </p:spTree>
    <p:extLst>
      <p:ext uri="{BB962C8B-B14F-4D97-AF65-F5344CB8AC3E}">
        <p14:creationId xmlns:p14="http://schemas.microsoft.com/office/powerpoint/2010/main" val="3475280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r>
              <a:rPr lang="en-US" sz="1400" b="0" strike="noStrike" spc="-1">
                <a:solidFill>
                  <a:srgbClr val="000000"/>
                </a:solidFill>
                <a:latin typeface="Arial" panose="020B0604020202020204"/>
              </a:rPr>
              <a:t>Click to edit Master title style</a:t>
            </a:r>
            <a:endParaRPr lang="en-IN" sz="1400" b="0" strike="noStrike" spc="-1">
              <a:solidFill>
                <a:srgbClr val="000000"/>
              </a:solidFill>
              <a:latin typeface="Arial" panose="020B0604020202020204"/>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pPr lvl="0"/>
            <a:r>
              <a:rPr lang="en-US" sz="1400" b="0" strike="noStrike" spc="-1">
                <a:solidFill>
                  <a:srgbClr val="000000"/>
                </a:solidFill>
                <a:latin typeface="Arial" panose="020B0604020202020204"/>
              </a:rPr>
              <a:t>Edit Master text styles</a:t>
            </a:r>
          </a:p>
        </p:txBody>
      </p:sp>
    </p:spTree>
    <p:extLst>
      <p:ext uri="{BB962C8B-B14F-4D97-AF65-F5344CB8AC3E}">
        <p14:creationId xmlns:p14="http://schemas.microsoft.com/office/powerpoint/2010/main" val="1582069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panose="020B0604020202020204"/>
                <a:cs typeface="Arial" panose="020B0604020202020204"/>
              </a:rPr>
              <a:t>BITS </a:t>
            </a:r>
            <a:r>
              <a:rPr lang="en-US" sz="825" dirty="0">
                <a:solidFill>
                  <a:srgbClr val="101141"/>
                </a:solidFill>
                <a:latin typeface="Arial" panose="020B0604020202020204"/>
                <a:cs typeface="Arial" panose="020B0604020202020204"/>
              </a:rPr>
              <a:t>Pilani, Pilani Campus</a:t>
            </a:r>
          </a:p>
        </p:txBody>
      </p:sp>
      <p:grpSp>
        <p:nvGrpSpPr>
          <p:cNvPr id="5" name="Group 11"/>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4" name="Group 22"/>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1800">
                <a:latin typeface="Arial" panose="020B0604020202020204" pitchFamily="34" charset="0"/>
                <a:cs typeface="Arial" panose="020B0604020202020204" pitchFamily="34" charset="0"/>
              </a:defRPr>
            </a:lvl1pPr>
            <a:lvl2pPr marL="557530" marR="0" indent="-214630" algn="l" defTabSz="685800" rtl="0" eaLnBrk="1" fontAlgn="auto" latinLnBrk="0" hangingPunct="1">
              <a:lnSpc>
                <a:spcPct val="100000"/>
              </a:lnSpc>
              <a:spcBef>
                <a:spcPct val="20000"/>
              </a:spcBef>
              <a:spcAft>
                <a:spcPts val="0"/>
              </a:spcAft>
              <a:buClrTx/>
              <a:buSzTx/>
              <a:buFont typeface="Arial" panose="020B0604020202020204" pitchFamily="34" charset="0"/>
              <a:buChar char="–"/>
              <a:defRPr sz="1200">
                <a:latin typeface="Arial" panose="020B0604020202020204" pitchFamily="34" charset="0"/>
                <a:cs typeface="Arial" panose="020B0604020202020204" pitchFamily="34" charset="0"/>
              </a:defRPr>
            </a:lvl2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anose="020B0604020202020204" pitchFamily="34" charset="0"/>
                <a:cs typeface="Arial" panose="020B0604020202020204" pitchFamily="34" charset="0"/>
              </a:defRPr>
            </a:lvl1pPr>
          </a:lstStyle>
          <a:p>
            <a:pPr lvl="0"/>
            <a:r>
              <a:rPr lang="en-US"/>
              <a:t>Edit Master text styles</a:t>
            </a:r>
          </a:p>
        </p:txBody>
      </p:sp>
      <p:sp>
        <p:nvSpPr>
          <p:cNvPr id="18" name="TextBox 17"/>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19" name="Group 11"/>
          <p:cNvGrpSpPr>
            <a:grpSpLocks/>
          </p:cNvGrpSpPr>
          <p:nvPr userDrawn="1"/>
        </p:nvGrpSpPr>
        <p:grpSpPr bwMode="auto">
          <a:xfrm>
            <a:off x="2084388" y="6550025"/>
            <a:ext cx="7059612" cy="49213"/>
            <a:chOff x="2083888" y="6550671"/>
            <a:chExt cx="7060112" cy="48665"/>
          </a:xfrm>
        </p:grpSpPr>
        <p:sp>
          <p:nvSpPr>
            <p:cNvPr id="20" name="Rectangle 19"/>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23"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8"/>
          <p:cNvGrpSpPr>
            <a:grpSpLocks/>
          </p:cNvGrpSpPr>
          <p:nvPr userDrawn="1"/>
        </p:nvGrpSpPr>
        <p:grpSpPr bwMode="auto">
          <a:xfrm>
            <a:off x="2133600" y="6553200"/>
            <a:ext cx="7010400" cy="46038"/>
            <a:chOff x="1905000" y="6553200"/>
            <a:chExt cx="7010400" cy="45719"/>
          </a:xfrm>
        </p:grpSpPr>
        <p:sp>
          <p:nvSpPr>
            <p:cNvPr id="25" name="Rectangle 2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9" name="Group 22"/>
          <p:cNvGrpSpPr>
            <a:grpSpLocks/>
          </p:cNvGrpSpPr>
          <p:nvPr userDrawn="1"/>
        </p:nvGrpSpPr>
        <p:grpSpPr bwMode="auto">
          <a:xfrm>
            <a:off x="0" y="1295400"/>
            <a:ext cx="7010400" cy="46038"/>
            <a:chOff x="1905000" y="6553200"/>
            <a:chExt cx="7010400" cy="45719"/>
          </a:xfrm>
        </p:grpSpPr>
        <p:sp>
          <p:nvSpPr>
            <p:cNvPr id="30" name="Rectangle 2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extLst>
      <p:ext uri="{BB962C8B-B14F-4D97-AF65-F5344CB8AC3E}">
        <p14:creationId xmlns:p14="http://schemas.microsoft.com/office/powerpoint/2010/main" val="4149065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5"/>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r>
              <a:rPr lang="en-US"/>
              <a:t>Click to edit Master subtitle style</a:t>
            </a:r>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Edit Master text styles</a:t>
            </a:r>
          </a:p>
        </p:txBody>
      </p:sp>
    </p:spTree>
    <p:extLst>
      <p:ext uri="{BB962C8B-B14F-4D97-AF65-F5344CB8AC3E}">
        <p14:creationId xmlns:p14="http://schemas.microsoft.com/office/powerpoint/2010/main" val="233786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178" t="-543" r="178" b="-543"/>
          <a:stretch>
            <a:fillRect/>
          </a:stretch>
        </p:blipFill>
        <p:spPr>
          <a:xfrm>
            <a:off x="3563108" y="2223656"/>
            <a:ext cx="2017786" cy="27293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a:t>Edit Master text styles</a:t>
            </a:r>
          </a:p>
        </p:txBody>
      </p:sp>
    </p:spTree>
    <p:extLst>
      <p:ext uri="{BB962C8B-B14F-4D97-AF65-F5344CB8AC3E}">
        <p14:creationId xmlns:p14="http://schemas.microsoft.com/office/powerpoint/2010/main" val="1204182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5" name="Picture 8" descr="Picture 7.png"/>
          <p:cNvPicPr>
            <a:picLocks noChangeAspect="1" noChangeArrowheads="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auto" hangingPunct="1">
              <a:spcBef>
                <a:spcPts val="0"/>
              </a:spcBef>
              <a:spcAft>
                <a:spcPts val="0"/>
              </a:spcAft>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44485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E638C57-FA78-4465-A16E-061E11A07CA5}" type="datetimeFigureOut">
              <a:rPr lang="en-US"/>
              <a:pPr>
                <a:defRPr/>
              </a:pPr>
              <a:t>8/9/2025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F406659-594D-4C8C-9DC4-2E8C6B112FAB}" type="slidenum">
              <a:rPr lang="en-US" altLang="en-US"/>
              <a:pPr/>
              <a:t>‹#›</a:t>
            </a:fld>
            <a:endParaRPr lang="en-US" altLang="en-US"/>
          </a:p>
        </p:txBody>
      </p:sp>
    </p:spTree>
    <p:extLst>
      <p:ext uri="{BB962C8B-B14F-4D97-AF65-F5344CB8AC3E}">
        <p14:creationId xmlns:p14="http://schemas.microsoft.com/office/powerpoint/2010/main" val="241424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308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CF497629-2743-49E9-BFF6-D72148661D86}" type="datetimeFigureOut">
              <a:rPr lang="en-US" smtClean="0"/>
              <a:pPr>
                <a:defRPr/>
              </a:pPr>
              <a:t>8/9/2025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228BFB1-FC66-4AB1-B320-171BC5405B15}" type="slidenum">
              <a:rPr lang="en-US" altLang="en-US" smtClean="0"/>
              <a:pPr/>
              <a:t>‹#›</a:t>
            </a:fld>
            <a:endParaRPr lang="en-US" altLang="en-US"/>
          </a:p>
        </p:txBody>
      </p:sp>
    </p:spTree>
    <p:extLst>
      <p:ext uri="{BB962C8B-B14F-4D97-AF65-F5344CB8AC3E}">
        <p14:creationId xmlns:p14="http://schemas.microsoft.com/office/powerpoint/2010/main" val="2786160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3706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39369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07502" y="2482116"/>
            <a:ext cx="6636349" cy="2130566"/>
          </a:xfrm>
          <a:prstGeom prst="rect">
            <a:avLst/>
          </a:prstGeom>
        </p:spPr>
      </p:pic>
      <p:sp>
        <p:nvSpPr>
          <p:cNvPr id="7" name="Title 1"/>
          <p:cNvSpPr txBox="1">
            <a:spLocks/>
          </p:cNvSpPr>
          <p:nvPr userDrawn="1"/>
        </p:nvSpPr>
        <p:spPr>
          <a:xfrm>
            <a:off x="1373631" y="2575123"/>
            <a:ext cx="6500241" cy="1936878"/>
          </a:xfrm>
          <a:prstGeom prst="rect">
            <a:avLst/>
          </a:prstGeom>
        </p:spPr>
        <p:txBody>
          <a:bodyPr vert="horz" lIns="68580" tIns="34290" rIns="68580" bIns="3429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marL="0" marR="0" lvl="0" indent="0" algn="ctr" defTabSz="51435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Helvetica" panose="020B0604020202030204" pitchFamily="34" charset="0"/>
                <a:ea typeface="+mj-ea"/>
                <a:cs typeface="+mj-cs"/>
              </a:rPr>
              <a:t>Click to edit Session title</a:t>
            </a:r>
          </a:p>
        </p:txBody>
      </p:sp>
    </p:spTree>
    <p:extLst>
      <p:ext uri="{BB962C8B-B14F-4D97-AF65-F5344CB8AC3E}">
        <p14:creationId xmlns:p14="http://schemas.microsoft.com/office/powerpoint/2010/main" val="304661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sp>
        <p:nvSpPr>
          <p:cNvPr id="2" name="Title 1"/>
          <p:cNvSpPr>
            <a:spLocks noGrp="1"/>
          </p:cNvSpPr>
          <p:nvPr>
            <p:ph type="title"/>
          </p:nvPr>
        </p:nvSpPr>
        <p:spPr>
          <a:xfrm>
            <a:off x="623888" y="1709739"/>
            <a:ext cx="7886700" cy="2852737"/>
          </a:xfrm>
        </p:spPr>
        <p:txBody>
          <a:bodyPr anchor="b">
            <a:normAutofit/>
          </a:bodyPr>
          <a:lstStyle>
            <a:lvl1pPr algn="r">
              <a:defRPr sz="405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lgn="r">
              <a:buNone/>
              <a:defRPr sz="1800" b="0" i="0">
                <a:solidFill>
                  <a:schemeClr val="tx1">
                    <a:tint val="75000"/>
                  </a:schemeClr>
                </a:solidFill>
                <a:latin typeface="Helvetica Light"/>
                <a:cs typeface="Helvetica Ligh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spTree>
    <p:extLst>
      <p:ext uri="{BB962C8B-B14F-4D97-AF65-F5344CB8AC3E}">
        <p14:creationId xmlns:p14="http://schemas.microsoft.com/office/powerpoint/2010/main" val="1639916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87091E3-5640-3ED0-685B-A74EC3B69E4D}"/>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C478C882-6981-E2E1-4C2E-2F0E727DE248}"/>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6858000" y="7620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7086600" y="1171576"/>
            <a:ext cx="1905000" cy="230832"/>
          </a:xfrm>
          <a:prstGeom prst="rect">
            <a:avLst/>
          </a:prstGeom>
          <a:noFill/>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Edit Master text styles</a:t>
            </a:r>
          </a:p>
          <a:p>
            <a:pPr lvl="1"/>
            <a:r>
              <a:rPr lang="en-US"/>
              <a:t>Second level</a:t>
            </a:r>
          </a:p>
        </p:txBody>
      </p:sp>
    </p:spTree>
    <p:extLst>
      <p:ext uri="{BB962C8B-B14F-4D97-AF65-F5344CB8AC3E}">
        <p14:creationId xmlns:p14="http://schemas.microsoft.com/office/powerpoint/2010/main" val="1565211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reserve="1">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6"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2" y="2549772"/>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4" name="Google Shape;14;p6"/>
          <p:cNvSpPr txBox="1">
            <a:spLocks noGrp="1"/>
          </p:cNvSpPr>
          <p:nvPr>
            <p:ph type="subTitle" idx="1"/>
          </p:nvPr>
        </p:nvSpPr>
        <p:spPr>
          <a:xfrm>
            <a:off x="4431323" y="4452633"/>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4"/>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r>
              <a:rPr lang="en-US"/>
              <a:t>Click to edit Master subtitle style</a:t>
            </a:r>
            <a:endParaRPr/>
          </a:p>
        </p:txBody>
      </p:sp>
      <p:sp>
        <p:nvSpPr>
          <p:cNvPr id="17" name="Google Shape;17;p6"/>
          <p:cNvSpPr txBox="1">
            <a:spLocks noGrp="1"/>
          </p:cNvSpPr>
          <p:nvPr>
            <p:ph type="body" idx="2"/>
          </p:nvPr>
        </p:nvSpPr>
        <p:spPr>
          <a:xfrm>
            <a:off x="3892060" y="4826980"/>
            <a:ext cx="5035064" cy="1108563"/>
          </a:xfrm>
          <a:prstGeom prst="rect">
            <a:avLst/>
          </a:prstGeom>
          <a:noFill/>
          <a:ln>
            <a:noFill/>
          </a:ln>
        </p:spPr>
        <p:txBody>
          <a:bodyPr spcFirstLastPara="1" lIns="91425" tIns="45700" rIns="91425" bIns="45700">
            <a:normAutofit/>
          </a:bodyPr>
          <a:lstStyle>
            <a:lvl1pPr marL="257175" lvl="0" indent="-128588"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pPr lvl="0"/>
            <a:r>
              <a:rPr lang="en-US"/>
              <a:t>Edit Master text styles</a:t>
            </a:r>
          </a:p>
        </p:txBody>
      </p:sp>
    </p:spTree>
    <p:extLst>
      <p:ext uri="{BB962C8B-B14F-4D97-AF65-F5344CB8AC3E}">
        <p14:creationId xmlns:p14="http://schemas.microsoft.com/office/powerpoint/2010/main" val="367704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one" preserve="1">
  <p:cSld name="Blank_one">
    <p:spTree>
      <p:nvGrpSpPr>
        <p:cNvPr id="1" name="Shape 56"/>
        <p:cNvGrpSpPr/>
        <p:nvPr/>
      </p:nvGrpSpPr>
      <p:grpSpPr>
        <a:xfrm>
          <a:off x="0" y="0"/>
          <a:ext cx="0" cy="0"/>
          <a:chOff x="0" y="0"/>
          <a:chExt cx="0" cy="0"/>
        </a:xfrm>
      </p:grpSpPr>
      <p:sp>
        <p:nvSpPr>
          <p:cNvPr id="57" name="Google Shape;57;p110"/>
          <p:cNvSpPr txBox="1"/>
          <p:nvPr/>
        </p:nvSpPr>
        <p:spPr>
          <a:xfrm>
            <a:off x="8153400" y="6550025"/>
            <a:ext cx="990600" cy="196177"/>
          </a:xfrm>
          <a:prstGeom prst="rect">
            <a:avLst/>
          </a:prstGeom>
          <a:noFill/>
          <a:ln>
            <a:noFill/>
          </a:ln>
        </p:spPr>
        <p:txBody>
          <a:bodyPr spcFirstLastPara="1" wrap="square" lIns="68569" tIns="34275" rIns="68569" bIns="34275" anchor="t" anchorCtr="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825" b="0" i="0" u="none" strike="noStrike" kern="1200" cap="none" spc="0" normalizeH="0" baseline="0" noProof="0">
                <a:ln>
                  <a:noFill/>
                </a:ln>
                <a:solidFill>
                  <a:srgbClr val="101141"/>
                </a:solidFill>
                <a:effectLst/>
                <a:uLnTx/>
                <a:uFillTx/>
                <a:latin typeface="Arial"/>
                <a:ea typeface="Arial"/>
                <a:cs typeface="Arial"/>
                <a:sym typeface="Arial"/>
              </a:rPr>
              <a:t>Pilani</a:t>
            </a:r>
            <a:endParaRPr kumimoji="0" sz="825" b="0" i="0" u="none" strike="noStrike" kern="1200" cap="none" spc="0" normalizeH="0" baseline="0" noProof="0">
              <a:ln>
                <a:noFill/>
              </a:ln>
              <a:solidFill>
                <a:srgbClr val="101141"/>
              </a:solidFill>
              <a:effectLst/>
              <a:uLnTx/>
              <a:uFillTx/>
              <a:latin typeface="Arial"/>
              <a:ea typeface="Arial"/>
              <a:cs typeface="Arial"/>
              <a:sym typeface="Arial"/>
            </a:endParaRPr>
          </a:p>
        </p:txBody>
      </p:sp>
      <p:grpSp>
        <p:nvGrpSpPr>
          <p:cNvPr id="58" name="Google Shape;58;p110"/>
          <p:cNvGrpSpPr/>
          <p:nvPr/>
        </p:nvGrpSpPr>
        <p:grpSpPr>
          <a:xfrm>
            <a:off x="2084388" y="6550027"/>
            <a:ext cx="7059612" cy="49213"/>
            <a:chOff x="2083888" y="6550671"/>
            <a:chExt cx="7060112" cy="48665"/>
          </a:xfrm>
        </p:grpSpPr>
        <p:sp>
          <p:nvSpPr>
            <p:cNvPr id="59" name="Google Shape;59;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0" name="Google Shape;60;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1" name="Google Shape;61;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pic>
        <p:nvPicPr>
          <p:cNvPr id="62" name="Google Shape;62;p11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63" name="Google Shape;63;p110"/>
          <p:cNvGrpSpPr/>
          <p:nvPr/>
        </p:nvGrpSpPr>
        <p:grpSpPr>
          <a:xfrm>
            <a:off x="2133600" y="6553200"/>
            <a:ext cx="7010400" cy="46038"/>
            <a:chOff x="1905000" y="6553200"/>
            <a:chExt cx="7010400" cy="45719"/>
          </a:xfrm>
        </p:grpSpPr>
        <p:sp>
          <p:nvSpPr>
            <p:cNvPr id="64" name="Google Shape;64;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5" name="Google Shape;65;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6" name="Google Shape;66;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grpSp>
        <p:nvGrpSpPr>
          <p:cNvPr id="67" name="Google Shape;67;p110"/>
          <p:cNvGrpSpPr/>
          <p:nvPr/>
        </p:nvGrpSpPr>
        <p:grpSpPr>
          <a:xfrm>
            <a:off x="0" y="1295400"/>
            <a:ext cx="7010400" cy="46038"/>
            <a:chOff x="1905000" y="6553200"/>
            <a:chExt cx="7010400" cy="45719"/>
          </a:xfrm>
        </p:grpSpPr>
        <p:sp>
          <p:nvSpPr>
            <p:cNvPr id="68" name="Google Shape;68;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9" name="Google Shape;69;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0" name="Google Shape;70;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spTree>
    <p:extLst>
      <p:ext uri="{BB962C8B-B14F-4D97-AF65-F5344CB8AC3E}">
        <p14:creationId xmlns:p14="http://schemas.microsoft.com/office/powerpoint/2010/main" val="25719838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2278195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a16="http://schemas.microsoft.com/office/drawing/2014/main" id="{388B7AC2-9338-42ED-B0AC-AFF798FA35AB}"/>
              </a:ext>
            </a:extLst>
          </p:cNvPr>
          <p:cNvGrpSpPr>
            <a:grpSpLocks/>
          </p:cNvGrpSpPr>
          <p:nvPr/>
        </p:nvGrpSpPr>
        <p:grpSpPr bwMode="auto">
          <a:xfrm>
            <a:off x="1" y="2"/>
            <a:ext cx="7059613" cy="49213"/>
            <a:chOff x="0" y="0"/>
            <a:chExt cx="7060112" cy="48665"/>
          </a:xfrm>
        </p:grpSpPr>
        <p:sp>
          <p:nvSpPr>
            <p:cNvPr id="3" name="Google Shape;59;p106">
              <a:extLst>
                <a:ext uri="{FF2B5EF4-FFF2-40B4-BE49-F238E27FC236}">
                  <a16:creationId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a16="http://schemas.microsoft.com/office/drawing/2014/main" id="{C7582CFB-964D-4412-A074-E14A1A931162}"/>
              </a:ext>
            </a:extLst>
          </p:cNvPr>
          <p:cNvGrpSpPr>
            <a:grpSpLocks/>
          </p:cNvGrpSpPr>
          <p:nvPr/>
        </p:nvGrpSpPr>
        <p:grpSpPr bwMode="auto">
          <a:xfrm>
            <a:off x="0" y="0"/>
            <a:ext cx="7010400" cy="46038"/>
            <a:chOff x="0" y="0"/>
            <a:chExt cx="7010400" cy="45719"/>
          </a:xfrm>
        </p:grpSpPr>
        <p:sp>
          <p:nvSpPr>
            <p:cNvPr id="8" name="Google Shape;64;p106">
              <a:extLst>
                <a:ext uri="{FF2B5EF4-FFF2-40B4-BE49-F238E27FC236}">
                  <a16:creationId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a16="http://schemas.microsoft.com/office/drawing/2014/main" id="{F0D82B4B-C293-468C-9CC8-E37979E1F7E5}"/>
              </a:ext>
            </a:extLst>
          </p:cNvPr>
          <p:cNvGrpSpPr>
            <a:grpSpLocks/>
          </p:cNvGrpSpPr>
          <p:nvPr/>
        </p:nvGrpSpPr>
        <p:grpSpPr bwMode="auto">
          <a:xfrm>
            <a:off x="0" y="0"/>
            <a:ext cx="7010400" cy="46038"/>
            <a:chOff x="0" y="0"/>
            <a:chExt cx="7010400" cy="45719"/>
          </a:xfrm>
        </p:grpSpPr>
        <p:sp>
          <p:nvSpPr>
            <p:cNvPr id="12" name="Google Shape;68;p106">
              <a:extLst>
                <a:ext uri="{FF2B5EF4-FFF2-40B4-BE49-F238E27FC236}">
                  <a16:creationId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3831228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reserve="1">
  <p:cSld name="3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defTabSz="685800"/>
            <a:fld id="{00000000-1234-1234-1234-123412341234}" type="slidenum">
              <a:rPr lang="en" sz="1350" smtClean="0">
                <a:solidFill>
                  <a:prstClr val="black"/>
                </a:solidFill>
              </a:rPr>
              <a:pPr algn="r" defTabSz="685800"/>
              <a:t>‹#›</a:t>
            </a:fld>
            <a:endParaRPr lang="en" sz="1350">
              <a:solidFill>
                <a:prstClr val="black"/>
              </a:solidFill>
            </a:endParaRPr>
          </a:p>
        </p:txBody>
      </p:sp>
    </p:spTree>
    <p:extLst>
      <p:ext uri="{BB962C8B-B14F-4D97-AF65-F5344CB8AC3E}">
        <p14:creationId xmlns:p14="http://schemas.microsoft.com/office/powerpoint/2010/main" val="358420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6C992D67-88F9-465C-A6D7-8C767C17590B}" type="datetimeFigureOut">
              <a:rPr lang="en-US" smtClean="0"/>
              <a:pPr>
                <a:defRPr/>
              </a:pPr>
              <a:t>8/9/2025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24921C08-076E-4AF6-9082-66CE845E7B53}" type="slidenum">
              <a:rPr lang="en-US" altLang="en-US" smtClean="0"/>
              <a:pPr/>
              <a:t>‹#›</a:t>
            </a:fld>
            <a:endParaRPr lang="en-US" altLang="en-US"/>
          </a:p>
        </p:txBody>
      </p:sp>
    </p:spTree>
    <p:extLst>
      <p:ext uri="{BB962C8B-B14F-4D97-AF65-F5344CB8AC3E}">
        <p14:creationId xmlns:p14="http://schemas.microsoft.com/office/powerpoint/2010/main" val="575878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7358634" y="6639737"/>
            <a:ext cx="1706245" cy="182245"/>
          </a:xfrm>
          <a:prstGeom prst="rect">
            <a:avLst/>
          </a:prstGeom>
        </p:spPr>
        <p:txBody>
          <a:bodyPr lIns="0" tIns="0" rIns="0" bIns="0"/>
          <a:lstStyle>
            <a:lvl1pPr>
              <a:defRPr sz="825" b="0" i="0">
                <a:solidFill>
                  <a:srgbClr val="0F1141"/>
                </a:solidFill>
                <a:latin typeface="Arial MT"/>
                <a:cs typeface="Arial MT"/>
              </a:defRPr>
            </a:lvl1pPr>
          </a:lstStyle>
          <a:p>
            <a:pPr marL="9525" defTabSz="685800"/>
            <a:r>
              <a:rPr lang="en-IN" b="1">
                <a:latin typeface="Arial"/>
                <a:cs typeface="Arial"/>
              </a:rPr>
              <a:t>BITS</a:t>
            </a:r>
            <a:r>
              <a:rPr lang="en-IN" b="1" spc="-41">
                <a:latin typeface="Arial"/>
                <a:cs typeface="Arial"/>
              </a:rPr>
              <a:t> </a:t>
            </a:r>
            <a:r>
              <a:rPr lang="en-IN"/>
              <a:t>Pilani,</a:t>
            </a:r>
            <a:r>
              <a:rPr lang="en-IN" spc="-26"/>
              <a:t> </a:t>
            </a:r>
            <a:r>
              <a:rPr lang="en-IN"/>
              <a:t>Pilani</a:t>
            </a:r>
            <a:r>
              <a:rPr lang="en-IN" spc="-23"/>
              <a:t> </a:t>
            </a:r>
            <a:r>
              <a:rPr lang="en-IN" spc="-8"/>
              <a:t>Campus</a:t>
            </a:r>
            <a:endParaRPr lang="en-IN" spc="-8" dirty="0"/>
          </a:p>
        </p:txBody>
      </p:sp>
      <p:sp>
        <p:nvSpPr>
          <p:cNvPr id="8" name="Content Placeholder 2"/>
          <p:cNvSpPr>
            <a:spLocks noGrp="1"/>
          </p:cNvSpPr>
          <p:nvPr>
            <p:ph idx="10"/>
          </p:nvPr>
        </p:nvSpPr>
        <p:spPr>
          <a:xfrm>
            <a:off x="228600" y="1545224"/>
            <a:ext cx="8610600" cy="4525963"/>
          </a:xfrm>
          <a:prstGeom prst="rect">
            <a:avLst/>
          </a:prstGeom>
        </p:spPr>
        <p:txBody>
          <a:bodyPr>
            <a:normAutofit/>
          </a:bodyPr>
          <a:lstStyle>
            <a:lvl1pPr>
              <a:defRPr sz="18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p:nvPr>
        </p:nvSpPr>
        <p:spPr>
          <a:xfrm>
            <a:off x="228601" y="0"/>
            <a:ext cx="8160907" cy="1219200"/>
          </a:xfrm>
          <a:prstGeom prst="rect">
            <a:avLst/>
          </a:prstGeom>
        </p:spPr>
        <p:txBody>
          <a:bodyPr anchor="ctr"/>
          <a:lstStyle>
            <a:lvl1pPr algn="l">
              <a:defRPr sz="2700" b="0">
                <a:latin typeface="Cambria" panose="02040503050406030204" pitchFamily="18" charset="0"/>
                <a:ea typeface="Cambria" panose="02040503050406030204" pitchFamily="18" charset="0"/>
              </a:defRPr>
            </a:lvl1pPr>
          </a:lstStyle>
          <a:p>
            <a:r>
              <a:rPr lang="en-US"/>
              <a:t>Click to edit Master title style</a:t>
            </a:r>
            <a:endParaRPr lang="en-IN" dirty="0"/>
          </a:p>
        </p:txBody>
      </p:sp>
    </p:spTree>
    <p:extLst>
      <p:ext uri="{BB962C8B-B14F-4D97-AF65-F5344CB8AC3E}">
        <p14:creationId xmlns:p14="http://schemas.microsoft.com/office/powerpoint/2010/main" val="837990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86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025" b="1" spc="-85" baseline="0">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438659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a:t>Edit Master text styles</a:t>
            </a:r>
          </a:p>
        </p:txBody>
      </p:sp>
    </p:spTree>
    <p:extLst>
      <p:ext uri="{BB962C8B-B14F-4D97-AF65-F5344CB8AC3E}">
        <p14:creationId xmlns:p14="http://schemas.microsoft.com/office/powerpoint/2010/main" val="32655124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r>
              <a:rPr lang="en-US" sz="1050" b="0" strike="noStrike" spc="-1">
                <a:solidFill>
                  <a:srgbClr val="000000"/>
                </a:solidFill>
                <a:latin typeface="Arial"/>
              </a:rPr>
              <a:t>Click to edit Master title style</a:t>
            </a:r>
            <a:endParaRPr lang="en-IN" sz="105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pPr lvl="0"/>
            <a:r>
              <a:rPr lang="en-US" sz="1050" b="0" strike="noStrike" spc="-1">
                <a:solidFill>
                  <a:srgbClr val="000000"/>
                </a:solidFill>
                <a:latin typeface="Arial"/>
              </a:rPr>
              <a:t>Edit Master text styles</a:t>
            </a:r>
          </a:p>
        </p:txBody>
      </p:sp>
    </p:spTree>
    <p:extLst>
      <p:ext uri="{BB962C8B-B14F-4D97-AF65-F5344CB8AC3E}">
        <p14:creationId xmlns:p14="http://schemas.microsoft.com/office/powerpoint/2010/main" val="1558615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2824D82-D428-412B-BF04-1C651D99E8F6}" type="datetimeFigureOut">
              <a:rPr lang="en-US" smtClean="0"/>
              <a:pPr>
                <a:defRPr/>
              </a:pPr>
              <a:t>8/9/2025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95D5C063-5826-4956-A3D9-8CFF3C1D3BD3}" type="slidenum">
              <a:rPr lang="en-US" altLang="en-US" smtClean="0"/>
              <a:pPr/>
              <a:t>‹#›</a:t>
            </a:fld>
            <a:endParaRPr lang="en-US" altLang="en-US"/>
          </a:p>
        </p:txBody>
      </p:sp>
    </p:spTree>
    <p:extLst>
      <p:ext uri="{BB962C8B-B14F-4D97-AF65-F5344CB8AC3E}">
        <p14:creationId xmlns:p14="http://schemas.microsoft.com/office/powerpoint/2010/main" val="41357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13DAA1E-5EB7-4FEC-B1A5-4CA6CED9EA2A}" type="datetimeFigureOut">
              <a:rPr lang="en-US" smtClean="0"/>
              <a:pPr>
                <a:defRPr/>
              </a:pPr>
              <a:t>8/9/2025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34DAF4F5-D805-49A4-88BE-83AAF576205A}" type="slidenum">
              <a:rPr lang="en-US" altLang="en-US" smtClean="0"/>
              <a:pPr/>
              <a:t>‹#›</a:t>
            </a:fld>
            <a:endParaRPr lang="en-US" altLang="en-US"/>
          </a:p>
        </p:txBody>
      </p:sp>
    </p:spTree>
    <p:extLst>
      <p:ext uri="{BB962C8B-B14F-4D97-AF65-F5344CB8AC3E}">
        <p14:creationId xmlns:p14="http://schemas.microsoft.com/office/powerpoint/2010/main" val="1738000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B8C9F29-9B0C-4241-9E7C-DF554C4405B4}" type="datetimeFigureOut">
              <a:rPr lang="en-US" smtClean="0"/>
              <a:pPr>
                <a:defRPr/>
              </a:pPr>
              <a:t>8/9/2025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96082E71-27E1-4208-9888-DDAC50854E61}" type="slidenum">
              <a:rPr lang="en-US" altLang="en-US" smtClean="0"/>
              <a:pPr/>
              <a:t>‹#›</a:t>
            </a:fld>
            <a:endParaRPr lang="en-US" altLang="en-US"/>
          </a:p>
        </p:txBody>
      </p:sp>
    </p:spTree>
    <p:extLst>
      <p:ext uri="{BB962C8B-B14F-4D97-AF65-F5344CB8AC3E}">
        <p14:creationId xmlns:p14="http://schemas.microsoft.com/office/powerpoint/2010/main" val="243008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13731018-BA37-4FE0-BF18-DEBE2047A334}" type="datetimeFigureOut">
              <a:rPr lang="en-US" smtClean="0"/>
              <a:pPr>
                <a:defRPr/>
              </a:pPr>
              <a:t>8/9/2025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F335B2E-A190-410C-ADBC-A4EF4E713DFC}" type="slidenum">
              <a:rPr lang="en-US" altLang="en-US" smtClean="0"/>
              <a:pPr/>
              <a:t>‹#›</a:t>
            </a:fld>
            <a:endParaRPr lang="en-US" altLang="en-US"/>
          </a:p>
        </p:txBody>
      </p:sp>
    </p:spTree>
    <p:extLst>
      <p:ext uri="{BB962C8B-B14F-4D97-AF65-F5344CB8AC3E}">
        <p14:creationId xmlns:p14="http://schemas.microsoft.com/office/powerpoint/2010/main" val="1188497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933C0747-4BBB-4A78-A7EA-A8E4D9B2362F}" type="datetimeFigureOut">
              <a:rPr lang="en-US" smtClean="0"/>
              <a:pPr>
                <a:defRPr/>
              </a:pPr>
              <a:t>8/9/2025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D785D5B-74E4-458E-A7A2-21EF743CEE0C}" type="slidenum">
              <a:rPr lang="en-US" altLang="en-US" smtClean="0"/>
              <a:pPr/>
              <a:t>‹#›</a:t>
            </a:fld>
            <a:endParaRPr lang="en-US" altLang="en-US"/>
          </a:p>
        </p:txBody>
      </p:sp>
    </p:spTree>
    <p:extLst>
      <p:ext uri="{BB962C8B-B14F-4D97-AF65-F5344CB8AC3E}">
        <p14:creationId xmlns:p14="http://schemas.microsoft.com/office/powerpoint/2010/main" val="1829719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04E1B34-9F8C-4CC6-8C90-4F73A1205166}" type="datetimeFigureOut">
              <a:rPr lang="en-US" smtClean="0"/>
              <a:pPr>
                <a:defRPr/>
              </a:pPr>
              <a:t>8/9/2025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EEE8062-60C9-421D-A5E5-A14A89CED5EF}" type="slidenum">
              <a:rPr lang="en-US" altLang="en-US" smtClean="0"/>
              <a:pPr/>
              <a:t>‹#›</a:t>
            </a:fld>
            <a:endParaRPr lang="en-US" altLang="en-US"/>
          </a:p>
        </p:txBody>
      </p:sp>
    </p:spTree>
    <p:extLst>
      <p:ext uri="{BB962C8B-B14F-4D97-AF65-F5344CB8AC3E}">
        <p14:creationId xmlns:p14="http://schemas.microsoft.com/office/powerpoint/2010/main" val="87048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pPr>
              <a:defRPr/>
            </a:pPr>
            <a:fld id="{169CF039-14E9-4D0E-9662-C764433E1C63}" type="datetimeFigureOut">
              <a:rPr lang="en-US" smtClean="0"/>
              <a:pPr>
                <a:defRPr/>
              </a:pPr>
              <a:t>8/9/2025</a:t>
            </a:fld>
            <a:endParaRPr lang="en-US"/>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pPr>
              <a:defRPr/>
            </a:pPr>
            <a:endParaRPr lang="en-US"/>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fld id="{65A81A0D-4507-432C-ADFD-66D1EF0C23E1}" type="slidenum">
              <a:rPr lang="en-US" altLang="en-US" smtClean="0"/>
              <a:pPr/>
              <a:t>‹#›</a:t>
            </a:fld>
            <a:endParaRPr lang="en-US" altLang="en-US"/>
          </a:p>
        </p:txBody>
      </p:sp>
    </p:spTree>
    <p:extLst>
      <p:ext uri="{BB962C8B-B14F-4D97-AF65-F5344CB8AC3E}">
        <p14:creationId xmlns:p14="http://schemas.microsoft.com/office/powerpoint/2010/main" val="18761144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56" r:id="rId18"/>
    <p:sldLayoutId id="2147483768" r:id="rId19"/>
    <p:sldLayoutId id="2147483769" r:id="rId20"/>
    <p:sldLayoutId id="2147483770"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0526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customXml" Target="../ink/ink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wmf"/><Relationship Id="rId7" Type="http://schemas.openxmlformats.org/officeDocument/2006/relationships/customXml" Target="../ink/ink16.xml"/><Relationship Id="rId2" Type="http://schemas.openxmlformats.org/officeDocument/2006/relationships/oleObject" Target="../embeddings/oleObject1.bin"/><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customXml" Target="../ink/ink18.xml"/><Relationship Id="rId4" Type="http://schemas.openxmlformats.org/officeDocument/2006/relationships/image" Target="../media/image5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6.wmf"/><Relationship Id="rId18" Type="http://schemas.openxmlformats.org/officeDocument/2006/relationships/oleObject" Target="../embeddings/oleObject11.bin"/><Relationship Id="rId3" Type="http://schemas.openxmlformats.org/officeDocument/2006/relationships/image" Target="../media/image61.wmf"/><Relationship Id="rId21" Type="http://schemas.openxmlformats.org/officeDocument/2006/relationships/image" Target="../media/image70.wmf"/><Relationship Id="rId7" Type="http://schemas.openxmlformats.org/officeDocument/2006/relationships/image" Target="../media/image63.wmf"/><Relationship Id="rId12" Type="http://schemas.openxmlformats.org/officeDocument/2006/relationships/oleObject" Target="../embeddings/oleObject8.bin"/><Relationship Id="rId17" Type="http://schemas.openxmlformats.org/officeDocument/2006/relationships/image" Target="../media/image68.wmf"/><Relationship Id="rId25" Type="http://schemas.openxmlformats.org/officeDocument/2006/relationships/image" Target="../media/image72.wmf"/><Relationship Id="rId2" Type="http://schemas.openxmlformats.org/officeDocument/2006/relationships/oleObject" Target="../embeddings/oleObject3.bin"/><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slideLayout" Target="../slideLayouts/slideLayout16.xml"/><Relationship Id="rId6" Type="http://schemas.openxmlformats.org/officeDocument/2006/relationships/oleObject" Target="../embeddings/oleObject5.bin"/><Relationship Id="rId11" Type="http://schemas.openxmlformats.org/officeDocument/2006/relationships/image" Target="../media/image65.wmf"/><Relationship Id="rId24" Type="http://schemas.openxmlformats.org/officeDocument/2006/relationships/oleObject" Target="../embeddings/oleObject14.bin"/><Relationship Id="rId5" Type="http://schemas.openxmlformats.org/officeDocument/2006/relationships/image" Target="../media/image62.wmf"/><Relationship Id="rId15" Type="http://schemas.openxmlformats.org/officeDocument/2006/relationships/image" Target="../media/image67.wmf"/><Relationship Id="rId23" Type="http://schemas.openxmlformats.org/officeDocument/2006/relationships/image" Target="../media/image71.wmf"/><Relationship Id="rId10" Type="http://schemas.openxmlformats.org/officeDocument/2006/relationships/oleObject" Target="../embeddings/oleObject7.bin"/><Relationship Id="rId19" Type="http://schemas.openxmlformats.org/officeDocument/2006/relationships/image" Target="../media/image69.wmf"/><Relationship Id="rId4" Type="http://schemas.openxmlformats.org/officeDocument/2006/relationships/oleObject" Target="../embeddings/oleObject4.bin"/><Relationship Id="rId9" Type="http://schemas.openxmlformats.org/officeDocument/2006/relationships/image" Target="../media/image64.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73.png"/><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0.png"/><Relationship Id="rId1" Type="http://schemas.openxmlformats.org/officeDocument/2006/relationships/slideLayout" Target="../slideLayouts/slideLayout16.xml"/><Relationship Id="rId4" Type="http://schemas.openxmlformats.org/officeDocument/2006/relationships/image" Target="../media/image6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ctr"/>
            <a:r>
              <a:rPr lang="en-IN" sz="3200" dirty="0">
                <a:latin typeface="Arial" panose="020B0604020202020204" pitchFamily="34" charset="0"/>
                <a:cs typeface="Arial" panose="020B0604020202020204" pitchFamily="34" charset="0"/>
              </a:rPr>
              <a:t>Introduction </a:t>
            </a:r>
            <a:br>
              <a:rPr lang="en-IN" sz="3200" dirty="0">
                <a:latin typeface="Arial" panose="020B0604020202020204" pitchFamily="34" charset="0"/>
                <a:cs typeface="Arial" panose="020B0604020202020204" pitchFamily="34" charset="0"/>
              </a:rPr>
            </a:br>
            <a:r>
              <a:rPr lang="en-IN" sz="3200" dirty="0">
                <a:latin typeface="Arial" panose="020B0604020202020204" pitchFamily="34" charset="0"/>
                <a:cs typeface="Arial" panose="020B0604020202020204" pitchFamily="34" charset="0"/>
              </a:rPr>
              <a:t>to Statistical Methods</a:t>
            </a:r>
            <a:r>
              <a:rPr lang="en-US" altLang="x-none" sz="3200" dirty="0">
                <a:solidFill>
                  <a:srgbClr val="FFFFFF"/>
                </a:solidFill>
              </a:rPr>
              <a:t> </a:t>
            </a:r>
            <a:endParaRPr lang="en-I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ChangeArrowheads="1"/>
          </p:cNvSpPr>
          <p:nvPr/>
        </p:nvSpPr>
        <p:spPr bwMode="auto">
          <a:xfrm>
            <a:off x="231085" y="793344"/>
            <a:ext cx="8605838" cy="607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001" rIns="0" bIns="0">
            <a:spAutoFit/>
          </a:bodyPr>
          <a:lstStyle>
            <a:lvl1pPr marL="352425"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We examine how the information “an event A has occurred” affects the  probability assigned to B.</a:t>
            </a:r>
          </a:p>
          <a:p>
            <a:pPr algn="just"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For </a:t>
            </a:r>
            <a:r>
              <a:rPr lang="en-US" altLang="en-US" sz="2400" dirty="0">
                <a:solidFill>
                  <a:srgbClr val="FF0000"/>
                </a:solidFill>
                <a:latin typeface="Times New Roman" panose="02020603050405020304" pitchFamily="18" charset="0"/>
                <a:cs typeface="Times New Roman" panose="02020603050405020304" pitchFamily="18" charset="0"/>
              </a:rPr>
              <a:t>example</a:t>
            </a:r>
            <a:r>
              <a:rPr lang="en-US" altLang="en-US" sz="2400" dirty="0">
                <a:latin typeface="Times New Roman" panose="02020603050405020304" pitchFamily="18" charset="0"/>
                <a:cs typeface="Times New Roman" panose="02020603050405020304" pitchFamily="18" charset="0"/>
              </a:rPr>
              <a:t>, B might refer to an individual having a particular disease in the presence of certain symptoms. </a:t>
            </a:r>
          </a:p>
          <a:p>
            <a:pPr algn="just"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If a blood test is  performed on the individual and the result is negative, then the probability of  having the disease will change (it should decrease, but not usually to zero, since  blood tests are not infallible). </a:t>
            </a:r>
          </a:p>
          <a:p>
            <a:pPr algn="just"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We will use the notation to represent the conditional  probability of B given that the event A has occurred. A is the “conditioning  event.”</a:t>
            </a:r>
          </a:p>
        </p:txBody>
      </p:sp>
      <p:sp>
        <p:nvSpPr>
          <p:cNvPr id="7" name="object 2">
            <a:extLst>
              <a:ext uri="{FF2B5EF4-FFF2-40B4-BE49-F238E27FC236}">
                <a16:creationId xmlns:a16="http://schemas.microsoft.com/office/drawing/2014/main" id="{B7F75377-F6E6-4BA4-8B76-2CCF17B1BF0C}"/>
              </a:ext>
            </a:extLst>
          </p:cNvPr>
          <p:cNvSpPr txBox="1">
            <a:spLocks noGrp="1"/>
          </p:cNvSpPr>
          <p:nvPr>
            <p:ph type="title"/>
          </p:nvPr>
        </p:nvSpPr>
        <p:spPr bwMode="auto">
          <a:xfrm>
            <a:off x="0" y="307043"/>
            <a:ext cx="7620000" cy="471764"/>
          </a:xfrm>
          <a:prstGeom prst="rect">
            <a:avLst/>
          </a:prstGeom>
          <a:noFill/>
          <a:ln>
            <a:noFill/>
          </a:ln>
        </p:spPr>
        <p:txBody>
          <a:bodyPr wrap="square" lIns="0" tIns="10001" rIns="0" bIns="0" anchor="ctr">
            <a:spAutoFit/>
          </a:bodyPr>
          <a:lstStyle>
            <a:lvl1pPr marL="0" indent="-342900" algn="l" defTabSz="457200" rtl="0" eaLnBrk="0" fontAlgn="base" hangingPunct="0">
              <a:lnSpc>
                <a:spcPts val="3600"/>
              </a:lnSpc>
              <a:spcBef>
                <a:spcPts val="0"/>
              </a:spcBef>
              <a:spcAft>
                <a:spcPct val="0"/>
              </a:spcAft>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eaLnBrk="1" fontAlgn="auto" hangingPunct="1">
              <a:spcBef>
                <a:spcPts val="79"/>
              </a:spcBef>
              <a:spcAft>
                <a:spcPts val="0"/>
              </a:spcAft>
              <a:buFont typeface="Arial"/>
              <a:buNone/>
              <a:defRPr/>
            </a:pPr>
            <a:r>
              <a:rPr lang="en-US" sz="3300" spc="-8" dirty="0">
                <a:solidFill>
                  <a:schemeClr val="bg1"/>
                </a:solidFill>
                <a:latin typeface="Calibri"/>
                <a:cs typeface="Calibri"/>
              </a:rPr>
              <a:t>Conditional Probability: Example</a:t>
            </a:r>
            <a:endParaRPr lang="en-US" sz="3300" dirty="0">
              <a:solidFill>
                <a:schemeClr val="bg1"/>
              </a:solidFill>
              <a:latin typeface="Calibri"/>
              <a:cs typeface="Calibri"/>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717D418-869C-1E2D-924D-19C0D92CBE08}"/>
                  </a:ext>
                </a:extLst>
              </p14:cNvPr>
              <p14:cNvContentPartPr/>
              <p14:nvPr/>
            </p14:nvContentPartPr>
            <p14:xfrm>
              <a:off x="229680" y="4603320"/>
              <a:ext cx="8389080" cy="1947960"/>
            </p14:xfrm>
          </p:contentPart>
        </mc:Choice>
        <mc:Fallback>
          <p:pic>
            <p:nvPicPr>
              <p:cNvPr id="2" name="Ink 1">
                <a:extLst>
                  <a:ext uri="{FF2B5EF4-FFF2-40B4-BE49-F238E27FC236}">
                    <a16:creationId xmlns:a16="http://schemas.microsoft.com/office/drawing/2014/main" id="{E717D418-869C-1E2D-924D-19C0D92CBE08}"/>
                  </a:ext>
                </a:extLst>
              </p:cNvPr>
              <p:cNvPicPr/>
              <p:nvPr/>
            </p:nvPicPr>
            <p:blipFill>
              <a:blip r:embed="rId3"/>
              <a:stretch>
                <a:fillRect/>
              </a:stretch>
            </p:blipFill>
            <p:spPr>
              <a:xfrm>
                <a:off x="220320" y="4593960"/>
                <a:ext cx="8407800" cy="1966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fontScale="90000"/>
          </a:bodyPr>
          <a:lstStyle/>
          <a:p>
            <a:pPr algn="l"/>
            <a:r>
              <a:rPr lang="en-US" sz="3600" spc="-8" dirty="0">
                <a:latin typeface="Calibri"/>
                <a:cs typeface="Calibri"/>
              </a:rPr>
              <a:t>Conditional Probability</a:t>
            </a:r>
            <a:br>
              <a:rPr lang="en-US" dirty="0">
                <a:latin typeface="Calibri"/>
                <a:cs typeface="Calibri"/>
              </a:rPr>
            </a:br>
            <a:endParaRPr lang="en-IN" dirty="0"/>
          </a:p>
        </p:txBody>
      </p:sp>
      <p:sp>
        <p:nvSpPr>
          <p:cNvPr id="2" name="Content Placeholder 1"/>
          <p:cNvSpPr>
            <a:spLocks noGrp="1" noRot="1" noChangeAspect="1" noMove="1" noResize="1" noEditPoints="1" noAdjustHandles="1" noChangeArrowheads="1" noChangeShapeType="1" noTextEdit="1"/>
          </p:cNvSpPr>
          <p:nvPr>
            <p:ph idx="4294967295"/>
          </p:nvPr>
        </p:nvSpPr>
        <p:spPr>
          <a:xfrm>
            <a:off x="0" y="1493838"/>
            <a:ext cx="8229600" cy="4525962"/>
          </a:xfrm>
          <a:blipFill>
            <a:blip r:embed="rId2"/>
            <a:stretch>
              <a:fillRect l="-1111" t="-1884"/>
            </a:stretch>
          </a:blipFill>
        </p:spPr>
        <p:txBody>
          <a:bodyPr/>
          <a:lstStyle/>
          <a:p>
            <a:pPr>
              <a:defRPr/>
            </a:pPr>
            <a:r>
              <a:rPr lang="en-IN" dirty="0">
                <a:noFill/>
              </a:rPr>
              <a:t> </a:t>
            </a:r>
          </a:p>
        </p:txBody>
      </p:sp>
      <p:pic>
        <p:nvPicPr>
          <p:cNvPr id="194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4704935"/>
            <a:ext cx="404018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4E72D4A-13D1-1A46-FE73-4E13D8C5E32A}"/>
                  </a:ext>
                </a:extLst>
              </p14:cNvPr>
              <p14:cNvContentPartPr/>
              <p14:nvPr/>
            </p14:nvContentPartPr>
            <p14:xfrm>
              <a:off x="105120" y="1034280"/>
              <a:ext cx="8787960" cy="5643360"/>
            </p14:xfrm>
          </p:contentPart>
        </mc:Choice>
        <mc:Fallback>
          <p:pic>
            <p:nvPicPr>
              <p:cNvPr id="4" name="Ink 3">
                <a:extLst>
                  <a:ext uri="{FF2B5EF4-FFF2-40B4-BE49-F238E27FC236}">
                    <a16:creationId xmlns:a16="http://schemas.microsoft.com/office/drawing/2014/main" id="{44E72D4A-13D1-1A46-FE73-4E13D8C5E32A}"/>
                  </a:ext>
                </a:extLst>
              </p:cNvPr>
              <p:cNvPicPr/>
              <p:nvPr/>
            </p:nvPicPr>
            <p:blipFill>
              <a:blip r:embed="rId5"/>
              <a:stretch>
                <a:fillRect/>
              </a:stretch>
            </p:blipFill>
            <p:spPr>
              <a:xfrm>
                <a:off x="95760" y="1024920"/>
                <a:ext cx="8806680" cy="5662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fontScale="90000"/>
          </a:bodyPr>
          <a:lstStyle/>
          <a:p>
            <a:pPr algn="l"/>
            <a:r>
              <a:rPr lang="en-US" sz="3600" spc="-8" dirty="0">
                <a:latin typeface="Calibri"/>
                <a:cs typeface="Calibri"/>
              </a:rPr>
              <a:t>Conditional Probability</a:t>
            </a:r>
            <a:br>
              <a:rPr lang="en-US" dirty="0">
                <a:latin typeface="Calibri"/>
                <a:cs typeface="Calibri"/>
              </a:rPr>
            </a:br>
            <a:endParaRPr lang="en-IN" dirty="0"/>
          </a:p>
        </p:txBody>
      </p:sp>
      <p:sp>
        <p:nvSpPr>
          <p:cNvPr id="2" name="Content Placeholder 1"/>
          <p:cNvSpPr>
            <a:spLocks noGrp="1" noChangeArrowheads="1"/>
          </p:cNvSpPr>
          <p:nvPr>
            <p:ph idx="4294967295"/>
          </p:nvPr>
        </p:nvSpPr>
        <p:spPr>
          <a:xfrm>
            <a:off x="113217" y="1200062"/>
            <a:ext cx="8529638" cy="4525962"/>
          </a:xfrm>
        </p:spPr>
        <p:txBody>
          <a:bodyPr/>
          <a:lstStyle/>
          <a:p>
            <a:pPr fontAlgn="base">
              <a:spcAft>
                <a:spcPct val="0"/>
              </a:spcAft>
              <a:buFont typeface="Wingdings" panose="05000000000000000000" pitchFamily="2" charset="2"/>
              <a:buNone/>
            </a:pPr>
            <a:endParaRPr lang="en-US" altLang="en-US" dirty="0">
              <a:latin typeface="Times New Roman" panose="02020603050405020304" pitchFamily="18" charset="0"/>
              <a:cs typeface="Times New Roman" panose="02020603050405020304" pitchFamily="18" charset="0"/>
            </a:endParaRPr>
          </a:p>
          <a:p>
            <a:pPr fontAlgn="base">
              <a:spcAft>
                <a:spcPct val="0"/>
              </a:spcAft>
              <a:buFont typeface="Wingdings" panose="05000000000000000000" pitchFamily="2" charset="2"/>
              <a:buNone/>
            </a:pPr>
            <a:r>
              <a:rPr lang="en-US" altLang="en-US" sz="3200" dirty="0">
                <a:latin typeface="Times New Roman" panose="02020603050405020304" pitchFamily="18" charset="0"/>
                <a:cs typeface="Times New Roman" panose="02020603050405020304" pitchFamily="18" charset="0"/>
              </a:rPr>
              <a:t>Let A,B and C be three events in a sample space S, </a:t>
            </a:r>
          </a:p>
          <a:p>
            <a:pPr fontAlgn="base">
              <a:spcAft>
                <a:spcPct val="0"/>
              </a:spcAft>
              <a:buFont typeface="Wingdings" panose="05000000000000000000" pitchFamily="2" charset="2"/>
              <a:buNone/>
            </a:pPr>
            <a:r>
              <a:rPr lang="en-US" altLang="en-US" sz="3200" dirty="0">
                <a:latin typeface="Times New Roman" panose="02020603050405020304" pitchFamily="18" charset="0"/>
                <a:cs typeface="Times New Roman" panose="02020603050405020304" pitchFamily="18" charset="0"/>
              </a:rPr>
              <a:t>  then   </a:t>
            </a:r>
            <a:r>
              <a:rPr lang="en-US" altLang="en-US" sz="3200" b="1" dirty="0">
                <a:solidFill>
                  <a:srgbClr val="00B0F0"/>
                </a:solidFill>
                <a:latin typeface="Times New Roman" panose="02020603050405020304" pitchFamily="18" charset="0"/>
                <a:cs typeface="Times New Roman" panose="02020603050405020304" pitchFamily="18" charset="0"/>
              </a:rPr>
              <a:t>P(A∩B∩C) = P(A) P(B|A) P(C|A∩B)</a:t>
            </a:r>
          </a:p>
          <a:p>
            <a:pPr fontAlgn="base">
              <a:spcAft>
                <a:spcPct val="0"/>
              </a:spcAft>
              <a:buFont typeface="Wingdings" panose="05000000000000000000" pitchFamily="2" charset="2"/>
              <a:buNone/>
            </a:pPr>
            <a:endParaRPr lang="en-US" altLang="en-US" sz="3200" dirty="0">
              <a:latin typeface="Times New Roman" panose="02020603050405020304" pitchFamily="18" charset="0"/>
              <a:cs typeface="Times New Roman" panose="02020603050405020304" pitchFamily="18" charset="0"/>
            </a:endParaRPr>
          </a:p>
          <a:p>
            <a:pPr fontAlgn="base">
              <a:spcAft>
                <a:spcPct val="0"/>
              </a:spcAft>
              <a:buFont typeface="Wingdings" panose="05000000000000000000" pitchFamily="2" charset="2"/>
              <a:buNone/>
            </a:pPr>
            <a:r>
              <a:rPr lang="en-US" altLang="en-US" sz="3200" dirty="0">
                <a:latin typeface="Times New Roman" panose="02020603050405020304" pitchFamily="18" charset="0"/>
                <a:cs typeface="Times New Roman" panose="02020603050405020304" pitchFamily="18" charset="0"/>
              </a:rPr>
              <a:t>and it is called </a:t>
            </a:r>
            <a:r>
              <a:rPr lang="en-US" altLang="en-US" sz="3200" b="1" dirty="0">
                <a:solidFill>
                  <a:srgbClr val="FF0000"/>
                </a:solidFill>
                <a:latin typeface="Times New Roman" panose="02020603050405020304" pitchFamily="18" charset="0"/>
                <a:cs typeface="Times New Roman" panose="02020603050405020304" pitchFamily="18" charset="0"/>
              </a:rPr>
              <a:t>Multiplication Rule.</a:t>
            </a:r>
          </a:p>
          <a:p>
            <a:pPr fontAlgn="base">
              <a:spcAft>
                <a:spcPct val="0"/>
              </a:spcAft>
            </a:pPr>
            <a:endParaRPr lang="en-US" alt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6CEAAFE-A859-2AFA-16FB-959C54F314A6}"/>
                  </a:ext>
                </a:extLst>
              </p14:cNvPr>
              <p14:cNvContentPartPr/>
              <p14:nvPr/>
            </p14:nvContentPartPr>
            <p14:xfrm>
              <a:off x="330120" y="945360"/>
              <a:ext cx="8731080" cy="5412240"/>
            </p14:xfrm>
          </p:contentPart>
        </mc:Choice>
        <mc:Fallback>
          <p:pic>
            <p:nvPicPr>
              <p:cNvPr id="4" name="Ink 3">
                <a:extLst>
                  <a:ext uri="{FF2B5EF4-FFF2-40B4-BE49-F238E27FC236}">
                    <a16:creationId xmlns:a16="http://schemas.microsoft.com/office/drawing/2014/main" id="{16CEAAFE-A859-2AFA-16FB-959C54F314A6}"/>
                  </a:ext>
                </a:extLst>
              </p:cNvPr>
              <p:cNvPicPr/>
              <p:nvPr/>
            </p:nvPicPr>
            <p:blipFill>
              <a:blip r:embed="rId3"/>
              <a:stretch>
                <a:fillRect/>
              </a:stretch>
            </p:blipFill>
            <p:spPr>
              <a:xfrm>
                <a:off x="320760" y="936000"/>
                <a:ext cx="8749800" cy="5430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fontScale="90000"/>
          </a:bodyPr>
          <a:lstStyle/>
          <a:p>
            <a:pPr algn="l"/>
            <a:r>
              <a:rPr lang="en-US" sz="3600" spc="-8" dirty="0">
                <a:latin typeface="Calibri"/>
                <a:cs typeface="Calibri"/>
              </a:rPr>
              <a:t>Conditional Probability</a:t>
            </a:r>
            <a:br>
              <a:rPr lang="en-US" dirty="0">
                <a:latin typeface="Calibri"/>
                <a:cs typeface="Calibri"/>
              </a:rPr>
            </a:br>
            <a:endParaRPr lang="en-IN" dirty="0"/>
          </a:p>
        </p:txBody>
      </p:sp>
      <p:pic>
        <p:nvPicPr>
          <p:cNvPr id="7" name="Picture 6">
            <a:extLst>
              <a:ext uri="{FF2B5EF4-FFF2-40B4-BE49-F238E27FC236}">
                <a16:creationId xmlns:a16="http://schemas.microsoft.com/office/drawing/2014/main" id="{D6907316-3C19-48E8-8F58-9E3EAD2CC753}"/>
              </a:ext>
            </a:extLst>
          </p:cNvPr>
          <p:cNvPicPr>
            <a:picLocks noChangeAspect="1"/>
          </p:cNvPicPr>
          <p:nvPr/>
        </p:nvPicPr>
        <p:blipFill>
          <a:blip r:embed="rId2"/>
          <a:stretch>
            <a:fillRect/>
          </a:stretch>
        </p:blipFill>
        <p:spPr>
          <a:xfrm>
            <a:off x="118085" y="1287232"/>
            <a:ext cx="8230313" cy="45297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3" y="160569"/>
            <a:ext cx="7529847" cy="764364"/>
          </a:xfrm>
        </p:spPr>
        <p:txBody>
          <a:bodyPr>
            <a:normAutofit fontScale="90000"/>
          </a:bodyPr>
          <a:lstStyle/>
          <a:p>
            <a:pPr algn="l"/>
            <a:r>
              <a:rPr lang="en-US" altLang="en-US" sz="3600" dirty="0">
                <a:solidFill>
                  <a:srgbClr val="00B0F0"/>
                </a:solidFill>
                <a:latin typeface="Times New Roman" pitchFamily="18" charset="0"/>
                <a:cs typeface="Times New Roman" pitchFamily="18" charset="0"/>
              </a:rPr>
              <a:t>Example: 1</a:t>
            </a:r>
            <a:br>
              <a:rPr lang="en-IN" dirty="0"/>
            </a:br>
            <a:endParaRPr lang="en-IN" dirty="0"/>
          </a:p>
        </p:txBody>
      </p:sp>
      <p:pic>
        <p:nvPicPr>
          <p:cNvPr id="8" name="Picture 7">
            <a:extLst>
              <a:ext uri="{FF2B5EF4-FFF2-40B4-BE49-F238E27FC236}">
                <a16:creationId xmlns:a16="http://schemas.microsoft.com/office/drawing/2014/main" id="{94D43E47-72BD-4895-A391-C01CC0002C08}"/>
              </a:ext>
            </a:extLst>
          </p:cNvPr>
          <p:cNvPicPr>
            <a:picLocks noChangeAspect="1"/>
          </p:cNvPicPr>
          <p:nvPr/>
        </p:nvPicPr>
        <p:blipFill>
          <a:blip r:embed="rId2"/>
          <a:stretch>
            <a:fillRect/>
          </a:stretch>
        </p:blipFill>
        <p:spPr>
          <a:xfrm>
            <a:off x="127631" y="1310456"/>
            <a:ext cx="8888738" cy="423708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E42FC35-05FA-060C-BD6A-376CB052887F}"/>
                  </a:ext>
                </a:extLst>
              </p14:cNvPr>
              <p14:cNvContentPartPr/>
              <p14:nvPr/>
            </p14:nvContentPartPr>
            <p14:xfrm>
              <a:off x="869760" y="3327480"/>
              <a:ext cx="6645600" cy="1440360"/>
            </p14:xfrm>
          </p:contentPart>
        </mc:Choice>
        <mc:Fallback>
          <p:pic>
            <p:nvPicPr>
              <p:cNvPr id="3" name="Ink 2">
                <a:extLst>
                  <a:ext uri="{FF2B5EF4-FFF2-40B4-BE49-F238E27FC236}">
                    <a16:creationId xmlns:a16="http://schemas.microsoft.com/office/drawing/2014/main" id="{9E42FC35-05FA-060C-BD6A-376CB052887F}"/>
                  </a:ext>
                </a:extLst>
              </p:cNvPr>
              <p:cNvPicPr/>
              <p:nvPr/>
            </p:nvPicPr>
            <p:blipFill>
              <a:blip r:embed="rId4"/>
              <a:stretch>
                <a:fillRect/>
              </a:stretch>
            </p:blipFill>
            <p:spPr>
              <a:xfrm>
                <a:off x="860400" y="3318120"/>
                <a:ext cx="6664320" cy="14590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270" y="160569"/>
            <a:ext cx="7500730" cy="764364"/>
          </a:xfrm>
        </p:spPr>
        <p:txBody>
          <a:bodyPr>
            <a:normAutofit/>
          </a:bodyPr>
          <a:lstStyle/>
          <a:p>
            <a:pPr algn="l"/>
            <a:r>
              <a:rPr lang="en-US" sz="3200" dirty="0"/>
              <a:t>Solution</a:t>
            </a:r>
            <a:endParaRPr lang="en-IN" sz="3200" dirty="0"/>
          </a:p>
        </p:txBody>
      </p:sp>
      <p:sp>
        <p:nvSpPr>
          <p:cNvPr id="9" name="Content Placeholder 1">
            <a:extLst>
              <a:ext uri="{FF2B5EF4-FFF2-40B4-BE49-F238E27FC236}">
                <a16:creationId xmlns:a16="http://schemas.microsoft.com/office/drawing/2014/main" id="{EFFE2648-9734-4989-8D37-CFEE89C5EBA1}"/>
              </a:ext>
            </a:extLst>
          </p:cNvPr>
          <p:cNvSpPr>
            <a:spLocks noGrp="1" noRot="1" noChangeAspect="1" noMove="1" noResize="1" noEditPoints="1" noAdjustHandles="1" noChangeArrowheads="1" noChangeShapeType="1" noTextEdit="1"/>
          </p:cNvSpPr>
          <p:nvPr>
            <p:ph type="body" sz="quarter" idx="13"/>
          </p:nvPr>
        </p:nvSpPr>
        <p:spPr>
          <a:xfrm>
            <a:off x="119063" y="1060450"/>
            <a:ext cx="8812212" cy="5392738"/>
          </a:xfrm>
          <a:blipFill>
            <a:blip r:embed="rId2"/>
            <a:stretch>
              <a:fillRect l="-1034" t="-1077" r="-1034"/>
            </a:stretch>
          </a:blipFill>
        </p:spPr>
        <p:txBody>
          <a:bodyPr>
            <a:normAutofit/>
          </a:bodyPr>
          <a:lstStyle/>
          <a:p>
            <a:pPr>
              <a:defRPr/>
            </a:pPr>
            <a:r>
              <a:rPr lang="en-IN" sz="2800" dirty="0">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3" y="160569"/>
            <a:ext cx="7529847" cy="764364"/>
          </a:xfrm>
        </p:spPr>
        <p:txBody>
          <a:bodyPr>
            <a:normAutofit fontScale="90000"/>
          </a:bodyPr>
          <a:lstStyle/>
          <a:p>
            <a:pPr algn="l"/>
            <a:r>
              <a:rPr lang="en-US" sz="3600" dirty="0">
                <a:solidFill>
                  <a:srgbClr val="00B0F0"/>
                </a:solidFill>
                <a:latin typeface="Times New Roman" pitchFamily="18" charset="0"/>
                <a:cs typeface="Times New Roman" pitchFamily="18" charset="0"/>
              </a:rPr>
              <a:t>Solution:</a:t>
            </a:r>
            <a:br>
              <a:rPr lang="en-IN" dirty="0"/>
            </a:br>
            <a:endParaRPr lang="en-IN" dirty="0"/>
          </a:p>
        </p:txBody>
      </p:sp>
      <p:sp>
        <p:nvSpPr>
          <p:cNvPr id="7" name="Content Placeholder 3">
            <a:extLst>
              <a:ext uri="{FF2B5EF4-FFF2-40B4-BE49-F238E27FC236}">
                <a16:creationId xmlns:a16="http://schemas.microsoft.com/office/drawing/2014/main" id="{1302579E-89ED-43A2-A6A0-5505E9BB873E}"/>
              </a:ext>
            </a:extLst>
          </p:cNvPr>
          <p:cNvSpPr>
            <a:spLocks noGrp="1" noRot="1" noChangeAspect="1" noMove="1" noResize="1" noEditPoints="1" noAdjustHandles="1" noChangeArrowheads="1" noChangeShapeType="1" noTextEdit="1"/>
          </p:cNvSpPr>
          <p:nvPr>
            <p:ph type="body" sz="quarter" idx="13"/>
          </p:nvPr>
        </p:nvSpPr>
        <p:spPr>
          <a:xfrm>
            <a:off x="357188" y="1365250"/>
            <a:ext cx="8164512" cy="5154613"/>
          </a:xfrm>
          <a:blipFill>
            <a:blip r:embed="rId2"/>
            <a:stretch>
              <a:fillRect l="-1111"/>
            </a:stretch>
          </a:blipFill>
        </p:spPr>
        <p:txBody>
          <a:bodyPr/>
          <a:lstStyle/>
          <a:p>
            <a:pPr>
              <a:defRPr/>
            </a:pPr>
            <a:r>
              <a:rPr lang="en-IN">
                <a:noFill/>
              </a:rPr>
              <a:t> </a:t>
            </a:r>
          </a:p>
        </p:txBody>
      </p:sp>
    </p:spTree>
    <p:extLst>
      <p:ext uri="{BB962C8B-B14F-4D97-AF65-F5344CB8AC3E}">
        <p14:creationId xmlns:p14="http://schemas.microsoft.com/office/powerpoint/2010/main" val="166549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Example-2</a:t>
            </a:r>
            <a:endParaRPr lang="en-IN" sz="3200" dirty="0"/>
          </a:p>
        </p:txBody>
      </p:sp>
      <p:sp>
        <p:nvSpPr>
          <p:cNvPr id="6" name="Content Placeholder 5"/>
          <p:cNvSpPr>
            <a:spLocks noGrp="1"/>
          </p:cNvSpPr>
          <p:nvPr>
            <p:ph idx="4294967295"/>
          </p:nvPr>
        </p:nvSpPr>
        <p:spPr>
          <a:xfrm>
            <a:off x="282530" y="1838394"/>
            <a:ext cx="8229600" cy="4525962"/>
          </a:xfrm>
        </p:spPr>
        <p:txBody>
          <a:bodyPr rtlCol="0">
            <a:normAutofit fontScale="85000" lnSpcReduction="20000"/>
          </a:bodyPr>
          <a:lstStyle/>
          <a:p>
            <a:pPr>
              <a:defRPr/>
            </a:pPr>
            <a:r>
              <a:rPr lang="en-US" dirty="0">
                <a:latin typeface="Times New Roman" panose="02020603050405020304" pitchFamily="18" charset="0"/>
                <a:cs typeface="Times New Roman" panose="02020603050405020304" pitchFamily="18" charset="0"/>
              </a:rPr>
              <a:t>Following table contains the different age group people who have defaulted or not defaulted on Loans.</a:t>
            </a:r>
          </a:p>
          <a:p>
            <a:pPr>
              <a:defRPr/>
            </a:pPr>
            <a:endParaRPr lang="en-US" b="1" dirty="0"/>
          </a:p>
          <a:p>
            <a:pPr>
              <a:defRPr/>
            </a:pPr>
            <a:endParaRPr lang="en-US" b="1" dirty="0"/>
          </a:p>
          <a:p>
            <a:pPr>
              <a:defRPr/>
            </a:pPr>
            <a:endParaRPr lang="en-US" b="1" dirty="0"/>
          </a:p>
          <a:p>
            <a:pPr>
              <a:defRPr/>
            </a:pPr>
            <a:endParaRPr lang="en-US" b="1" dirty="0"/>
          </a:p>
          <a:p>
            <a:pPr marL="457200" indent="-457200">
              <a:buFont typeface="Arial" pitchFamily="34" charset="0"/>
              <a:buAutoNum type="alphaLcParenR"/>
              <a:defRPr/>
            </a:pPr>
            <a:endParaRPr lang="en-US" dirty="0">
              <a:latin typeface="Times New Roman" panose="02020603050405020304" pitchFamily="18" charset="0"/>
              <a:cs typeface="Times New Roman" panose="02020603050405020304" pitchFamily="18" charset="0"/>
            </a:endParaRPr>
          </a:p>
          <a:p>
            <a:pPr marL="457200" indent="-457200">
              <a:buFont typeface="Arial" pitchFamily="34" charset="0"/>
              <a:buAutoNum type="alphaLcParenR"/>
              <a:defRPr/>
            </a:pPr>
            <a:r>
              <a:rPr lang="en-US" dirty="0">
                <a:latin typeface="Times New Roman" panose="02020603050405020304" pitchFamily="18" charset="0"/>
                <a:cs typeface="Times New Roman" panose="02020603050405020304" pitchFamily="18" charset="0"/>
              </a:rPr>
              <a:t>What is the probability that a person will not default on the loan given he/she is middle-aged?</a:t>
            </a:r>
          </a:p>
          <a:p>
            <a:pPr marL="457200" indent="-457200">
              <a:buFont typeface="Arial" pitchFamily="34" charset="0"/>
              <a:buAutoNum type="alphaLcParenR"/>
              <a:defRPr/>
            </a:pPr>
            <a:r>
              <a:rPr lang="en-US" dirty="0">
                <a:latin typeface="Times New Roman" panose="02020603050405020304" pitchFamily="18" charset="0"/>
                <a:cs typeface="Times New Roman" panose="02020603050405020304" pitchFamily="18" charset="0"/>
              </a:rPr>
              <a:t>What is the probability that a person is middle-aged given he/she has not defaulted on the loan?</a:t>
            </a:r>
          </a:p>
          <a:p>
            <a:pPr marL="0" indent="0">
              <a:defRPr/>
            </a:pPr>
            <a:endParaRPr lang="en-US"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90875058"/>
              </p:ext>
            </p:extLst>
          </p:nvPr>
        </p:nvGraphicFramePr>
        <p:xfrm>
          <a:off x="654799" y="2638829"/>
          <a:ext cx="7485061" cy="1736146"/>
        </p:xfrm>
        <a:graphic>
          <a:graphicData uri="http://schemas.openxmlformats.org/drawingml/2006/table">
            <a:tbl>
              <a:tblPr firstRow="1" firstCol="1" bandRow="1">
                <a:tableStyleId>{5C22544A-7EE6-4342-B048-85BDC9FD1C3A}</a:tableStyleId>
              </a:tblPr>
              <a:tblGrid>
                <a:gridCol w="1130309">
                  <a:extLst>
                    <a:ext uri="{9D8B030D-6E8A-4147-A177-3AD203B41FA5}">
                      <a16:colId xmlns:a16="http://schemas.microsoft.com/office/drawing/2014/main" val="20000"/>
                    </a:ext>
                  </a:extLst>
                </a:gridCol>
                <a:gridCol w="1259361">
                  <a:extLst>
                    <a:ext uri="{9D8B030D-6E8A-4147-A177-3AD203B41FA5}">
                      <a16:colId xmlns:a16="http://schemas.microsoft.com/office/drawing/2014/main" val="20001"/>
                    </a:ext>
                  </a:extLst>
                </a:gridCol>
                <a:gridCol w="1287927">
                  <a:extLst>
                    <a:ext uri="{9D8B030D-6E8A-4147-A177-3AD203B41FA5}">
                      <a16:colId xmlns:a16="http://schemas.microsoft.com/office/drawing/2014/main" val="20002"/>
                    </a:ext>
                  </a:extLst>
                </a:gridCol>
                <a:gridCol w="1287927">
                  <a:extLst>
                    <a:ext uri="{9D8B030D-6E8A-4147-A177-3AD203B41FA5}">
                      <a16:colId xmlns:a16="http://schemas.microsoft.com/office/drawing/2014/main" val="20003"/>
                    </a:ext>
                  </a:extLst>
                </a:gridCol>
                <a:gridCol w="1281397">
                  <a:extLst>
                    <a:ext uri="{9D8B030D-6E8A-4147-A177-3AD203B41FA5}">
                      <a16:colId xmlns:a16="http://schemas.microsoft.com/office/drawing/2014/main" val="20004"/>
                    </a:ext>
                  </a:extLst>
                </a:gridCol>
                <a:gridCol w="1238140">
                  <a:extLst>
                    <a:ext uri="{9D8B030D-6E8A-4147-A177-3AD203B41FA5}">
                      <a16:colId xmlns:a16="http://schemas.microsoft.com/office/drawing/2014/main" val="20005"/>
                    </a:ext>
                  </a:extLst>
                </a:gridCol>
              </a:tblGrid>
              <a:tr h="77472">
                <a:tc rowSpan="2" gridSpan="2">
                  <a:txBody>
                    <a:bodyPr/>
                    <a:lstStyle/>
                    <a:p>
                      <a:pPr algn="ctr">
                        <a:lnSpc>
                          <a:spcPct val="107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IN"/>
                    </a:p>
                  </a:txBody>
                  <a:tcPr/>
                </a:tc>
                <a:tc gridSpan="3">
                  <a:txBody>
                    <a:bodyPr/>
                    <a:lstStyle/>
                    <a:p>
                      <a:pPr algn="ctr">
                        <a:lnSpc>
                          <a:spcPct val="107000"/>
                        </a:lnSpc>
                        <a:spcAft>
                          <a:spcPts val="0"/>
                        </a:spcAft>
                      </a:pPr>
                      <a:r>
                        <a:rPr lang="en-IN" sz="1600" dirty="0">
                          <a:effectLst/>
                        </a:rPr>
                        <a:t>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pPr>
                      <a:r>
                        <a:rPr lang="en-IN"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5211">
                <a:tc gridSpan="2" vMerge="1">
                  <a:txBody>
                    <a:bodyPr/>
                    <a:lstStyle/>
                    <a:p>
                      <a:endParaRPr lang="en-IN"/>
                    </a:p>
                  </a:txBody>
                  <a:tcPr/>
                </a:tc>
                <a:tc hMerge="1" vMerge="1">
                  <a:txBody>
                    <a:bodyPr/>
                    <a:lstStyle/>
                    <a:p>
                      <a:endParaRPr lang="en-IN"/>
                    </a:p>
                  </a:txBody>
                  <a:tcPr/>
                </a:tc>
                <a:tc>
                  <a:txBody>
                    <a:bodyPr/>
                    <a:lstStyle/>
                    <a:p>
                      <a:pPr algn="ctr">
                        <a:lnSpc>
                          <a:spcPct val="107000"/>
                        </a:lnSpc>
                        <a:spcAft>
                          <a:spcPts val="0"/>
                        </a:spcAft>
                      </a:pPr>
                      <a:r>
                        <a:rPr lang="en-IN" sz="1600">
                          <a:effectLst/>
                        </a:rPr>
                        <a:t>Young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Middle-Aged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Senior citizens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Total </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9988">
                <a:tc rowSpan="2">
                  <a:txBody>
                    <a:bodyPr/>
                    <a:lstStyle/>
                    <a:p>
                      <a:pPr algn="ctr">
                        <a:lnSpc>
                          <a:spcPct val="107000"/>
                        </a:lnSpc>
                        <a:spcAft>
                          <a:spcPts val="0"/>
                        </a:spcAft>
                      </a:pPr>
                      <a:r>
                        <a:rPr lang="en-IN" sz="1600" dirty="0">
                          <a:effectLst/>
                        </a:rPr>
                        <a:t>Loan Default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No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a:effectLst/>
                        </a:rPr>
                        <a:t>10503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27368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259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38130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9988">
                <a:tc vMerge="1">
                  <a:txBody>
                    <a:bodyPr/>
                    <a:lstStyle/>
                    <a:p>
                      <a:endParaRPr lang="en-IN"/>
                    </a:p>
                  </a:txBody>
                  <a:tcPr/>
                </a:tc>
                <a:tc>
                  <a:txBody>
                    <a:bodyPr/>
                    <a:lstStyle/>
                    <a:p>
                      <a:pPr algn="ctr">
                        <a:lnSpc>
                          <a:spcPct val="107000"/>
                        </a:lnSpc>
                        <a:spcAft>
                          <a:spcPts val="0"/>
                        </a:spcAft>
                      </a:pPr>
                      <a:r>
                        <a:rPr lang="en-IN" sz="1600" dirty="0">
                          <a:effectLst/>
                        </a:rPr>
                        <a:t>Yes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3586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4851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dirty="0">
                          <a:effectLst/>
                        </a:rPr>
                        <a:t>120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8557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7606">
                <a:tc>
                  <a:txBody>
                    <a:bodyPr/>
                    <a:lstStyle/>
                    <a:p>
                      <a:pPr algn="ctr">
                        <a:lnSpc>
                          <a:spcPct val="107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Total</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14089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32219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600" b="1" dirty="0">
                          <a:effectLst/>
                        </a:rPr>
                        <a:t>379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2000" b="1" dirty="0">
                          <a:effectLst/>
                        </a:rPr>
                        <a:t>46687</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7EFD869-EA0C-DFE9-8875-6F6BB8954478}"/>
                  </a:ext>
                </a:extLst>
              </p14:cNvPr>
              <p14:cNvContentPartPr/>
              <p14:nvPr/>
            </p14:nvContentPartPr>
            <p14:xfrm>
              <a:off x="1963800" y="805680"/>
              <a:ext cx="7156800" cy="3892320"/>
            </p14:xfrm>
          </p:contentPart>
        </mc:Choice>
        <mc:Fallback>
          <p:pic>
            <p:nvPicPr>
              <p:cNvPr id="3" name="Ink 2">
                <a:extLst>
                  <a:ext uri="{FF2B5EF4-FFF2-40B4-BE49-F238E27FC236}">
                    <a16:creationId xmlns:a16="http://schemas.microsoft.com/office/drawing/2014/main" id="{57EFD869-EA0C-DFE9-8875-6F6BB8954478}"/>
                  </a:ext>
                </a:extLst>
              </p:cNvPr>
              <p:cNvPicPr/>
              <p:nvPr/>
            </p:nvPicPr>
            <p:blipFill>
              <a:blip r:embed="rId3"/>
              <a:stretch>
                <a:fillRect/>
              </a:stretch>
            </p:blipFill>
            <p:spPr>
              <a:xfrm>
                <a:off x="1954440" y="796320"/>
                <a:ext cx="7175520" cy="391104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60569"/>
            <a:ext cx="7620000" cy="764364"/>
          </a:xfrm>
        </p:spPr>
        <p:txBody>
          <a:bodyPr/>
          <a:lstStyle/>
          <a:p>
            <a:pPr algn="l"/>
            <a:r>
              <a:rPr lang="en-US" dirty="0"/>
              <a:t>Solution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51112730"/>
              </p:ext>
            </p:extLst>
          </p:nvPr>
        </p:nvGraphicFramePr>
        <p:xfrm>
          <a:off x="643304" y="992737"/>
          <a:ext cx="4775007" cy="1493835"/>
        </p:xfrm>
        <a:graphic>
          <a:graphicData uri="http://schemas.openxmlformats.org/drawingml/2006/table">
            <a:tbl>
              <a:tblPr firstRow="1" firstCol="1" bandRow="1">
                <a:tableStyleId>{5C22544A-7EE6-4342-B048-85BDC9FD1C3A}</a:tableStyleId>
              </a:tblPr>
              <a:tblGrid>
                <a:gridCol w="721068">
                  <a:extLst>
                    <a:ext uri="{9D8B030D-6E8A-4147-A177-3AD203B41FA5}">
                      <a16:colId xmlns:a16="http://schemas.microsoft.com/office/drawing/2014/main" val="20000"/>
                    </a:ext>
                  </a:extLst>
                </a:gridCol>
                <a:gridCol w="803395">
                  <a:extLst>
                    <a:ext uri="{9D8B030D-6E8A-4147-A177-3AD203B41FA5}">
                      <a16:colId xmlns:a16="http://schemas.microsoft.com/office/drawing/2014/main" val="20001"/>
                    </a:ext>
                  </a:extLst>
                </a:gridCol>
                <a:gridCol w="821617">
                  <a:extLst>
                    <a:ext uri="{9D8B030D-6E8A-4147-A177-3AD203B41FA5}">
                      <a16:colId xmlns:a16="http://schemas.microsoft.com/office/drawing/2014/main" val="20002"/>
                    </a:ext>
                  </a:extLst>
                </a:gridCol>
                <a:gridCol w="821617">
                  <a:extLst>
                    <a:ext uri="{9D8B030D-6E8A-4147-A177-3AD203B41FA5}">
                      <a16:colId xmlns:a16="http://schemas.microsoft.com/office/drawing/2014/main" val="20003"/>
                    </a:ext>
                  </a:extLst>
                </a:gridCol>
                <a:gridCol w="817452">
                  <a:extLst>
                    <a:ext uri="{9D8B030D-6E8A-4147-A177-3AD203B41FA5}">
                      <a16:colId xmlns:a16="http://schemas.microsoft.com/office/drawing/2014/main" val="20004"/>
                    </a:ext>
                  </a:extLst>
                </a:gridCol>
                <a:gridCol w="789858">
                  <a:extLst>
                    <a:ext uri="{9D8B030D-6E8A-4147-A177-3AD203B41FA5}">
                      <a16:colId xmlns:a16="http://schemas.microsoft.com/office/drawing/2014/main" val="20005"/>
                    </a:ext>
                  </a:extLst>
                </a:gridCol>
              </a:tblGrid>
              <a:tr h="239016">
                <a:tc rowSpan="2" gridSpan="2">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IN"/>
                    </a:p>
                  </a:txBody>
                  <a:tcPr/>
                </a:tc>
                <a:tc gridSpan="3">
                  <a:txBody>
                    <a:bodyPr/>
                    <a:lstStyle/>
                    <a:p>
                      <a:pPr algn="ctr">
                        <a:lnSpc>
                          <a:spcPct val="107000"/>
                        </a:lnSpc>
                        <a:spcAft>
                          <a:spcPts val="0"/>
                        </a:spcAft>
                      </a:pPr>
                      <a:r>
                        <a:rPr lang="en-IN" sz="1100" dirty="0">
                          <a:effectLst/>
                        </a:rPr>
                        <a:t>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gn="ctr">
                        <a:lnSpc>
                          <a:spcPct val="107000"/>
                        </a:lnSpc>
                        <a:spcAft>
                          <a:spcPts val="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8032">
                <a:tc gridSpan="2" vMerge="1">
                  <a:txBody>
                    <a:bodyPr/>
                    <a:lstStyle/>
                    <a:p>
                      <a:endParaRPr lang="en-IN"/>
                    </a:p>
                  </a:txBody>
                  <a:tcPr/>
                </a:tc>
                <a:tc hMerge="1" vMerge="1">
                  <a:txBody>
                    <a:bodyPr/>
                    <a:lstStyle/>
                    <a:p>
                      <a:endParaRPr lang="en-IN"/>
                    </a:p>
                  </a:txBody>
                  <a:tcPr/>
                </a:tc>
                <a:tc>
                  <a:txBody>
                    <a:bodyPr/>
                    <a:lstStyle/>
                    <a:p>
                      <a:pPr algn="ctr">
                        <a:lnSpc>
                          <a:spcPct val="107000"/>
                        </a:lnSpc>
                        <a:spcAft>
                          <a:spcPts val="0"/>
                        </a:spcAft>
                      </a:pPr>
                      <a:r>
                        <a:rPr lang="en-IN" sz="1100">
                          <a:effectLst/>
                        </a:rPr>
                        <a:t>Young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Middle-Aged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Senior citizens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Total </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016">
                <a:tc rowSpan="2">
                  <a:txBody>
                    <a:bodyPr/>
                    <a:lstStyle/>
                    <a:p>
                      <a:pPr algn="ctr">
                        <a:lnSpc>
                          <a:spcPct val="107000"/>
                        </a:lnSpc>
                        <a:spcAft>
                          <a:spcPts val="0"/>
                        </a:spcAft>
                      </a:pPr>
                      <a:r>
                        <a:rPr lang="en-IN" sz="1100" dirty="0">
                          <a:effectLst/>
                        </a:rPr>
                        <a:t>Loan Default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No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a:effectLst/>
                        </a:rPr>
                        <a:t>10503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27368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259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38130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9016">
                <a:tc vMerge="1">
                  <a:txBody>
                    <a:bodyPr/>
                    <a:lstStyle/>
                    <a:p>
                      <a:endParaRPr lang="en-IN"/>
                    </a:p>
                  </a:txBody>
                  <a:tcPr/>
                </a:tc>
                <a:tc>
                  <a:txBody>
                    <a:bodyPr/>
                    <a:lstStyle/>
                    <a:p>
                      <a:pPr algn="ctr">
                        <a:lnSpc>
                          <a:spcPct val="107000"/>
                        </a:lnSpc>
                        <a:spcAft>
                          <a:spcPts val="0"/>
                        </a:spcAft>
                      </a:pPr>
                      <a:r>
                        <a:rPr lang="en-IN" sz="11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3586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4851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dirty="0">
                          <a:effectLst/>
                        </a:rPr>
                        <a:t>120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8557</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8755">
                <a:tc>
                  <a:txBody>
                    <a:bodyPr/>
                    <a:lstStyle/>
                    <a:p>
                      <a:pPr algn="ctr">
                        <a:lnSpc>
                          <a:spcPct val="107000"/>
                        </a:lnSpc>
                        <a:spcAft>
                          <a:spcPts val="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Total</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14089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32219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379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IN" sz="1100" b="1" dirty="0">
                          <a:effectLst/>
                        </a:rPr>
                        <a:t>46687</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Content Placeholder 1">
            <a:extLst>
              <a:ext uri="{FF2B5EF4-FFF2-40B4-BE49-F238E27FC236}">
                <a16:creationId xmlns:a16="http://schemas.microsoft.com/office/drawing/2014/main" id="{6500E155-F98B-4148-B20F-69E397CF0AC3}"/>
              </a:ext>
            </a:extLst>
          </p:cNvPr>
          <p:cNvSpPr>
            <a:spLocks noGrp="1" noRot="1" noChangeAspect="1" noMove="1" noResize="1" noEditPoints="1" noAdjustHandles="1" noChangeArrowheads="1" noChangeShapeType="1" noTextEdit="1"/>
          </p:cNvSpPr>
          <p:nvPr>
            <p:ph type="body" sz="quarter" idx="13"/>
          </p:nvPr>
        </p:nvSpPr>
        <p:spPr>
          <a:xfrm>
            <a:off x="523875" y="2554288"/>
            <a:ext cx="8447088" cy="4151312"/>
          </a:xfrm>
          <a:blipFill>
            <a:blip r:embed="rId2"/>
            <a:stretch>
              <a:fillRect l="-222" t="-1077"/>
            </a:stretch>
          </a:blipFill>
        </p:spPr>
        <p:txBody>
          <a:bodyPr/>
          <a:lstStyle/>
          <a:p>
            <a:pPr>
              <a:defRPr/>
            </a:pPr>
            <a:r>
              <a:rPr lang="en-IN">
                <a:noFill/>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Example-3</a:t>
            </a:r>
            <a:endParaRPr lang="en-IN" sz="3200" dirty="0"/>
          </a:p>
        </p:txBody>
      </p:sp>
      <p:sp>
        <p:nvSpPr>
          <p:cNvPr id="7" name="Content Placeholder 4">
            <a:extLst>
              <a:ext uri="{FF2B5EF4-FFF2-40B4-BE49-F238E27FC236}">
                <a16:creationId xmlns:a16="http://schemas.microsoft.com/office/drawing/2014/main" id="{11B0E317-E50C-453B-9BA3-EC79191459C3}"/>
              </a:ext>
            </a:extLst>
          </p:cNvPr>
          <p:cNvSpPr>
            <a:spLocks noGrp="1" noRot="1" noChangeAspect="1" noMove="1" noResize="1" noEditPoints="1" noAdjustHandles="1" noChangeArrowheads="1" noChangeShapeType="1" noTextEdit="1"/>
          </p:cNvSpPr>
          <p:nvPr>
            <p:ph type="body" sz="quarter" idx="13"/>
          </p:nvPr>
        </p:nvSpPr>
        <p:spPr>
          <a:xfrm>
            <a:off x="198438" y="1138238"/>
            <a:ext cx="8680450" cy="4745037"/>
          </a:xfrm>
          <a:blipFill>
            <a:blip r:embed="rId2"/>
            <a:stretch>
              <a:fillRect l="-1074" t="-1077" r="-286"/>
            </a:stretch>
          </a:blipFill>
        </p:spPr>
        <p:txBody>
          <a:bodyPr/>
          <a:lstStyle/>
          <a:p>
            <a:pPr>
              <a:defRPr/>
            </a:pPr>
            <a:r>
              <a:rPr lang="en-IN" dirty="0">
                <a:noFill/>
              </a:rPr>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DEE758C-B29D-012D-59EE-C4BA901348D5}"/>
                  </a:ext>
                </a:extLst>
              </p14:cNvPr>
              <p14:cNvContentPartPr/>
              <p14:nvPr/>
            </p14:nvContentPartPr>
            <p14:xfrm>
              <a:off x="4078080" y="3026160"/>
              <a:ext cx="4362840" cy="1969920"/>
            </p14:xfrm>
          </p:contentPart>
        </mc:Choice>
        <mc:Fallback>
          <p:pic>
            <p:nvPicPr>
              <p:cNvPr id="3" name="Ink 2">
                <a:extLst>
                  <a:ext uri="{FF2B5EF4-FFF2-40B4-BE49-F238E27FC236}">
                    <a16:creationId xmlns:a16="http://schemas.microsoft.com/office/drawing/2014/main" id="{0DEE758C-B29D-012D-59EE-C4BA901348D5}"/>
                  </a:ext>
                </a:extLst>
              </p:cNvPr>
              <p:cNvPicPr/>
              <p:nvPr/>
            </p:nvPicPr>
            <p:blipFill>
              <a:blip r:embed="rId4"/>
              <a:stretch>
                <a:fillRect/>
              </a:stretch>
            </p:blipFill>
            <p:spPr>
              <a:xfrm>
                <a:off x="4068720" y="3016800"/>
                <a:ext cx="4381560" cy="19886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24363"/>
            <a:ext cx="8458200" cy="1600200"/>
          </a:xfrm>
        </p:spPr>
        <p:txBody>
          <a:bodyPr rtlCol="0"/>
          <a:lstStyle/>
          <a:p>
            <a:pPr algn="ctr" eaLnBrk="1" fontAlgn="auto" hangingPunct="1">
              <a:spcAft>
                <a:spcPts val="0"/>
              </a:spcAft>
              <a:buFont typeface="Arial"/>
              <a:buNone/>
              <a:defRPr/>
            </a:pPr>
            <a:r>
              <a:rPr lang="en-IN" sz="2800" dirty="0">
                <a:latin typeface="Times New Roman" panose="02020603050405020304" pitchFamily="18" charset="0"/>
                <a:cs typeface="Times New Roman" panose="02020603050405020304" pitchFamily="18" charset="0"/>
              </a:rPr>
              <a:t>Session  3:  </a:t>
            </a:r>
          </a:p>
          <a:p>
            <a:pPr algn="ctr" eaLnBrk="1" fontAlgn="auto" hangingPunct="1">
              <a:spcAft>
                <a:spcPts val="0"/>
              </a:spcAft>
              <a:buFont typeface="Arial"/>
              <a:buNone/>
              <a:defRPr/>
            </a:pPr>
            <a:r>
              <a:rPr lang="en-IN" sz="2800" dirty="0">
                <a:latin typeface="Times New Roman" panose="02020603050405020304" pitchFamily="18" charset="0"/>
                <a:cs typeface="Times New Roman" panose="02020603050405020304" pitchFamily="18" charset="0"/>
              </a:rPr>
              <a:t>Conditional Probability</a:t>
            </a:r>
            <a:r>
              <a:rPr lang="en-IN" sz="2800" kern="50" dirty="0">
                <a:solidFill>
                  <a:srgbClr val="00000A"/>
                </a:solidFill>
                <a:latin typeface="Times New Roman" panose="02020603050405020304" pitchFamily="18" charset="0"/>
                <a:ea typeface="Ubuntu" panose="020B0504030602030204" pitchFamily="34" charset="0"/>
                <a:cs typeface="Times New Roman" panose="02020603050405020304" pitchFamily="18" charset="0"/>
              </a:rPr>
              <a:t>, I</a:t>
            </a:r>
            <a:r>
              <a:rPr lang="en-IN" sz="2800" dirty="0">
                <a:latin typeface="Times New Roman" panose="02020603050405020304" pitchFamily="18" charset="0"/>
                <a:cs typeface="Times New Roman" panose="02020603050405020304" pitchFamily="18" charset="0"/>
              </a:rPr>
              <a:t>ndependent events and, </a:t>
            </a:r>
            <a:r>
              <a:rPr lang="en-IN" sz="2800" kern="50" dirty="0">
                <a:solidFill>
                  <a:srgbClr val="00000A"/>
                </a:solidFill>
                <a:latin typeface="Times New Roman" panose="02020603050405020304" pitchFamily="18" charset="0"/>
                <a:cs typeface="Times New Roman" panose="02020603050405020304" pitchFamily="18" charset="0"/>
              </a:rPr>
              <a:t>T</a:t>
            </a:r>
            <a:r>
              <a:rPr lang="en-IN" sz="2800" kern="50" dirty="0">
                <a:solidFill>
                  <a:srgbClr val="00000A"/>
                </a:solidFill>
                <a:latin typeface="Times New Roman" panose="02020603050405020304" pitchFamily="18" charset="0"/>
                <a:ea typeface="Ubuntu" panose="020B0504030602030204" pitchFamily="34" charset="0"/>
                <a:cs typeface="Times New Roman" panose="02020603050405020304" pitchFamily="18" charset="0"/>
              </a:rPr>
              <a:t>otal </a:t>
            </a:r>
            <a:r>
              <a:rPr lang="en-IN" sz="2800" dirty="0">
                <a:latin typeface="Times New Roman" panose="02020603050405020304" pitchFamily="18" charset="0"/>
                <a:cs typeface="Times New Roman" panose="02020603050405020304" pitchFamily="18" charset="0"/>
              </a:rPr>
              <a:t>Probability</a:t>
            </a:r>
          </a:p>
          <a:p>
            <a:pPr algn="ctr" eaLnBrk="1" fontAlgn="auto" hangingPunct="1">
              <a:spcAft>
                <a:spcPts val="0"/>
              </a:spcAft>
              <a:buFont typeface="Arial"/>
              <a:buNone/>
              <a:defRPr/>
            </a:pPr>
            <a:r>
              <a:rPr lang="en-US" sz="2800" dirty="0">
                <a:latin typeface="Times New Roman" panose="02020603050405020304" pitchFamily="18" charset="0"/>
                <a:cs typeface="Times New Roman" panose="02020603050405020304" pitchFamily="18" charset="0"/>
              </a:rPr>
              <a:t>(10/08/2025)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sp>
        <p:nvSpPr>
          <p:cNvPr id="8" name="Content Placeholder 1">
            <a:extLst>
              <a:ext uri="{FF2B5EF4-FFF2-40B4-BE49-F238E27FC236}">
                <a16:creationId xmlns:a16="http://schemas.microsoft.com/office/drawing/2014/main" id="{A439D5E4-441B-47EE-B0AD-09C32135C01C}"/>
              </a:ext>
            </a:extLst>
          </p:cNvPr>
          <p:cNvSpPr>
            <a:spLocks noGrp="1" noRot="1" noChangeAspect="1" noMove="1" noResize="1" noEditPoints="1" noAdjustHandles="1" noChangeArrowheads="1" noChangeShapeType="1" noTextEdit="1"/>
          </p:cNvSpPr>
          <p:nvPr>
            <p:ph type="body" sz="quarter" idx="13"/>
          </p:nvPr>
        </p:nvSpPr>
        <p:spPr>
          <a:xfrm>
            <a:off x="173038" y="1046163"/>
            <a:ext cx="8839200" cy="5421312"/>
          </a:xfrm>
          <a:blipFill>
            <a:blip r:embed="rId2"/>
            <a:stretch>
              <a:fillRect l="-1056" t="-1077"/>
            </a:stretch>
          </a:blipFill>
        </p:spPr>
        <p:txBody>
          <a:bodyPr/>
          <a:lstStyle/>
          <a:p>
            <a:pPr>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8663FCE-D238-C42E-8824-BC4E68A58F72}"/>
                  </a:ext>
                </a:extLst>
              </p14:cNvPr>
              <p14:cNvContentPartPr/>
              <p14:nvPr/>
            </p14:nvContentPartPr>
            <p14:xfrm>
              <a:off x="2774520" y="4507560"/>
              <a:ext cx="501480" cy="63000"/>
            </p14:xfrm>
          </p:contentPart>
        </mc:Choice>
        <mc:Fallback>
          <p:pic>
            <p:nvPicPr>
              <p:cNvPr id="3" name="Ink 2">
                <a:extLst>
                  <a:ext uri="{FF2B5EF4-FFF2-40B4-BE49-F238E27FC236}">
                    <a16:creationId xmlns:a16="http://schemas.microsoft.com/office/drawing/2014/main" id="{E8663FCE-D238-C42E-8824-BC4E68A58F72}"/>
                  </a:ext>
                </a:extLst>
              </p:cNvPr>
              <p:cNvPicPr/>
              <p:nvPr/>
            </p:nvPicPr>
            <p:blipFill>
              <a:blip r:embed="rId4"/>
              <a:stretch>
                <a:fillRect/>
              </a:stretch>
            </p:blipFill>
            <p:spPr>
              <a:xfrm>
                <a:off x="2765160" y="4498200"/>
                <a:ext cx="520200" cy="8172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75" y="160569"/>
            <a:ext cx="7502525" cy="764364"/>
          </a:xfrm>
        </p:spPr>
        <p:txBody>
          <a:bodyPr>
            <a:normAutofit/>
          </a:bodyPr>
          <a:lstStyle/>
          <a:p>
            <a:pPr algn="l"/>
            <a:r>
              <a:rPr lang="en-US" sz="3200" dirty="0"/>
              <a:t>Independent Events</a:t>
            </a:r>
            <a:endParaRPr lang="en-IN" sz="3200" dirty="0"/>
          </a:p>
        </p:txBody>
      </p:sp>
      <p:sp>
        <p:nvSpPr>
          <p:cNvPr id="29699" name="Slide Number Placeholder 17"/>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1D5C473A-66AE-4184-BEAA-96506FBDE483}" type="slidenum">
              <a:rPr lang="en-US" altLang="en-US" sz="1800">
                <a:solidFill>
                  <a:srgbClr val="898989"/>
                </a:solidFill>
              </a:rPr>
              <a:pPr algn="l" eaLnBrk="0" hangingPunct="0">
                <a:spcBef>
                  <a:spcPct val="0"/>
                </a:spcBef>
                <a:buFontTx/>
                <a:buNone/>
              </a:pPr>
              <a:t>21</a:t>
            </a:fld>
            <a:endParaRPr lang="en-US" altLang="en-US" sz="1800">
              <a:solidFill>
                <a:srgbClr val="898989"/>
              </a:solidFill>
            </a:endParaRPr>
          </a:p>
        </p:txBody>
      </p:sp>
      <p:grpSp>
        <p:nvGrpSpPr>
          <p:cNvPr id="36" name="Group 35"/>
          <p:cNvGrpSpPr>
            <a:grpSpLocks/>
          </p:cNvGrpSpPr>
          <p:nvPr/>
        </p:nvGrpSpPr>
        <p:grpSpPr bwMode="auto">
          <a:xfrm>
            <a:off x="1425575" y="5567363"/>
            <a:ext cx="4919663" cy="466725"/>
            <a:chOff x="894" y="3296"/>
            <a:chExt cx="3344" cy="294"/>
          </a:xfrm>
        </p:grpSpPr>
        <p:sp>
          <p:nvSpPr>
            <p:cNvPr id="29703" name="Rectangle 33"/>
            <p:cNvSpPr>
              <a:spLocks noChangeArrowheads="1"/>
            </p:cNvSpPr>
            <p:nvPr/>
          </p:nvSpPr>
          <p:spPr bwMode="auto">
            <a:xfrm>
              <a:off x="1355" y="3296"/>
              <a:ext cx="2613" cy="291"/>
            </a:xfrm>
            <a:prstGeom prst="rect">
              <a:avLst/>
            </a:prstGeom>
            <a:solidFill>
              <a:srgbClr val="FFFFFF"/>
            </a:solidFill>
            <a:ln w="9525">
              <a:solidFill>
                <a:srgbClr val="7030A0"/>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Times New Roman" panose="02020603050405020304" pitchFamily="18" charset="0"/>
              </a:endParaRPr>
            </a:p>
          </p:txBody>
        </p:sp>
        <p:sp>
          <p:nvSpPr>
            <p:cNvPr id="29704" name="Rectangle 15"/>
            <p:cNvSpPr>
              <a:spLocks noChangeArrowheads="1"/>
            </p:cNvSpPr>
            <p:nvPr/>
          </p:nvSpPr>
          <p:spPr bwMode="auto">
            <a:xfrm>
              <a:off x="894" y="3299"/>
              <a:ext cx="3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sym typeface="Symbol" panose="05050102010706020507" pitchFamily="18" charset="2"/>
                </a:rPr>
                <a:t>or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  B) =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  </a:t>
              </a:r>
              <a:r>
                <a:rPr lang="en-US" altLang="en-US"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lang="en-US"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(B)</a:t>
              </a:r>
            </a:p>
          </p:txBody>
        </p:sp>
      </p:grpSp>
      <p:sp>
        <p:nvSpPr>
          <p:cNvPr id="29702" name="TextBox 1"/>
          <p:cNvSpPr txBox="1">
            <a:spLocks noChangeArrowheads="1"/>
          </p:cNvSpPr>
          <p:nvPr/>
        </p:nvSpPr>
        <p:spPr bwMode="auto">
          <a:xfrm>
            <a:off x="5216525" y="2520950"/>
            <a:ext cx="2640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a:t>(Statistically Independent)</a:t>
            </a:r>
          </a:p>
        </p:txBody>
      </p:sp>
      <p:sp>
        <p:nvSpPr>
          <p:cNvPr id="12" name="Rectangle 5">
            <a:extLst>
              <a:ext uri="{FF2B5EF4-FFF2-40B4-BE49-F238E27FC236}">
                <a16:creationId xmlns:a16="http://schemas.microsoft.com/office/drawing/2014/main" id="{F40347E9-5C70-4BFC-8BF0-E8FBB1F226C0}"/>
              </a:ext>
            </a:extLst>
          </p:cNvPr>
          <p:cNvSpPr>
            <a:spLocks noGrp="1" noRot="1" noChangeAspect="1" noMove="1" noResize="1" noEditPoints="1" noAdjustHandles="1" noChangeArrowheads="1" noChangeShapeType="1" noTextEdit="1"/>
          </p:cNvSpPr>
          <p:nvPr>
            <p:ph type="body" sz="quarter" idx="13"/>
          </p:nvPr>
        </p:nvSpPr>
        <p:spPr bwMode="auto">
          <a:xfrm>
            <a:off x="117475" y="1155700"/>
            <a:ext cx="8788400" cy="4411663"/>
          </a:xfrm>
          <a:prstGeom prst="rect">
            <a:avLst/>
          </a:prstGeom>
          <a:blipFill>
            <a:blip r:embed="rId2"/>
            <a:stretch>
              <a:fillRect l="-1062" t="-1153"/>
            </a:stretch>
          </a:blipFill>
          <a:ln w="9525">
            <a:noFill/>
            <a:miter lim="800000"/>
            <a:headEnd/>
            <a:tailEnd/>
          </a:ln>
        </p:spPr>
        <p:txBody>
          <a:bodyPr/>
          <a:lstStyle/>
          <a:p>
            <a:pPr>
              <a:defRPr/>
            </a:pPr>
            <a:r>
              <a:rPr lang="en-IN" dirty="0">
                <a:noFill/>
              </a:rPr>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CEF8F4B-F32D-69E9-6479-3087472DDDA3}"/>
                  </a:ext>
                </a:extLst>
              </p14:cNvPr>
              <p14:cNvContentPartPr/>
              <p14:nvPr/>
            </p14:nvContentPartPr>
            <p14:xfrm>
              <a:off x="2284560" y="1477440"/>
              <a:ext cx="6665400" cy="2841840"/>
            </p14:xfrm>
          </p:contentPart>
        </mc:Choice>
        <mc:Fallback>
          <p:pic>
            <p:nvPicPr>
              <p:cNvPr id="3" name="Ink 2">
                <a:extLst>
                  <a:ext uri="{FF2B5EF4-FFF2-40B4-BE49-F238E27FC236}">
                    <a16:creationId xmlns:a16="http://schemas.microsoft.com/office/drawing/2014/main" id="{9CEF8F4B-F32D-69E9-6479-3087472DDDA3}"/>
                  </a:ext>
                </a:extLst>
              </p:cNvPr>
              <p:cNvPicPr/>
              <p:nvPr/>
            </p:nvPicPr>
            <p:blipFill>
              <a:blip r:embed="rId4"/>
              <a:stretch>
                <a:fillRect/>
              </a:stretch>
            </p:blipFill>
            <p:spPr>
              <a:xfrm>
                <a:off x="2275200" y="1468080"/>
                <a:ext cx="6684120" cy="2860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73404" y="1528657"/>
            <a:ext cx="8559800" cy="4525962"/>
          </a:xfrm>
        </p:spPr>
        <p:txBody>
          <a:bodyPr rtlCol="0">
            <a:normAutofit fontScale="77500" lnSpcReduction="20000"/>
          </a:bodyPr>
          <a:lstStyle/>
          <a:p>
            <a:pPr>
              <a:defRPr/>
            </a:pPr>
            <a:r>
              <a:rPr lang="en-IN" dirty="0">
                <a:latin typeface="Times New Roman" panose="02020603050405020304" pitchFamily="18" charset="0"/>
                <a:cs typeface="Times New Roman" panose="02020603050405020304" pitchFamily="18" charset="0"/>
              </a:rPr>
              <a:t>Two sets of cards with a letter on each card as follows are </a:t>
            </a:r>
          </a:p>
          <a:p>
            <a:pPr>
              <a:defRPr/>
            </a:pPr>
            <a:r>
              <a:rPr lang="en-IN" dirty="0">
                <a:latin typeface="Times New Roman" panose="02020603050405020304" pitchFamily="18" charset="0"/>
                <a:cs typeface="Times New Roman" panose="02020603050405020304" pitchFamily="18" charset="0"/>
              </a:rPr>
              <a:t>placed into separate bags:</a:t>
            </a:r>
          </a:p>
          <a:p>
            <a:pPr>
              <a:defRPr/>
            </a:pPr>
            <a:endParaRPr lang="en-IN"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a:p>
            <a:pPr>
              <a:defRPr/>
            </a:pPr>
            <a:endParaRPr lang="en-IN" dirty="0">
              <a:latin typeface="Times New Roman" panose="02020603050405020304" pitchFamily="18" charset="0"/>
              <a:cs typeface="Times New Roman" panose="02020603050405020304" pitchFamily="18" charset="0"/>
            </a:endParaRPr>
          </a:p>
          <a:p>
            <a:pPr>
              <a:defRPr/>
            </a:pPr>
            <a:endParaRPr lang="en-US" dirty="0">
              <a:solidFill>
                <a:srgbClr val="0A0A0A"/>
              </a:solidFill>
              <a:latin typeface="Times New Roman" panose="02020603050405020304" pitchFamily="18" charset="0"/>
              <a:cs typeface="Times New Roman" panose="02020603050405020304" pitchFamily="18" charset="0"/>
            </a:endParaRPr>
          </a:p>
          <a:p>
            <a:pPr>
              <a:defRPr/>
            </a:pPr>
            <a:r>
              <a:rPr lang="en-US" dirty="0">
                <a:solidFill>
                  <a:srgbClr val="0A0A0A"/>
                </a:solidFill>
                <a:latin typeface="Times New Roman" panose="02020603050405020304" pitchFamily="18" charset="0"/>
                <a:cs typeface="Times New Roman" panose="02020603050405020304" pitchFamily="18" charset="0"/>
              </a:rPr>
              <a:t>Bala randomly picked one card from each bag. Find the probability </a:t>
            </a:r>
          </a:p>
          <a:p>
            <a:pPr>
              <a:defRPr/>
            </a:pPr>
            <a:r>
              <a:rPr lang="en-US" dirty="0">
                <a:solidFill>
                  <a:srgbClr val="0A0A0A"/>
                </a:solidFill>
                <a:latin typeface="Times New Roman" panose="02020603050405020304" pitchFamily="18" charset="0"/>
                <a:cs typeface="Times New Roman" panose="02020603050405020304" pitchFamily="18" charset="0"/>
              </a:rPr>
              <a:t>that:</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a) He picked the letters ‘J’ and ‘R’.</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b) Both letters are ‘L’.</a:t>
            </a:r>
            <a:br>
              <a:rPr lang="en-US" dirty="0">
                <a:latin typeface="Times New Roman" panose="02020603050405020304" pitchFamily="18" charset="0"/>
                <a:cs typeface="Times New Roman" panose="02020603050405020304" pitchFamily="18" charset="0"/>
              </a:rPr>
            </a:br>
            <a:r>
              <a:rPr lang="en-US" dirty="0">
                <a:solidFill>
                  <a:srgbClr val="0A0A0A"/>
                </a:solidFill>
                <a:latin typeface="Times New Roman" panose="02020603050405020304" pitchFamily="18" charset="0"/>
                <a:cs typeface="Times New Roman" panose="02020603050405020304" pitchFamily="18" charset="0"/>
              </a:rPr>
              <a:t>c) Both letters are vowels.</a:t>
            </a:r>
            <a:endParaRPr lang="en-IN" dirty="0">
              <a:latin typeface="Times New Roman" panose="02020603050405020304" pitchFamily="18" charset="0"/>
              <a:cs typeface="Times New Roman" panose="02020603050405020304" pitchFamily="18" charset="0"/>
            </a:endParaRPr>
          </a:p>
          <a:p>
            <a:pPr>
              <a:defRPr/>
            </a:pPr>
            <a:endParaRPr lang="en-IN" dirty="0"/>
          </a:p>
        </p:txBody>
      </p:sp>
      <p:pic>
        <p:nvPicPr>
          <p:cNvPr id="307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3" y="2609850"/>
            <a:ext cx="44465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CB5DDCE9-253D-4ACB-BA73-1E6917BF1AE9}"/>
              </a:ext>
            </a:extLst>
          </p:cNvPr>
          <p:cNvSpPr>
            <a:spLocks noGrp="1"/>
          </p:cNvSpPr>
          <p:nvPr>
            <p:ph type="title"/>
          </p:nvPr>
        </p:nvSpPr>
        <p:spPr>
          <a:xfrm>
            <a:off x="0" y="160338"/>
            <a:ext cx="7620000" cy="765175"/>
          </a:xfrm>
        </p:spPr>
        <p:txBody>
          <a:bodyPr rtlCol="0"/>
          <a:lstStyle/>
          <a:p>
            <a:pPr algn="l" eaLnBrk="1" fontAlgn="auto" hangingPunct="1">
              <a:spcAft>
                <a:spcPts val="0"/>
              </a:spcAft>
              <a:buFont typeface="Arial"/>
              <a:buNone/>
              <a:defRPr/>
            </a:pPr>
            <a:r>
              <a:rPr lang="en-US" dirty="0">
                <a:latin typeface="Times New Roman" pitchFamily="18" charset="0"/>
                <a:cs typeface="Times New Roman" pitchFamily="18" charset="0"/>
              </a:rPr>
              <a:t> </a:t>
            </a:r>
            <a:r>
              <a:rPr lang="en-US" sz="3200" dirty="0">
                <a:latin typeface="Times New Roman" pitchFamily="18" charset="0"/>
                <a:cs typeface="Times New Roman" pitchFamily="18" charset="0"/>
              </a:rPr>
              <a:t>Example-1</a:t>
            </a:r>
            <a:endParaRPr lang="en-US" sz="3200" dirty="0">
              <a:solidFill>
                <a:srgbClr val="00B0F0"/>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75754F5-8D51-9F0E-0978-55AAE573E027}"/>
                  </a:ext>
                </a:extLst>
              </p14:cNvPr>
              <p14:cNvContentPartPr/>
              <p14:nvPr/>
            </p14:nvContentPartPr>
            <p14:xfrm>
              <a:off x="412560" y="1057680"/>
              <a:ext cx="8561880" cy="4989960"/>
            </p14:xfrm>
          </p:contentPart>
        </mc:Choice>
        <mc:Fallback>
          <p:pic>
            <p:nvPicPr>
              <p:cNvPr id="3" name="Ink 2">
                <a:extLst>
                  <a:ext uri="{FF2B5EF4-FFF2-40B4-BE49-F238E27FC236}">
                    <a16:creationId xmlns:a16="http://schemas.microsoft.com/office/drawing/2014/main" id="{375754F5-8D51-9F0E-0978-55AAE573E027}"/>
                  </a:ext>
                </a:extLst>
              </p:cNvPr>
              <p:cNvPicPr/>
              <p:nvPr/>
            </p:nvPicPr>
            <p:blipFill>
              <a:blip r:embed="rId4"/>
              <a:stretch>
                <a:fillRect/>
              </a:stretch>
            </p:blipFill>
            <p:spPr>
              <a:xfrm>
                <a:off x="403200" y="1048320"/>
                <a:ext cx="8580600" cy="50086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sp>
        <p:nvSpPr>
          <p:cNvPr id="31748" name="Rectangle 5"/>
          <p:cNvSpPr>
            <a:spLocks noChangeArrowheads="1"/>
          </p:cNvSpPr>
          <p:nvPr/>
        </p:nvSpPr>
        <p:spPr bwMode="auto">
          <a:xfrm>
            <a:off x="0" y="-1588"/>
            <a:ext cx="282575"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spcBef>
                <a:spcPct val="0"/>
              </a:spcBef>
              <a:buFontTx/>
              <a:buNone/>
            </a:pPr>
            <a:r>
              <a:rPr lang="en-US" altLang="en-US" sz="2400">
                <a:solidFill>
                  <a:srgbClr val="0A0A0A"/>
                </a:solidFill>
                <a:latin typeface="Lucida Sans Unicode" panose="020B0602030504020204" pitchFamily="34" charset="0"/>
                <a:cs typeface="Lucida Sans Unicode" panose="020B0602030504020204" pitchFamily="34" charset="0"/>
              </a:rPr>
              <a:t> </a:t>
            </a:r>
            <a:endParaRPr lang="en-US" altLang="en-US" sz="1800">
              <a:latin typeface="Arial" panose="020B0604020202020204" pitchFamily="34" charset="0"/>
            </a:endParaRPr>
          </a:p>
        </p:txBody>
      </p:sp>
      <p:sp>
        <p:nvSpPr>
          <p:cNvPr id="8" name="Content Placeholder 1">
            <a:extLst>
              <a:ext uri="{FF2B5EF4-FFF2-40B4-BE49-F238E27FC236}">
                <a16:creationId xmlns:a16="http://schemas.microsoft.com/office/drawing/2014/main" id="{D052F070-8138-4D6B-82B6-7485930F5C5F}"/>
              </a:ext>
            </a:extLst>
          </p:cNvPr>
          <p:cNvSpPr>
            <a:spLocks noGrp="1" noRot="1" noChangeAspect="1" noMove="1" noResize="1" noEditPoints="1" noAdjustHandles="1" noChangeArrowheads="1" noChangeShapeType="1" noTextEdit="1"/>
          </p:cNvSpPr>
          <p:nvPr>
            <p:ph type="body" sz="quarter" idx="13"/>
          </p:nvPr>
        </p:nvSpPr>
        <p:spPr>
          <a:xfrm>
            <a:off x="642938" y="1600200"/>
            <a:ext cx="8183562" cy="4879975"/>
          </a:xfrm>
          <a:blipFill>
            <a:blip r:embed="rId2"/>
            <a:stretch>
              <a:fillRect l="-1391" t="-673"/>
            </a:stretch>
          </a:blipFill>
        </p:spPr>
        <p:txBody>
          <a:bodyPr/>
          <a:lstStyle/>
          <a:p>
            <a:pPr>
              <a:defRPr/>
            </a:pPr>
            <a:r>
              <a:rPr lang="en-IN" dirty="0">
                <a:noFill/>
              </a:rPr>
              <a:t>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675FB45-7116-FE11-47E9-FA34B48A202E}"/>
                  </a:ext>
                </a:extLst>
              </p14:cNvPr>
              <p14:cNvContentPartPr/>
              <p14:nvPr/>
            </p14:nvContentPartPr>
            <p14:xfrm>
              <a:off x="784080" y="3404520"/>
              <a:ext cx="6563160" cy="1266120"/>
            </p14:xfrm>
          </p:contentPart>
        </mc:Choice>
        <mc:Fallback>
          <p:pic>
            <p:nvPicPr>
              <p:cNvPr id="2" name="Ink 1">
                <a:extLst>
                  <a:ext uri="{FF2B5EF4-FFF2-40B4-BE49-F238E27FC236}">
                    <a16:creationId xmlns:a16="http://schemas.microsoft.com/office/drawing/2014/main" id="{1675FB45-7116-FE11-47E9-FA34B48A202E}"/>
                  </a:ext>
                </a:extLst>
              </p:cNvPr>
              <p:cNvPicPr/>
              <p:nvPr/>
            </p:nvPicPr>
            <p:blipFill>
              <a:blip r:embed="rId4"/>
              <a:stretch>
                <a:fillRect/>
              </a:stretch>
            </p:blipFill>
            <p:spPr>
              <a:xfrm>
                <a:off x="774720" y="3395160"/>
                <a:ext cx="6581880" cy="128484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normAutofit/>
          </a:bodyPr>
          <a:lstStyle/>
          <a:p>
            <a:pPr algn="l"/>
            <a:r>
              <a:rPr lang="en-US" sz="3200" dirty="0"/>
              <a:t>Example-2</a:t>
            </a:r>
            <a:endParaRPr lang="en-IN" sz="3200" dirty="0"/>
          </a:p>
        </p:txBody>
      </p:sp>
      <p:sp>
        <p:nvSpPr>
          <p:cNvPr id="2" name="Content Placeholder 1"/>
          <p:cNvSpPr>
            <a:spLocks noGrp="1"/>
          </p:cNvSpPr>
          <p:nvPr>
            <p:ph idx="4294967295"/>
          </p:nvPr>
        </p:nvSpPr>
        <p:spPr>
          <a:xfrm>
            <a:off x="268287" y="1242047"/>
            <a:ext cx="8607425" cy="4619625"/>
          </a:xfrm>
        </p:spPr>
        <p:txBody>
          <a:bodyPr rtlCol="0">
            <a:normAutofit fontScale="92500" lnSpcReduction="10000"/>
          </a:bodyPr>
          <a:lstStyle/>
          <a:p>
            <a:pPr>
              <a:defRPr/>
            </a:pPr>
            <a:r>
              <a:rPr lang="en-US" dirty="0">
                <a:solidFill>
                  <a:srgbClr val="000000"/>
                </a:solidFill>
                <a:latin typeface="Times New Roman" panose="02020603050405020304" pitchFamily="18" charset="0"/>
                <a:cs typeface="Times New Roman" panose="02020603050405020304" pitchFamily="18" charset="0"/>
              </a:rPr>
              <a:t>In a group of 300 adults, 272 are right-handed, 3 adults are selected </a:t>
            </a:r>
            <a:r>
              <a:rPr lang="en-US" u="sng" dirty="0">
                <a:solidFill>
                  <a:srgbClr val="000000"/>
                </a:solidFill>
                <a:latin typeface="Times New Roman" panose="02020603050405020304" pitchFamily="18" charset="0"/>
                <a:cs typeface="Times New Roman" panose="02020603050405020304" pitchFamily="18" charset="0"/>
              </a:rPr>
              <a:t>with replacement</a:t>
            </a:r>
            <a:r>
              <a:rPr lang="en-US" dirty="0">
                <a:solidFill>
                  <a:srgbClr val="000000"/>
                </a:solidFill>
                <a:latin typeface="Times New Roman" panose="02020603050405020304" pitchFamily="18" charset="0"/>
                <a:cs typeface="Times New Roman" panose="02020603050405020304" pitchFamily="18" charset="0"/>
              </a:rPr>
              <a:t>. Find </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P(all 3 are right- handed) </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P(all 3 left-handed)</a:t>
            </a:r>
          </a:p>
          <a:p>
            <a:pPr marL="457200" indent="-457200">
              <a:buFont typeface="Arial" pitchFamily="34" charset="0"/>
              <a:buAutoNum type="alphaLcParenR"/>
              <a:defRPr/>
            </a:pPr>
            <a:r>
              <a:rPr lang="en-US" dirty="0">
                <a:solidFill>
                  <a:srgbClr val="000000"/>
                </a:solidFill>
                <a:latin typeface="Times New Roman" panose="02020603050405020304" pitchFamily="18" charset="0"/>
                <a:cs typeface="Times New Roman" panose="02020603050405020304" pitchFamily="18" charset="0"/>
              </a:rPr>
              <a:t>P(At least one right-handed)</a:t>
            </a:r>
          </a:p>
          <a:p>
            <a:pPr>
              <a:defRPr/>
            </a:pPr>
            <a:r>
              <a:rPr lang="en-US" dirty="0">
                <a:solidFill>
                  <a:srgbClr val="FF0000"/>
                </a:solidFill>
                <a:latin typeface="Times New Roman" panose="02020603050405020304" pitchFamily="18" charset="0"/>
                <a:cs typeface="Times New Roman" panose="02020603050405020304" pitchFamily="18" charset="0"/>
              </a:rPr>
              <a:t>Solution:</a:t>
            </a:r>
          </a:p>
          <a:p>
            <a:pPr>
              <a:defRPr/>
            </a:pPr>
            <a:r>
              <a:rPr lang="en-US" dirty="0">
                <a:solidFill>
                  <a:srgbClr val="000000"/>
                </a:solidFill>
                <a:latin typeface="Times New Roman" panose="02020603050405020304" pitchFamily="18" charset="0"/>
                <a:cs typeface="Times New Roman" panose="02020603050405020304" pitchFamily="18" charset="0"/>
              </a:rPr>
              <a:t>P(one right-handed) = 272/300 =0.907</a:t>
            </a:r>
          </a:p>
          <a:p>
            <a:pPr>
              <a:defRPr/>
            </a:pPr>
            <a:r>
              <a:rPr lang="en-US" dirty="0">
                <a:solidFill>
                  <a:srgbClr val="000000"/>
                </a:solidFill>
                <a:latin typeface="Times New Roman" panose="02020603050405020304" pitchFamily="18" charset="0"/>
                <a:cs typeface="Times New Roman" panose="02020603050405020304" pitchFamily="18" charset="0"/>
              </a:rPr>
              <a:t>P(one left-handed) = (300-272)/300 = 28/300 = 0.093</a:t>
            </a:r>
          </a:p>
          <a:p>
            <a:pPr>
              <a:defRPr/>
            </a:pPr>
            <a:endParaRPr lang="en-US" dirty="0">
              <a:solidFill>
                <a:srgbClr val="000000"/>
              </a:solidFill>
              <a:latin typeface="Tahoma" panose="020B0604030504040204" pitchFamily="34" charset="0"/>
            </a:endParaRPr>
          </a:p>
          <a:p>
            <a:pPr>
              <a:defRPr/>
            </a:pPr>
            <a:endParaRPr lang="en-IN"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9D6DBA7-5980-82A0-8BAD-4FB1512901D5}"/>
                  </a:ext>
                </a:extLst>
              </p14:cNvPr>
              <p14:cNvContentPartPr/>
              <p14:nvPr/>
            </p14:nvContentPartPr>
            <p14:xfrm>
              <a:off x="437760" y="999360"/>
              <a:ext cx="8700840" cy="5506200"/>
            </p14:xfrm>
          </p:contentPart>
        </mc:Choice>
        <mc:Fallback>
          <p:pic>
            <p:nvPicPr>
              <p:cNvPr id="3" name="Ink 2">
                <a:extLst>
                  <a:ext uri="{FF2B5EF4-FFF2-40B4-BE49-F238E27FC236}">
                    <a16:creationId xmlns:a16="http://schemas.microsoft.com/office/drawing/2014/main" id="{89D6DBA7-5980-82A0-8BAD-4FB1512901D5}"/>
                  </a:ext>
                </a:extLst>
              </p:cNvPr>
              <p:cNvPicPr/>
              <p:nvPr/>
            </p:nvPicPr>
            <p:blipFill>
              <a:blip r:embed="rId3"/>
              <a:stretch>
                <a:fillRect/>
              </a:stretch>
            </p:blipFill>
            <p:spPr>
              <a:xfrm>
                <a:off x="428400" y="990000"/>
                <a:ext cx="8719560" cy="552492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sp>
        <p:nvSpPr>
          <p:cNvPr id="6" name="Content Placeholder 1">
            <a:extLst>
              <a:ext uri="{FF2B5EF4-FFF2-40B4-BE49-F238E27FC236}">
                <a16:creationId xmlns:a16="http://schemas.microsoft.com/office/drawing/2014/main" id="{3F70055B-9CAE-4C1D-8C56-446749ACAF26}"/>
              </a:ext>
            </a:extLst>
          </p:cNvPr>
          <p:cNvSpPr>
            <a:spLocks noGrp="1" noChangeArrowheads="1"/>
          </p:cNvSpPr>
          <p:nvPr>
            <p:ph type="body" sz="quarter" idx="13"/>
          </p:nvPr>
        </p:nvSpPr>
        <p:spPr>
          <a:xfrm>
            <a:off x="173038" y="1298575"/>
            <a:ext cx="8745537" cy="5300663"/>
          </a:xfrm>
        </p:spPr>
        <p:txBody>
          <a:bodyPr>
            <a:normAutofit/>
          </a:bodyPr>
          <a:lstStyle/>
          <a:p>
            <a:pPr marL="0" indent="0" fontAlgn="base">
              <a:spcAft>
                <a:spcPct val="0"/>
              </a:spcAft>
              <a:buNone/>
            </a:pPr>
            <a:r>
              <a:rPr lang="en-US" altLang="en-US" sz="2400" dirty="0">
                <a:solidFill>
                  <a:srgbClr val="000000"/>
                </a:solidFill>
                <a:latin typeface="Tahoma" panose="020B0604030504040204" pitchFamily="34" charset="0"/>
              </a:rPr>
              <a:t> a) </a:t>
            </a:r>
            <a:r>
              <a:rPr lang="en-US" altLang="en-US" sz="2400" dirty="0">
                <a:solidFill>
                  <a:srgbClr val="000000"/>
                </a:solidFill>
                <a:latin typeface="Times New Roman" panose="02020603050405020304" pitchFamily="18" charset="0"/>
                <a:cs typeface="Times New Roman" panose="02020603050405020304" pitchFamily="18" charset="0"/>
              </a:rPr>
              <a:t>P(3 right-handed) = (272/300) (272/300)(272/300)       </a:t>
            </a: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 (272/300)</a:t>
            </a:r>
            <a:r>
              <a:rPr lang="en-US" altLang="en-US" sz="2400" baseline="30000" dirty="0">
                <a:solidFill>
                  <a:srgbClr val="000000"/>
                </a:solidFill>
                <a:latin typeface="Times New Roman" panose="02020603050405020304" pitchFamily="18" charset="0"/>
                <a:cs typeface="Times New Roman" panose="02020603050405020304" pitchFamily="18" charset="0"/>
              </a:rPr>
              <a:t>3</a:t>
            </a:r>
            <a:r>
              <a:rPr lang="en-US" altLang="en-US" sz="2400" dirty="0">
                <a:solidFill>
                  <a:srgbClr val="000000"/>
                </a:solidFill>
                <a:latin typeface="Times New Roman" panose="02020603050405020304" pitchFamily="18" charset="0"/>
                <a:cs typeface="Times New Roman" panose="02020603050405020304" pitchFamily="18" charset="0"/>
              </a:rPr>
              <a:t> = 0.745</a:t>
            </a:r>
          </a:p>
          <a:p>
            <a:pPr fontAlgn="base">
              <a:spcAft>
                <a:spcPct val="0"/>
              </a:spcAft>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b) P( 3 left-handed) = (28/300)(28/300)(28/300) = (28/300)</a:t>
            </a:r>
            <a:r>
              <a:rPr lang="en-US" altLang="en-US" sz="2400" baseline="30000" dirty="0">
                <a:solidFill>
                  <a:srgbClr val="000000"/>
                </a:solidFill>
                <a:latin typeface="Times New Roman" panose="02020603050405020304" pitchFamily="18" charset="0"/>
                <a:cs typeface="Times New Roman" panose="02020603050405020304" pitchFamily="18" charset="0"/>
              </a:rPr>
              <a:t>3</a:t>
            </a:r>
            <a:r>
              <a:rPr lang="en-US" altLang="en-US" sz="2400" dirty="0">
                <a:solidFill>
                  <a:srgbClr val="000000"/>
                </a:solidFill>
                <a:latin typeface="Times New Roman" panose="02020603050405020304" pitchFamily="18" charset="0"/>
                <a:cs typeface="Times New Roman" panose="02020603050405020304" pitchFamily="18" charset="0"/>
              </a:rPr>
              <a:t> </a:t>
            </a: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 0.0008</a:t>
            </a:r>
          </a:p>
          <a:p>
            <a:pPr fontAlgn="base">
              <a:spcAft>
                <a:spcPct val="0"/>
              </a:spcAft>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c) P(At least one right-handed) = 1 – P(All 3 left-handed) </a:t>
            </a: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 1 - 0.0008 </a:t>
            </a:r>
          </a:p>
          <a:p>
            <a:pPr marL="0" indent="0" fontAlgn="base">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 0.9992</a:t>
            </a:r>
          </a:p>
          <a:p>
            <a:pPr fontAlgn="base">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US" altLang="en-US" dirty="0">
              <a:solidFill>
                <a:srgbClr val="000000"/>
              </a:solidFill>
              <a:latin typeface="Times New Roman" panose="02020603050405020304" pitchFamily="18" charset="0"/>
              <a:cs typeface="Times New Roman" panose="02020603050405020304" pitchFamily="18" charset="0"/>
            </a:endParaRPr>
          </a:p>
          <a:p>
            <a:pPr fontAlgn="base">
              <a:spcAft>
                <a:spcPct val="0"/>
              </a:spcAft>
            </a:pPr>
            <a:endParaRPr lang="en-I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Example-3</a:t>
            </a:r>
            <a:endParaRPr lang="en-IN" sz="3200" dirty="0"/>
          </a:p>
        </p:txBody>
      </p:sp>
      <p:sp>
        <p:nvSpPr>
          <p:cNvPr id="34818" name="Content Placeholder 1"/>
          <p:cNvSpPr>
            <a:spLocks noGrp="1" noChangeArrowheads="1"/>
          </p:cNvSpPr>
          <p:nvPr>
            <p:ph idx="4294967295"/>
          </p:nvPr>
        </p:nvSpPr>
        <p:spPr>
          <a:xfrm>
            <a:off x="277149" y="1374568"/>
            <a:ext cx="8229600" cy="4525962"/>
          </a:xfrm>
        </p:spPr>
        <p:txBody>
          <a:bodyPr>
            <a:normAutofit fontScale="85000" lnSpcReduction="20000"/>
          </a:bodyPr>
          <a:lstStyle/>
          <a:p>
            <a:pPr marL="0" indent="0" algn="just" fontAlgn="base">
              <a:lnSpc>
                <a:spcPct val="150000"/>
              </a:lnSpc>
              <a:spcBef>
                <a:spcPct val="0"/>
              </a:spcBef>
              <a:spcAft>
                <a:spcPct val="0"/>
              </a:spcAft>
              <a:buNone/>
            </a:pPr>
            <a:r>
              <a:rPr lang="en-US" altLang="en-US" sz="2000" dirty="0">
                <a:latin typeface="Times New Roman" panose="02020603050405020304" pitchFamily="18" charset="0"/>
              </a:rPr>
              <a:t>     </a:t>
            </a:r>
            <a:r>
              <a:rPr lang="en-US" altLang="en-US" dirty="0">
                <a:latin typeface="Times New Roman" panose="02020603050405020304" pitchFamily="18" charset="0"/>
              </a:rPr>
              <a:t>Each day, Monday through Friday, a batch of components sent by a first supplier arrives at a certain inspection facility. Two days a week, a batch also arrives from a second supplier. Eighty percent of all supplier 1’s batches pass inspection, and 90% of supplier 2’s do likewise. What is the probability that, on a randomly selected day, two batches pass inspection? We will answer this assuming that on days when two batches are tested.</a:t>
            </a:r>
            <a:endParaRPr lang="en-IN" alt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FCBD544-C15E-5BDB-9A2B-930068D333C5}"/>
                  </a:ext>
                </a:extLst>
              </p14:cNvPr>
              <p14:cNvContentPartPr/>
              <p14:nvPr/>
            </p14:nvContentPartPr>
            <p14:xfrm>
              <a:off x="246240" y="960840"/>
              <a:ext cx="8208360" cy="664560"/>
            </p14:xfrm>
          </p:contentPart>
        </mc:Choice>
        <mc:Fallback>
          <p:pic>
            <p:nvPicPr>
              <p:cNvPr id="3" name="Ink 2">
                <a:extLst>
                  <a:ext uri="{FF2B5EF4-FFF2-40B4-BE49-F238E27FC236}">
                    <a16:creationId xmlns:a16="http://schemas.microsoft.com/office/drawing/2014/main" id="{DFCBD544-C15E-5BDB-9A2B-930068D333C5}"/>
                  </a:ext>
                </a:extLst>
              </p:cNvPr>
              <p:cNvPicPr/>
              <p:nvPr/>
            </p:nvPicPr>
            <p:blipFill>
              <a:blip r:embed="rId3"/>
              <a:stretch>
                <a:fillRect/>
              </a:stretch>
            </p:blipFill>
            <p:spPr>
              <a:xfrm>
                <a:off x="236880" y="951480"/>
                <a:ext cx="8227080" cy="6832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pic>
        <p:nvPicPr>
          <p:cNvPr id="35842" name="Content Placeholder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6935" y="1303569"/>
            <a:ext cx="7953375" cy="3430588"/>
          </a:xfrm>
        </p:spPr>
      </p:pic>
      <p:pic>
        <p:nvPicPr>
          <p:cNvPr id="358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783138"/>
            <a:ext cx="65468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0EDD74C-F367-D976-24AD-B0068A5D1B04}"/>
                  </a:ext>
                </a:extLst>
              </p14:cNvPr>
              <p14:cNvContentPartPr/>
              <p14:nvPr/>
            </p14:nvContentPartPr>
            <p14:xfrm>
              <a:off x="676440" y="961560"/>
              <a:ext cx="8284320" cy="5501520"/>
            </p14:xfrm>
          </p:contentPart>
        </mc:Choice>
        <mc:Fallback>
          <p:pic>
            <p:nvPicPr>
              <p:cNvPr id="3" name="Ink 2">
                <a:extLst>
                  <a:ext uri="{FF2B5EF4-FFF2-40B4-BE49-F238E27FC236}">
                    <a16:creationId xmlns:a16="http://schemas.microsoft.com/office/drawing/2014/main" id="{60EDD74C-F367-D976-24AD-B0068A5D1B04}"/>
                  </a:ext>
                </a:extLst>
              </p:cNvPr>
              <p:cNvPicPr/>
              <p:nvPr/>
            </p:nvPicPr>
            <p:blipFill>
              <a:blip r:embed="rId5"/>
              <a:stretch>
                <a:fillRect/>
              </a:stretch>
            </p:blipFill>
            <p:spPr>
              <a:xfrm>
                <a:off x="667080" y="952200"/>
                <a:ext cx="8303040" cy="55202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normAutofit/>
          </a:bodyPr>
          <a:lstStyle/>
          <a:p>
            <a:pPr algn="l"/>
            <a:r>
              <a:rPr lang="en-US" sz="3200" dirty="0"/>
              <a:t>Example-4</a:t>
            </a:r>
            <a:endParaRPr lang="en-IN" sz="3200" dirty="0"/>
          </a:p>
        </p:txBody>
      </p:sp>
      <p:sp>
        <p:nvSpPr>
          <p:cNvPr id="2" name="Content Placeholder 1"/>
          <p:cNvSpPr>
            <a:spLocks noGrp="1"/>
          </p:cNvSpPr>
          <p:nvPr>
            <p:ph idx="4294967295"/>
          </p:nvPr>
        </p:nvSpPr>
        <p:spPr>
          <a:xfrm>
            <a:off x="271096" y="1109525"/>
            <a:ext cx="8554852" cy="4949825"/>
          </a:xfrm>
        </p:spPr>
        <p:txBody>
          <a:bodyPr rtlCol="0">
            <a:normAutofit/>
          </a:bodyPr>
          <a:lstStyle/>
          <a:p>
            <a:pPr marL="0" indent="0" algn="just">
              <a:spcBef>
                <a:spcPts val="0"/>
              </a:spcBef>
              <a:buNone/>
              <a:defRPr/>
            </a:pPr>
            <a:r>
              <a:rPr lang="en-US" sz="2200" dirty="0">
                <a:latin typeface="Times New Roman" panose="02020603050405020304" pitchFamily="18" charset="0"/>
                <a:cs typeface="Times New Roman" panose="02020603050405020304" pitchFamily="18" charset="0"/>
              </a:rPr>
              <a:t>A data science team is working on a model to predict whether an</a:t>
            </a:r>
          </a:p>
          <a:p>
            <a:pPr marL="0" indent="0" algn="just">
              <a:spcBef>
                <a:spcPts val="0"/>
              </a:spcBef>
              <a:buNone/>
              <a:defRPr/>
            </a:pPr>
            <a:r>
              <a:rPr lang="en-US" sz="2200" dirty="0">
                <a:latin typeface="Times New Roman" panose="02020603050405020304" pitchFamily="18" charset="0"/>
                <a:cs typeface="Times New Roman" panose="02020603050405020304" pitchFamily="18" charset="0"/>
              </a:rPr>
              <a:t> email is spam or not. They are using two independent features:</a:t>
            </a:r>
          </a:p>
          <a:p>
            <a:pPr marL="0" indent="0" algn="just">
              <a:spcBef>
                <a:spcPts val="0"/>
              </a:spcBef>
              <a:buNone/>
              <a:defRPr/>
            </a:pPr>
            <a:r>
              <a:rPr lang="en-US" sz="2200" dirty="0">
                <a:latin typeface="Times New Roman" panose="02020603050405020304" pitchFamily="18" charset="0"/>
                <a:cs typeface="Times New Roman" panose="02020603050405020304" pitchFamily="18" charset="0"/>
              </a:rPr>
              <a:t> The presence of the word "offer“ (Feature A) and the presence of</a:t>
            </a:r>
          </a:p>
          <a:p>
            <a:pPr marL="0" indent="0" algn="just">
              <a:spcBef>
                <a:spcPts val="0"/>
              </a:spcBef>
              <a:buNone/>
              <a:defRPr/>
            </a:pPr>
            <a:r>
              <a:rPr lang="en-US" sz="2200" dirty="0">
                <a:latin typeface="Times New Roman" panose="02020603050405020304" pitchFamily="18" charset="0"/>
                <a:cs typeface="Times New Roman" panose="02020603050405020304" pitchFamily="18" charset="0"/>
              </a:rPr>
              <a:t> a suspicious link (Feature B).</a:t>
            </a:r>
          </a:p>
          <a:p>
            <a:pPr marL="0" indent="0" algn="just">
              <a:spcBef>
                <a:spcPts val="0"/>
              </a:spcBef>
              <a:buNone/>
              <a:defRPr/>
            </a:pPr>
            <a:endParaRPr lang="en-US" sz="2200" dirty="0">
              <a:latin typeface="Times New Roman" panose="02020603050405020304" pitchFamily="18" charset="0"/>
              <a:cs typeface="Times New Roman" panose="02020603050405020304" pitchFamily="18" charset="0"/>
            </a:endParaRPr>
          </a:p>
          <a:p>
            <a:pPr marL="0" indent="0" algn="just">
              <a:spcBef>
                <a:spcPts val="0"/>
              </a:spcBef>
              <a:buNone/>
              <a:defRPr/>
            </a:pPr>
            <a:r>
              <a:rPr lang="en-US" sz="2200" dirty="0">
                <a:latin typeface="Times New Roman" panose="02020603050405020304" pitchFamily="18" charset="0"/>
                <a:cs typeface="Times New Roman" panose="02020603050405020304" pitchFamily="18" charset="0"/>
              </a:rPr>
              <a:t>The probability that an email contains the word "offer“ (Feature A) is 0.6.</a:t>
            </a:r>
          </a:p>
          <a:p>
            <a:pPr marL="0" indent="0" algn="just">
              <a:spcBef>
                <a:spcPts val="0"/>
              </a:spcBef>
              <a:buNone/>
              <a:defRPr/>
            </a:pPr>
            <a:r>
              <a:rPr lang="en-US" sz="2200" dirty="0">
                <a:latin typeface="Times New Roman" panose="02020603050405020304" pitchFamily="18" charset="0"/>
                <a:cs typeface="Times New Roman" panose="02020603050405020304" pitchFamily="18" charset="0"/>
              </a:rPr>
              <a:t>The probability that an email contains a suspicious link (Feature  B) is 0.4.</a:t>
            </a:r>
          </a:p>
          <a:p>
            <a:pPr marL="0" indent="0" algn="just">
              <a:spcBef>
                <a:spcPts val="0"/>
              </a:spcBef>
              <a:buNone/>
              <a:defRPr/>
            </a:pPr>
            <a:endParaRPr lang="en-US" sz="2200" dirty="0">
              <a:latin typeface="Times New Roman" panose="02020603050405020304" pitchFamily="18" charset="0"/>
              <a:cs typeface="Times New Roman" panose="02020603050405020304" pitchFamily="18" charset="0"/>
            </a:endParaRPr>
          </a:p>
          <a:p>
            <a:pPr marL="457200" indent="-457200" algn="just">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both the word "offer" and a suspicious link?</a:t>
            </a:r>
          </a:p>
          <a:p>
            <a:pPr marL="457200" indent="-457200" algn="just">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either the word "offer" or a suspicious link or both?</a:t>
            </a:r>
          </a:p>
          <a:p>
            <a:pPr marL="457200" indent="-457200" algn="just">
              <a:spcBef>
                <a:spcPts val="0"/>
              </a:spcBef>
              <a:buFont typeface="Arial" pitchFamily="34" charset="0"/>
              <a:buAutoNum type="alphaLcParenR"/>
              <a:defRPr/>
            </a:pPr>
            <a:r>
              <a:rPr lang="en-US" sz="2200" dirty="0">
                <a:latin typeface="Times New Roman" panose="02020603050405020304" pitchFamily="18" charset="0"/>
                <a:cs typeface="Times New Roman" panose="02020603050405020304" pitchFamily="18" charset="0"/>
              </a:rPr>
              <a:t>What is the probability that an email contains neither the word "offer" nor a suspicious link?</a:t>
            </a:r>
          </a:p>
          <a:p>
            <a:pPr>
              <a:defRPr/>
            </a:pPr>
            <a:endParaRPr lang="en-IN"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D30FC19-7776-383C-CE3E-D18DE7689120}"/>
                  </a:ext>
                </a:extLst>
              </p14:cNvPr>
              <p14:cNvContentPartPr/>
              <p14:nvPr/>
            </p14:nvContentPartPr>
            <p14:xfrm>
              <a:off x="1503000" y="1797120"/>
              <a:ext cx="7050600" cy="2782080"/>
            </p14:xfrm>
          </p:contentPart>
        </mc:Choice>
        <mc:Fallback>
          <p:pic>
            <p:nvPicPr>
              <p:cNvPr id="3" name="Ink 2">
                <a:extLst>
                  <a:ext uri="{FF2B5EF4-FFF2-40B4-BE49-F238E27FC236}">
                    <a16:creationId xmlns:a16="http://schemas.microsoft.com/office/drawing/2014/main" id="{CD30FC19-7776-383C-CE3E-D18DE7689120}"/>
                  </a:ext>
                </a:extLst>
              </p:cNvPr>
              <p:cNvPicPr/>
              <p:nvPr/>
            </p:nvPicPr>
            <p:blipFill>
              <a:blip r:embed="rId3"/>
              <a:stretch>
                <a:fillRect/>
              </a:stretch>
            </p:blipFill>
            <p:spPr>
              <a:xfrm>
                <a:off x="1493640" y="1787760"/>
                <a:ext cx="7069320" cy="280080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lstStyle/>
          <a:p>
            <a:pPr algn="l"/>
            <a:r>
              <a:rPr lang="en-US" dirty="0"/>
              <a:t>Solution</a:t>
            </a:r>
            <a:endParaRPr lang="en-IN" dirty="0"/>
          </a:p>
        </p:txBody>
      </p:sp>
      <p:sp>
        <p:nvSpPr>
          <p:cNvPr id="7" name="Content Placeholder 1">
            <a:extLst>
              <a:ext uri="{FF2B5EF4-FFF2-40B4-BE49-F238E27FC236}">
                <a16:creationId xmlns:a16="http://schemas.microsoft.com/office/drawing/2014/main" id="{7D8B7C89-9446-45D1-9208-CDC9B2AA296A}"/>
              </a:ext>
            </a:extLst>
          </p:cNvPr>
          <p:cNvSpPr>
            <a:spLocks noGrp="1" noRot="1" noChangeAspect="1" noMove="1" noResize="1" noEditPoints="1" noAdjustHandles="1" noChangeArrowheads="1" noChangeShapeType="1" noTextEdit="1"/>
          </p:cNvSpPr>
          <p:nvPr>
            <p:ph type="body" sz="quarter" idx="13"/>
          </p:nvPr>
        </p:nvSpPr>
        <p:spPr>
          <a:xfrm>
            <a:off x="198438" y="1033463"/>
            <a:ext cx="8813800" cy="5664200"/>
          </a:xfrm>
          <a:blipFill>
            <a:blip r:embed="rId2"/>
            <a:stretch>
              <a:fillRect l="-1111" t="-1077"/>
            </a:stretch>
          </a:blipFill>
        </p:spPr>
        <p:txBody>
          <a:bodyPr/>
          <a:lstStyle/>
          <a:p>
            <a:pPr>
              <a:defRPr/>
            </a:pPr>
            <a:r>
              <a:rPr lang="en-IN">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noChangeArrowheads="1"/>
          </p:cNvSpPr>
          <p:nvPr>
            <p:ph type="title"/>
          </p:nvPr>
        </p:nvSpPr>
        <p:spPr>
          <a:xfrm>
            <a:off x="0" y="160569"/>
            <a:ext cx="7620000" cy="764364"/>
          </a:xfrm>
        </p:spPr>
        <p:txBody>
          <a:bodyPr/>
          <a:lstStyle/>
          <a:p>
            <a:pPr eaLnBrk="1" hangingPunct="1"/>
            <a:r>
              <a:rPr lang="en-US" altLang="en-US" b="1" dirty="0"/>
              <a:t>  IMP Note to Self</a:t>
            </a:r>
          </a:p>
        </p:txBody>
      </p:sp>
      <p:pic>
        <p:nvPicPr>
          <p:cNvPr id="11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133600"/>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Miscellaneous Examples</a:t>
            </a:r>
            <a:endParaRPr lang="en-IN" dirty="0"/>
          </a:p>
        </p:txBody>
      </p:sp>
      <p:sp>
        <p:nvSpPr>
          <p:cNvPr id="4" name="Rectangle 5"/>
          <p:cNvSpPr>
            <a:spLocks noGrp="1" noChangeArrowheads="1"/>
          </p:cNvSpPr>
          <p:nvPr>
            <p:ph idx="4294967295"/>
          </p:nvPr>
        </p:nvSpPr>
        <p:spPr>
          <a:xfrm>
            <a:off x="0" y="1068387"/>
            <a:ext cx="8861425" cy="5758499"/>
          </a:xfrm>
          <a:ln>
            <a:miter lim="800000"/>
            <a:headEnd/>
            <a:tailEnd/>
          </a:ln>
        </p:spPr>
        <p:txBody>
          <a:bodyPr rtlCol="0">
            <a:spAutoFit/>
          </a:bodyPr>
          <a:lstStyle/>
          <a:p>
            <a:pPr algn="just">
              <a:defRPr/>
            </a:pPr>
            <a:r>
              <a:rPr lang="en-US" sz="2300" dirty="0">
                <a:latin typeface="Tahoma" panose="020B0604030504040204" pitchFamily="34" charset="0"/>
                <a:ea typeface="Tahoma" panose="020B0604030504040204" pitchFamily="34" charset="0"/>
                <a:cs typeface="Tahoma" panose="020B0604030504040204" pitchFamily="34" charset="0"/>
              </a:rPr>
              <a:t>1</a:t>
            </a:r>
            <a:r>
              <a:rPr lang="en-US" sz="2300" dirty="0"/>
              <a:t>. </a:t>
            </a:r>
            <a:r>
              <a:rPr lang="en-US" sz="2200" dirty="0">
                <a:latin typeface="Times New Roman" panose="02020603050405020304" pitchFamily="18" charset="0"/>
                <a:ea typeface="Tahoma" panose="020B0604030504040204" pitchFamily="34" charset="0"/>
                <a:cs typeface="Times New Roman" panose="02020603050405020304" pitchFamily="18" charset="0"/>
              </a:rPr>
              <a:t>In a jar with 5 red, 6 blue and 2 white marbles. Two marbles are selected, find the probability that both are red if:</a:t>
            </a:r>
          </a:p>
          <a:p>
            <a:pPr marL="0" indent="0" algn="just">
              <a:buNone/>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	a) If two marbles are selected with replacement.</a:t>
            </a:r>
          </a:p>
          <a:p>
            <a:pPr marL="0" indent="0" algn="just">
              <a:buNone/>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	b) If two marbles are selected without replacement.</a:t>
            </a:r>
            <a:endParaRPr lang="en-US" sz="2200" dirty="0">
              <a:solidFill>
                <a:prstClr val="black"/>
              </a:solidFill>
              <a:latin typeface="Times New Roman" pitchFamily="18" charset="0"/>
              <a:cs typeface="Times New Roman" pitchFamily="18" charset="0"/>
              <a:sym typeface="Symbol" pitchFamily="18" charset="2"/>
            </a:endParaRPr>
          </a:p>
          <a:p>
            <a:pPr algn="just">
              <a:defRPr/>
            </a:pPr>
            <a:r>
              <a:rPr lang="en-US" sz="2200" dirty="0">
                <a:solidFill>
                  <a:prstClr val="black"/>
                </a:solidFill>
                <a:latin typeface="Times New Roman" pitchFamily="18" charset="0"/>
                <a:cs typeface="Times New Roman" pitchFamily="18" charset="0"/>
                <a:sym typeface="Symbol" pitchFamily="18" charset="2"/>
              </a:rPr>
              <a:t>2. </a:t>
            </a:r>
            <a:r>
              <a:rPr lang="en-US" sz="2200" dirty="0">
                <a:latin typeface="Times New Roman" panose="02020603050405020304" pitchFamily="18" charset="0"/>
                <a:ea typeface="Tahoma" panose="020B0604030504040204" pitchFamily="34" charset="0"/>
                <a:cs typeface="Times New Roman" panose="02020603050405020304" pitchFamily="18" charset="0"/>
              </a:rPr>
              <a:t>In batch of 6400 light bulbs, 80 are defective. If 12 light bulbs are selected from the batch without replacements, find probability that all are good.</a:t>
            </a:r>
          </a:p>
          <a:p>
            <a:pPr algn="just">
              <a:defRPr/>
            </a:pPr>
            <a:r>
              <a:rPr lang="en-US" sz="2200" dirty="0">
                <a:latin typeface="Times New Roman" panose="02020603050405020304" pitchFamily="18" charset="0"/>
                <a:ea typeface="Tahoma" panose="020B0604030504040204" pitchFamily="34" charset="0"/>
                <a:cs typeface="Times New Roman" panose="02020603050405020304" pitchFamily="18" charset="0"/>
              </a:rPr>
              <a:t>3. In a city with two airports, 100 flights were surveyed. 20 of those flights departed late. 45 flights in the survey departed from airport A; 9 of those flights departed late. 55 flights in the survey departed from airport B; 11 flights departed late. Are the events "depart from airport A" and "departed late" independent?</a:t>
            </a:r>
          </a:p>
          <a:p>
            <a:pPr marL="0" indent="0">
              <a:defRPr/>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marL="0" indent="0">
              <a:defRPr/>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a:defRPr/>
            </a:pPr>
            <a:endParaRPr lang="en-US" sz="2000" dirty="0">
              <a:solidFill>
                <a:prstClr val="black"/>
              </a:solidFill>
              <a:latin typeface="Times New Roman" pitchFamily="18" charset="0"/>
              <a:cs typeface="Times New Roman" pitchFamily="18" charset="0"/>
              <a:sym typeface="Symbol" pitchFamily="18" charset="2"/>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7DF1C90-0BEF-12BD-CE96-DBFC0AC438D7}"/>
                  </a:ext>
                </a:extLst>
              </p14:cNvPr>
              <p14:cNvContentPartPr/>
              <p14:nvPr/>
            </p14:nvContentPartPr>
            <p14:xfrm>
              <a:off x="57240" y="1474200"/>
              <a:ext cx="8977680" cy="5329440"/>
            </p14:xfrm>
          </p:contentPart>
        </mc:Choice>
        <mc:Fallback>
          <p:pic>
            <p:nvPicPr>
              <p:cNvPr id="3" name="Ink 2">
                <a:extLst>
                  <a:ext uri="{FF2B5EF4-FFF2-40B4-BE49-F238E27FC236}">
                    <a16:creationId xmlns:a16="http://schemas.microsoft.com/office/drawing/2014/main" id="{27DF1C90-0BEF-12BD-CE96-DBFC0AC438D7}"/>
                  </a:ext>
                </a:extLst>
              </p:cNvPr>
              <p:cNvPicPr/>
              <p:nvPr/>
            </p:nvPicPr>
            <p:blipFill>
              <a:blip r:embed="rId3"/>
              <a:stretch>
                <a:fillRect/>
              </a:stretch>
            </p:blipFill>
            <p:spPr>
              <a:xfrm>
                <a:off x="47880" y="1464840"/>
                <a:ext cx="8996400" cy="534816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a:bodyPr>
          <a:lstStyle/>
          <a:p>
            <a:pPr algn="l"/>
            <a:r>
              <a:rPr lang="en-US" sz="3200" dirty="0" err="1"/>
              <a:t>Contd</a:t>
            </a:r>
            <a:r>
              <a:rPr lang="en-US" sz="3200" dirty="0"/>
              <a:t>….</a:t>
            </a:r>
            <a:endParaRPr lang="en-IN" sz="3200" dirty="0"/>
          </a:p>
        </p:txBody>
      </p:sp>
      <p:sp>
        <p:nvSpPr>
          <p:cNvPr id="6" name="Text Placeholder 5"/>
          <p:cNvSpPr>
            <a:spLocks noGrp="1"/>
          </p:cNvSpPr>
          <p:nvPr>
            <p:ph type="body" sz="quarter" idx="13"/>
          </p:nvPr>
        </p:nvSpPr>
        <p:spPr>
          <a:xfrm>
            <a:off x="172278" y="1046922"/>
            <a:ext cx="8971722" cy="5526156"/>
          </a:xfrm>
        </p:spPr>
        <p:txBody>
          <a:bodyPr/>
          <a:lstStyle/>
          <a:p>
            <a:endParaRPr lang="en-US" dirty="0"/>
          </a:p>
          <a:p>
            <a:endParaRPr lang="en-IN" dirty="0"/>
          </a:p>
        </p:txBody>
      </p:sp>
      <p:graphicFrame>
        <p:nvGraphicFramePr>
          <p:cNvPr id="4" name="Object 3"/>
          <p:cNvGraphicFramePr>
            <a:graphicFrameLocks noChangeAspect="1"/>
          </p:cNvGraphicFramePr>
          <p:nvPr/>
        </p:nvGraphicFramePr>
        <p:xfrm>
          <a:off x="1268413" y="3044825"/>
          <a:ext cx="3429000" cy="711200"/>
        </p:xfrm>
        <a:graphic>
          <a:graphicData uri="http://schemas.openxmlformats.org/presentationml/2006/ole">
            <mc:AlternateContent xmlns:mc="http://schemas.openxmlformats.org/markup-compatibility/2006">
              <mc:Choice xmlns:v="urn:schemas-microsoft-com:vml" Requires="v">
                <p:oleObj name="Equation" r:id="rId2" imgW="3429000" imgH="711200" progId="Equation.3">
                  <p:embed/>
                </p:oleObj>
              </mc:Choice>
              <mc:Fallback>
                <p:oleObj name="Equation" r:id="rId2" imgW="3429000" imgH="7112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3044825"/>
                        <a:ext cx="3429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6403975" y="2111375"/>
          <a:ext cx="1612900" cy="304800"/>
        </p:xfrm>
        <a:graphic>
          <a:graphicData uri="http://schemas.openxmlformats.org/presentationml/2006/ole">
            <mc:AlternateContent xmlns:mc="http://schemas.openxmlformats.org/markup-compatibility/2006">
              <mc:Choice xmlns:v="urn:schemas-microsoft-com:vml" Requires="v">
                <p:oleObj name="Equation" r:id="rId4" imgW="1612900" imgH="304800" progId="Equation.3">
                  <p:embed/>
                </p:oleObj>
              </mc:Choice>
              <mc:Fallback>
                <p:oleObj name="Equation" r:id="rId4" imgW="1612900" imgH="304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975" y="2111375"/>
                        <a:ext cx="1612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Content Placeholder 1">
            <a:extLst>
              <a:ext uri="{FF2B5EF4-FFF2-40B4-BE49-F238E27FC236}">
                <a16:creationId xmlns:a16="http://schemas.microsoft.com/office/drawing/2014/main" id="{1691C168-7745-40D5-814F-96E18AF0C7DB}"/>
              </a:ext>
            </a:extLst>
          </p:cNvPr>
          <p:cNvSpPr txBox="1">
            <a:spLocks noRot="1" noChangeAspect="1" noMove="1" noResize="1" noEditPoints="1" noAdjustHandles="1" noChangeArrowheads="1" noChangeShapeType="1" noTextEdit="1"/>
          </p:cNvSpPr>
          <p:nvPr/>
        </p:nvSpPr>
        <p:spPr>
          <a:xfrm>
            <a:off x="0" y="1493838"/>
            <a:ext cx="8443913" cy="4525962"/>
          </a:xfrm>
          <a:prstGeom prst="rect">
            <a:avLst/>
          </a:prstGeom>
          <a:blipFill>
            <a:blip r:embed="rId6"/>
            <a:stretch>
              <a:fillRect l="-722"/>
            </a:stretch>
          </a:blip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IN">
                <a:noFill/>
              </a:rPr>
              <a:t> </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0024F128-DD35-53CB-BC5E-F5B67662CD22}"/>
                  </a:ext>
                </a:extLst>
              </p14:cNvPr>
              <p14:cNvContentPartPr/>
              <p14:nvPr/>
            </p14:nvContentPartPr>
            <p14:xfrm>
              <a:off x="436320" y="996120"/>
              <a:ext cx="8228160" cy="4489560"/>
            </p14:xfrm>
          </p:contentPart>
        </mc:Choice>
        <mc:Fallback>
          <p:pic>
            <p:nvPicPr>
              <p:cNvPr id="2" name="Ink 1">
                <a:extLst>
                  <a:ext uri="{FF2B5EF4-FFF2-40B4-BE49-F238E27FC236}">
                    <a16:creationId xmlns:a16="http://schemas.microsoft.com/office/drawing/2014/main" id="{0024F128-DD35-53CB-BC5E-F5B67662CD22}"/>
                  </a:ext>
                </a:extLst>
              </p:cNvPr>
              <p:cNvPicPr/>
              <p:nvPr/>
            </p:nvPicPr>
            <p:blipFill>
              <a:blip r:embed="rId8"/>
              <a:stretch>
                <a:fillRect/>
              </a:stretch>
            </p:blipFill>
            <p:spPr>
              <a:xfrm>
                <a:off x="426960" y="986760"/>
                <a:ext cx="8246880" cy="450828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pPr algn="l"/>
            <a:r>
              <a:rPr lang="en-US" dirty="0"/>
              <a:t>Total Probability</a:t>
            </a:r>
            <a:endParaRPr lang="en-IN" dirty="0"/>
          </a:p>
        </p:txBody>
      </p:sp>
      <p:sp>
        <p:nvSpPr>
          <p:cNvPr id="9" name="Content Placeholder 4">
            <a:extLst>
              <a:ext uri="{FF2B5EF4-FFF2-40B4-BE49-F238E27FC236}">
                <a16:creationId xmlns:a16="http://schemas.microsoft.com/office/drawing/2014/main" id="{E1F54BEF-5739-4F50-85E4-C8B7709ACF1A}"/>
              </a:ext>
            </a:extLst>
          </p:cNvPr>
          <p:cNvSpPr>
            <a:spLocks noGrp="1" noRot="1" noChangeAspect="1" noMove="1" noResize="1" noEditPoints="1" noAdjustHandles="1" noChangeArrowheads="1" noChangeShapeType="1" noTextEdit="1"/>
          </p:cNvSpPr>
          <p:nvPr>
            <p:ph type="body" sz="quarter" idx="13"/>
          </p:nvPr>
        </p:nvSpPr>
        <p:spPr>
          <a:xfrm>
            <a:off x="152400" y="1030288"/>
            <a:ext cx="8156575" cy="3978275"/>
          </a:xfrm>
          <a:blipFill>
            <a:blip r:embed="rId2"/>
            <a:stretch>
              <a:fillRect l="-2222" t="-2153"/>
            </a:stretch>
          </a:blipFill>
        </p:spPr>
        <p:txBody>
          <a:bodyPr/>
          <a:lstStyle/>
          <a:p>
            <a:pPr>
              <a:defRPr/>
            </a:pPr>
            <a:r>
              <a:rPr lang="en-IN">
                <a:noFill/>
              </a:rPr>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1394D44-1CEC-4E12-2E30-A47B7C9BC8E0}"/>
                  </a:ext>
                </a:extLst>
              </p14:cNvPr>
              <p14:cNvContentPartPr/>
              <p14:nvPr/>
            </p14:nvContentPartPr>
            <p14:xfrm>
              <a:off x="553680" y="1937160"/>
              <a:ext cx="7156080" cy="1199520"/>
            </p14:xfrm>
          </p:contentPart>
        </mc:Choice>
        <mc:Fallback>
          <p:pic>
            <p:nvPicPr>
              <p:cNvPr id="3" name="Ink 2">
                <a:extLst>
                  <a:ext uri="{FF2B5EF4-FFF2-40B4-BE49-F238E27FC236}">
                    <a16:creationId xmlns:a16="http://schemas.microsoft.com/office/drawing/2014/main" id="{91394D44-1CEC-4E12-2E30-A47B7C9BC8E0}"/>
                  </a:ext>
                </a:extLst>
              </p:cNvPr>
              <p:cNvPicPr/>
              <p:nvPr/>
            </p:nvPicPr>
            <p:blipFill>
              <a:blip r:embed="rId4"/>
              <a:stretch>
                <a:fillRect/>
              </a:stretch>
            </p:blipFill>
            <p:spPr>
              <a:xfrm>
                <a:off x="544320" y="1927800"/>
                <a:ext cx="7174800" cy="121824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object 3"/>
          <p:cNvGrpSpPr>
            <a:grpSpLocks/>
          </p:cNvGrpSpPr>
          <p:nvPr/>
        </p:nvGrpSpPr>
        <p:grpSpPr bwMode="auto">
          <a:xfrm>
            <a:off x="2005013" y="2270125"/>
            <a:ext cx="5238750" cy="3087688"/>
            <a:chOff x="2673095" y="1883664"/>
            <a:chExt cx="6985000" cy="4116704"/>
          </a:xfrm>
        </p:grpSpPr>
        <p:sp>
          <p:nvSpPr>
            <p:cNvPr id="4" name="object 4"/>
            <p:cNvSpPr/>
            <p:nvPr/>
          </p:nvSpPr>
          <p:spPr>
            <a:xfrm>
              <a:off x="2723895" y="1919646"/>
              <a:ext cx="6879167" cy="4004526"/>
            </a:xfrm>
            <a:custGeom>
              <a:avLst/>
              <a:gdLst/>
              <a:ahLst/>
              <a:cxnLst/>
              <a:rect l="l" t="t" r="r" b="b"/>
              <a:pathLst>
                <a:path w="6878320" h="4005579">
                  <a:moveTo>
                    <a:pt x="0" y="4005072"/>
                  </a:moveTo>
                  <a:lnTo>
                    <a:pt x="6877811" y="4005072"/>
                  </a:lnTo>
                  <a:lnTo>
                    <a:pt x="6877811" y="0"/>
                  </a:lnTo>
                  <a:lnTo>
                    <a:pt x="0" y="0"/>
                  </a:lnTo>
                  <a:lnTo>
                    <a:pt x="0" y="4005072"/>
                  </a:lnTo>
                  <a:close/>
                </a:path>
              </a:pathLst>
            </a:custGeom>
            <a:ln w="25907">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2"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095" y="1883664"/>
              <a:ext cx="2218944" cy="211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6"/>
            <p:cNvSpPr/>
            <p:nvPr/>
          </p:nvSpPr>
          <p:spPr>
            <a:xfrm>
              <a:off x="2723895" y="1919646"/>
              <a:ext cx="2112433" cy="2002263"/>
            </a:xfrm>
            <a:custGeom>
              <a:avLst/>
              <a:gdLst/>
              <a:ahLst/>
              <a:cxnLst/>
              <a:rect l="l" t="t" r="r" b="b"/>
              <a:pathLst>
                <a:path w="2112645" h="2002789">
                  <a:moveTo>
                    <a:pt x="0" y="2002663"/>
                  </a:moveTo>
                  <a:lnTo>
                    <a:pt x="2112137"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311" y="1889760"/>
              <a:ext cx="2479547" cy="411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8"/>
            <p:cNvSpPr/>
            <p:nvPr/>
          </p:nvSpPr>
          <p:spPr>
            <a:xfrm>
              <a:off x="4836328" y="1919646"/>
              <a:ext cx="2370667" cy="4004526"/>
            </a:xfrm>
            <a:custGeom>
              <a:avLst/>
              <a:gdLst/>
              <a:ahLst/>
              <a:cxnLst/>
              <a:rect l="l" t="t" r="r" b="b"/>
              <a:pathLst>
                <a:path w="2369820" h="4005579">
                  <a:moveTo>
                    <a:pt x="0" y="0"/>
                  </a:moveTo>
                  <a:lnTo>
                    <a:pt x="2369692"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944" y="3886200"/>
              <a:ext cx="5152644" cy="21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bject 10"/>
            <p:cNvSpPr/>
            <p:nvPr/>
          </p:nvSpPr>
          <p:spPr>
            <a:xfrm>
              <a:off x="4552695" y="3921909"/>
              <a:ext cx="5048249" cy="2002263"/>
            </a:xfrm>
            <a:custGeom>
              <a:avLst/>
              <a:gdLst/>
              <a:ahLst/>
              <a:cxnLst/>
              <a:rect l="l" t="t" r="r" b="b"/>
              <a:pathLst>
                <a:path w="5048884" h="2002789">
                  <a:moveTo>
                    <a:pt x="0" y="2002663"/>
                  </a:moveTo>
                  <a:lnTo>
                    <a:pt x="5048504"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0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7323" y="1891283"/>
              <a:ext cx="1938527" cy="410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bject 12"/>
            <p:cNvSpPr/>
            <p:nvPr/>
          </p:nvSpPr>
          <p:spPr>
            <a:xfrm>
              <a:off x="4552695" y="1919646"/>
              <a:ext cx="1828800" cy="4004526"/>
            </a:xfrm>
            <a:custGeom>
              <a:avLst/>
              <a:gdLst/>
              <a:ahLst/>
              <a:cxnLst/>
              <a:rect l="l" t="t" r="r" b="b"/>
              <a:pathLst>
                <a:path w="1828800" h="4005579">
                  <a:moveTo>
                    <a:pt x="1828800" y="0"/>
                  </a:moveTo>
                  <a:lnTo>
                    <a:pt x="0"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143" y="3887724"/>
              <a:ext cx="4585715" cy="21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14"/>
            <p:cNvSpPr/>
            <p:nvPr/>
          </p:nvSpPr>
          <p:spPr>
            <a:xfrm>
              <a:off x="2723895" y="3921909"/>
              <a:ext cx="4483100" cy="2002263"/>
            </a:xfrm>
            <a:custGeom>
              <a:avLst/>
              <a:gdLst/>
              <a:ahLst/>
              <a:cxnLst/>
              <a:rect l="l" t="t" r="r" b="b"/>
              <a:pathLst>
                <a:path w="4481830" h="2002789">
                  <a:moveTo>
                    <a:pt x="0" y="0"/>
                  </a:moveTo>
                  <a:lnTo>
                    <a:pt x="4481830" y="2002663"/>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2"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648" y="1889760"/>
              <a:ext cx="2427731" cy="411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bject 16"/>
            <p:cNvSpPr/>
            <p:nvPr/>
          </p:nvSpPr>
          <p:spPr>
            <a:xfrm>
              <a:off x="6381495" y="1919646"/>
              <a:ext cx="2319867" cy="4004526"/>
            </a:xfrm>
            <a:custGeom>
              <a:avLst/>
              <a:gdLst/>
              <a:ahLst/>
              <a:cxnLst/>
              <a:rect l="l" t="t" r="r" b="b"/>
              <a:pathLst>
                <a:path w="2319020" h="4005579">
                  <a:moveTo>
                    <a:pt x="0" y="0"/>
                  </a:moveTo>
                  <a:lnTo>
                    <a:pt x="2318766"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4"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3095" y="1883664"/>
              <a:ext cx="547573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bject 18"/>
            <p:cNvSpPr/>
            <p:nvPr/>
          </p:nvSpPr>
          <p:spPr>
            <a:xfrm>
              <a:off x="2723895" y="1919646"/>
              <a:ext cx="5367867" cy="4004526"/>
            </a:xfrm>
            <a:custGeom>
              <a:avLst/>
              <a:gdLst/>
              <a:ahLst/>
              <a:cxnLst/>
              <a:rect l="l" t="t" r="r" b="b"/>
              <a:pathLst>
                <a:path w="5368290" h="4005579">
                  <a:moveTo>
                    <a:pt x="0" y="4005326"/>
                  </a:moveTo>
                  <a:lnTo>
                    <a:pt x="5368290" y="0"/>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pic>
          <p:nvPicPr>
            <p:cNvPr id="42016"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37575" y="1894331"/>
              <a:ext cx="719327" cy="410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bject 20"/>
            <p:cNvSpPr/>
            <p:nvPr/>
          </p:nvSpPr>
          <p:spPr>
            <a:xfrm>
              <a:off x="8093878" y="1919646"/>
              <a:ext cx="607484" cy="4004526"/>
            </a:xfrm>
            <a:custGeom>
              <a:avLst/>
              <a:gdLst/>
              <a:ahLst/>
              <a:cxnLst/>
              <a:rect l="l" t="t" r="r" b="b"/>
              <a:pathLst>
                <a:path w="608329" h="4005579">
                  <a:moveTo>
                    <a:pt x="0" y="0"/>
                  </a:moveTo>
                  <a:lnTo>
                    <a:pt x="608076" y="4005326"/>
                  </a:lnTo>
                </a:path>
              </a:pathLst>
            </a:custGeom>
            <a:ln w="25908">
              <a:solidFill>
                <a:srgbClr val="000000"/>
              </a:solidFill>
            </a:ln>
          </p:spPr>
          <p:txBody>
            <a:bodyPr lIns="0" tIns="0" rIns="0" bIns="0"/>
            <a:lstStyle/>
            <a:p>
              <a:pPr eaLnBrk="1" fontAlgn="auto" hangingPunct="1">
                <a:spcBef>
                  <a:spcPts val="0"/>
                </a:spcBef>
                <a:spcAft>
                  <a:spcPts val="0"/>
                </a:spcAft>
                <a:defRPr/>
              </a:pPr>
              <a:endParaRPr sz="1350">
                <a:latin typeface="+mn-lt"/>
              </a:endParaRPr>
            </a:p>
          </p:txBody>
        </p:sp>
      </p:grpSp>
      <p:sp>
        <p:nvSpPr>
          <p:cNvPr id="21" name="object 21"/>
          <p:cNvSpPr txBox="1"/>
          <p:nvPr/>
        </p:nvSpPr>
        <p:spPr>
          <a:xfrm>
            <a:off x="2349500" y="2524125"/>
            <a:ext cx="128588" cy="217488"/>
          </a:xfrm>
          <a:prstGeom prst="rect">
            <a:avLst/>
          </a:prstGeom>
        </p:spPr>
        <p:txBody>
          <a:bodyPr lIns="0" tIns="9525" rIns="0" bIns="0">
            <a:spAutoFit/>
          </a:bodyPr>
          <a:lstStyle/>
          <a:p>
            <a:pPr marL="9525" eaLnBrk="1" fontAlgn="auto" hangingPunct="1">
              <a:spcBef>
                <a:spcPts val="75"/>
              </a:spcBef>
              <a:spcAft>
                <a:spcPts val="0"/>
              </a:spcAft>
              <a:defRPr/>
            </a:pPr>
            <a:r>
              <a:rPr sz="1350" dirty="0">
                <a:latin typeface="Cambria Math"/>
                <a:cs typeface="Cambria Math"/>
              </a:rPr>
              <a:t>𝐴</a:t>
            </a:r>
            <a:endParaRPr sz="1350">
              <a:latin typeface="Cambria Math"/>
              <a:cs typeface="Cambria Math"/>
            </a:endParaRPr>
          </a:p>
        </p:txBody>
      </p:sp>
      <p:sp>
        <p:nvSpPr>
          <p:cNvPr id="22" name="object 22"/>
          <p:cNvSpPr txBox="1"/>
          <p:nvPr/>
        </p:nvSpPr>
        <p:spPr>
          <a:xfrm>
            <a:off x="2455863" y="2605088"/>
            <a:ext cx="92075" cy="161925"/>
          </a:xfrm>
          <a:prstGeom prst="rect">
            <a:avLst/>
          </a:prstGeom>
        </p:spPr>
        <p:txBody>
          <a:bodyPr lIns="0" tIns="11430" rIns="0" bIns="0">
            <a:spAutoFit/>
          </a:bodyPr>
          <a:lstStyle/>
          <a:p>
            <a:pPr marL="9525" eaLnBrk="1" fontAlgn="auto" hangingPunct="1">
              <a:spcBef>
                <a:spcPts val="90"/>
              </a:spcBef>
              <a:spcAft>
                <a:spcPts val="0"/>
              </a:spcAft>
              <a:defRPr/>
            </a:pPr>
            <a:r>
              <a:rPr sz="975" spc="30" dirty="0">
                <a:latin typeface="Cambria Math"/>
                <a:cs typeface="Cambria Math"/>
              </a:rPr>
              <a:t>1</a:t>
            </a:r>
            <a:endParaRPr sz="975">
              <a:latin typeface="Cambria Math"/>
              <a:cs typeface="Cambria Math"/>
            </a:endParaRPr>
          </a:p>
        </p:txBody>
      </p:sp>
      <p:sp>
        <p:nvSpPr>
          <p:cNvPr id="23" name="object 23"/>
          <p:cNvSpPr txBox="1"/>
          <p:nvPr/>
        </p:nvSpPr>
        <p:spPr>
          <a:xfrm>
            <a:off x="3248025" y="3113088"/>
            <a:ext cx="238125"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2</a:t>
            </a:r>
            <a:endParaRPr sz="1463" baseline="-14957">
              <a:latin typeface="Cambria Math"/>
              <a:cs typeface="Cambria Math"/>
            </a:endParaRPr>
          </a:p>
        </p:txBody>
      </p:sp>
      <p:sp>
        <p:nvSpPr>
          <p:cNvPr id="24" name="object 24"/>
          <p:cNvSpPr txBox="1"/>
          <p:nvPr/>
        </p:nvSpPr>
        <p:spPr>
          <a:xfrm>
            <a:off x="4087813" y="2649538"/>
            <a:ext cx="238125"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3</a:t>
            </a:r>
            <a:endParaRPr sz="1463" baseline="-14957">
              <a:latin typeface="Cambria Math"/>
              <a:cs typeface="Cambria Math"/>
            </a:endParaRPr>
          </a:p>
        </p:txBody>
      </p:sp>
      <p:sp>
        <p:nvSpPr>
          <p:cNvPr id="25" name="object 25"/>
          <p:cNvSpPr txBox="1"/>
          <p:nvPr/>
        </p:nvSpPr>
        <p:spPr>
          <a:xfrm>
            <a:off x="4622800" y="2774950"/>
            <a:ext cx="239713" cy="217488"/>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4</a:t>
            </a:r>
            <a:endParaRPr sz="1463" baseline="-14957">
              <a:latin typeface="Cambria Math"/>
              <a:cs typeface="Cambria Math"/>
            </a:endParaRPr>
          </a:p>
        </p:txBody>
      </p:sp>
      <p:sp>
        <p:nvSpPr>
          <p:cNvPr id="26" name="object 26"/>
          <p:cNvSpPr txBox="1"/>
          <p:nvPr/>
        </p:nvSpPr>
        <p:spPr>
          <a:xfrm>
            <a:off x="5149850" y="2398713"/>
            <a:ext cx="239713"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5</a:t>
            </a:r>
            <a:endParaRPr sz="1463" baseline="-14957">
              <a:latin typeface="Cambria Math"/>
              <a:cs typeface="Cambria Math"/>
            </a:endParaRPr>
          </a:p>
        </p:txBody>
      </p:sp>
      <p:sp>
        <p:nvSpPr>
          <p:cNvPr id="27" name="object 27"/>
          <p:cNvSpPr txBox="1"/>
          <p:nvPr/>
        </p:nvSpPr>
        <p:spPr>
          <a:xfrm>
            <a:off x="5583238" y="2986088"/>
            <a:ext cx="239712" cy="217487"/>
          </a:xfrm>
          <a:prstGeom prst="rect">
            <a:avLst/>
          </a:prstGeom>
        </p:spPr>
        <p:txBody>
          <a:bodyPr lIns="0" tIns="9525" rIns="0" bIns="0">
            <a:spAutoFit/>
          </a:bodyPr>
          <a:lstStyle/>
          <a:p>
            <a:pPr marL="28575" eaLnBrk="1" fontAlgn="auto" hangingPunct="1">
              <a:spcBef>
                <a:spcPts val="75"/>
              </a:spcBef>
              <a:spcAft>
                <a:spcPts val="0"/>
              </a:spcAft>
              <a:defRPr/>
            </a:pPr>
            <a:r>
              <a:rPr sz="1350" spc="15" dirty="0">
                <a:latin typeface="Cambria Math"/>
                <a:cs typeface="Cambria Math"/>
              </a:rPr>
              <a:t>𝐴</a:t>
            </a:r>
            <a:r>
              <a:rPr sz="1463" spc="23" baseline="-14957" dirty="0">
                <a:latin typeface="Cambria Math"/>
                <a:cs typeface="Cambria Math"/>
              </a:rPr>
              <a:t>6</a:t>
            </a:r>
            <a:endParaRPr sz="1463" baseline="-14957">
              <a:latin typeface="Cambria Math"/>
              <a:cs typeface="Cambria Math"/>
            </a:endParaRPr>
          </a:p>
        </p:txBody>
      </p:sp>
      <p:sp>
        <p:nvSpPr>
          <p:cNvPr id="28" name="object 28"/>
          <p:cNvSpPr txBox="1"/>
          <p:nvPr/>
        </p:nvSpPr>
        <p:spPr>
          <a:xfrm>
            <a:off x="6602413" y="4579938"/>
            <a:ext cx="242887" cy="217487"/>
          </a:xfrm>
          <a:prstGeom prst="rect">
            <a:avLst/>
          </a:prstGeom>
        </p:spPr>
        <p:txBody>
          <a:bodyPr lIns="0" tIns="9525" rIns="0" bIns="0">
            <a:spAutoFit/>
          </a:bodyPr>
          <a:lstStyle/>
          <a:p>
            <a:pPr marL="28575" eaLnBrk="1" fontAlgn="auto" hangingPunct="1">
              <a:spcBef>
                <a:spcPts val="75"/>
              </a:spcBef>
              <a:spcAft>
                <a:spcPts val="0"/>
              </a:spcAft>
              <a:defRPr/>
            </a:pPr>
            <a:r>
              <a:rPr sz="1350" spc="30" dirty="0">
                <a:latin typeface="Cambria Math"/>
                <a:cs typeface="Cambria Math"/>
              </a:rPr>
              <a:t>𝐴</a:t>
            </a:r>
            <a:r>
              <a:rPr sz="1463" spc="45" baseline="-14957" dirty="0">
                <a:latin typeface="Cambria Math"/>
                <a:cs typeface="Cambria Math"/>
              </a:rPr>
              <a:t>𝑘</a:t>
            </a:r>
            <a:endParaRPr sz="1463" baseline="-14957">
              <a:latin typeface="Cambria Math"/>
              <a:cs typeface="Cambria Math"/>
            </a:endParaRPr>
          </a:p>
        </p:txBody>
      </p:sp>
      <p:sp>
        <p:nvSpPr>
          <p:cNvPr id="29" name="object 29"/>
          <p:cNvSpPr/>
          <p:nvPr/>
        </p:nvSpPr>
        <p:spPr>
          <a:xfrm>
            <a:off x="2208213" y="2524125"/>
            <a:ext cx="4394200" cy="2589213"/>
          </a:xfrm>
          <a:custGeom>
            <a:avLst/>
            <a:gdLst/>
            <a:ahLst/>
            <a:cxnLst/>
            <a:rect l="l" t="t" r="r" b="b"/>
            <a:pathLst>
              <a:path w="3708400" h="3321050">
                <a:moveTo>
                  <a:pt x="0" y="1660398"/>
                </a:moveTo>
                <a:lnTo>
                  <a:pt x="688" y="1614692"/>
                </a:lnTo>
                <a:lnTo>
                  <a:pt x="2743" y="1569291"/>
                </a:lnTo>
                <a:lnTo>
                  <a:pt x="6146" y="1524212"/>
                </a:lnTo>
                <a:lnTo>
                  <a:pt x="10879" y="1479469"/>
                </a:lnTo>
                <a:lnTo>
                  <a:pt x="16924" y="1435080"/>
                </a:lnTo>
                <a:lnTo>
                  <a:pt x="24265" y="1391059"/>
                </a:lnTo>
                <a:lnTo>
                  <a:pt x="32884" y="1347423"/>
                </a:lnTo>
                <a:lnTo>
                  <a:pt x="42762" y="1304187"/>
                </a:lnTo>
                <a:lnTo>
                  <a:pt x="53882" y="1261367"/>
                </a:lnTo>
                <a:lnTo>
                  <a:pt x="66226" y="1218979"/>
                </a:lnTo>
                <a:lnTo>
                  <a:pt x="79778" y="1177039"/>
                </a:lnTo>
                <a:lnTo>
                  <a:pt x="94518" y="1135562"/>
                </a:lnTo>
                <a:lnTo>
                  <a:pt x="110430" y="1094565"/>
                </a:lnTo>
                <a:lnTo>
                  <a:pt x="127495" y="1054063"/>
                </a:lnTo>
                <a:lnTo>
                  <a:pt x="145696" y="1014073"/>
                </a:lnTo>
                <a:lnTo>
                  <a:pt x="165016" y="974609"/>
                </a:lnTo>
                <a:lnTo>
                  <a:pt x="185436" y="935688"/>
                </a:lnTo>
                <a:lnTo>
                  <a:pt x="206940" y="897325"/>
                </a:lnTo>
                <a:lnTo>
                  <a:pt x="229508" y="859537"/>
                </a:lnTo>
                <a:lnTo>
                  <a:pt x="253125" y="822339"/>
                </a:lnTo>
                <a:lnTo>
                  <a:pt x="277771" y="785747"/>
                </a:lnTo>
                <a:lnTo>
                  <a:pt x="303429" y="749776"/>
                </a:lnTo>
                <a:lnTo>
                  <a:pt x="330083" y="714444"/>
                </a:lnTo>
                <a:lnTo>
                  <a:pt x="357713" y="679764"/>
                </a:lnTo>
                <a:lnTo>
                  <a:pt x="386302" y="645755"/>
                </a:lnTo>
                <a:lnTo>
                  <a:pt x="415833" y="612430"/>
                </a:lnTo>
                <a:lnTo>
                  <a:pt x="446288" y="579806"/>
                </a:lnTo>
                <a:lnTo>
                  <a:pt x="477649" y="547899"/>
                </a:lnTo>
                <a:lnTo>
                  <a:pt x="509899" y="516724"/>
                </a:lnTo>
                <a:lnTo>
                  <a:pt x="543020" y="486298"/>
                </a:lnTo>
                <a:lnTo>
                  <a:pt x="576994" y="456637"/>
                </a:lnTo>
                <a:lnTo>
                  <a:pt x="611803" y="427755"/>
                </a:lnTo>
                <a:lnTo>
                  <a:pt x="647430" y="399669"/>
                </a:lnTo>
                <a:lnTo>
                  <a:pt x="683858" y="372394"/>
                </a:lnTo>
                <a:lnTo>
                  <a:pt x="721068" y="345948"/>
                </a:lnTo>
                <a:lnTo>
                  <a:pt x="759043" y="320344"/>
                </a:lnTo>
                <a:lnTo>
                  <a:pt x="797765" y="295600"/>
                </a:lnTo>
                <a:lnTo>
                  <a:pt x="837217" y="271731"/>
                </a:lnTo>
                <a:lnTo>
                  <a:pt x="877380" y="248752"/>
                </a:lnTo>
                <a:lnTo>
                  <a:pt x="918238" y="226680"/>
                </a:lnTo>
                <a:lnTo>
                  <a:pt x="959772" y="205531"/>
                </a:lnTo>
                <a:lnTo>
                  <a:pt x="1001965" y="185320"/>
                </a:lnTo>
                <a:lnTo>
                  <a:pt x="1044799" y="166063"/>
                </a:lnTo>
                <a:lnTo>
                  <a:pt x="1088256" y="147776"/>
                </a:lnTo>
                <a:lnTo>
                  <a:pt x="1132320" y="130474"/>
                </a:lnTo>
                <a:lnTo>
                  <a:pt x="1176971" y="114174"/>
                </a:lnTo>
                <a:lnTo>
                  <a:pt x="1222193" y="98892"/>
                </a:lnTo>
                <a:lnTo>
                  <a:pt x="1267967" y="84642"/>
                </a:lnTo>
                <a:lnTo>
                  <a:pt x="1314277" y="71442"/>
                </a:lnTo>
                <a:lnTo>
                  <a:pt x="1361104" y="59307"/>
                </a:lnTo>
                <a:lnTo>
                  <a:pt x="1408431" y="48252"/>
                </a:lnTo>
                <a:lnTo>
                  <a:pt x="1456240" y="38294"/>
                </a:lnTo>
                <a:lnTo>
                  <a:pt x="1504514" y="29448"/>
                </a:lnTo>
                <a:lnTo>
                  <a:pt x="1553234" y="21730"/>
                </a:lnTo>
                <a:lnTo>
                  <a:pt x="1602383" y="15156"/>
                </a:lnTo>
                <a:lnTo>
                  <a:pt x="1651943" y="9742"/>
                </a:lnTo>
                <a:lnTo>
                  <a:pt x="1701897" y="5503"/>
                </a:lnTo>
                <a:lnTo>
                  <a:pt x="1752228" y="2456"/>
                </a:lnTo>
                <a:lnTo>
                  <a:pt x="1802916" y="616"/>
                </a:lnTo>
                <a:lnTo>
                  <a:pt x="1853945" y="0"/>
                </a:lnTo>
                <a:lnTo>
                  <a:pt x="1904975" y="616"/>
                </a:lnTo>
                <a:lnTo>
                  <a:pt x="1955663" y="2456"/>
                </a:lnTo>
                <a:lnTo>
                  <a:pt x="2005994" y="5503"/>
                </a:lnTo>
                <a:lnTo>
                  <a:pt x="2055948" y="9742"/>
                </a:lnTo>
                <a:lnTo>
                  <a:pt x="2105508" y="15156"/>
                </a:lnTo>
                <a:lnTo>
                  <a:pt x="2154657" y="21730"/>
                </a:lnTo>
                <a:lnTo>
                  <a:pt x="2203377" y="29448"/>
                </a:lnTo>
                <a:lnTo>
                  <a:pt x="2251651" y="38294"/>
                </a:lnTo>
                <a:lnTo>
                  <a:pt x="2299460" y="48252"/>
                </a:lnTo>
                <a:lnTo>
                  <a:pt x="2346787" y="59307"/>
                </a:lnTo>
                <a:lnTo>
                  <a:pt x="2393614" y="71442"/>
                </a:lnTo>
                <a:lnTo>
                  <a:pt x="2439923" y="84642"/>
                </a:lnTo>
                <a:lnTo>
                  <a:pt x="2485698" y="98892"/>
                </a:lnTo>
                <a:lnTo>
                  <a:pt x="2530920" y="114174"/>
                </a:lnTo>
                <a:lnTo>
                  <a:pt x="2575571" y="130474"/>
                </a:lnTo>
                <a:lnTo>
                  <a:pt x="2619635" y="147776"/>
                </a:lnTo>
                <a:lnTo>
                  <a:pt x="2663092" y="166063"/>
                </a:lnTo>
                <a:lnTo>
                  <a:pt x="2705926" y="185320"/>
                </a:lnTo>
                <a:lnTo>
                  <a:pt x="2748119" y="205531"/>
                </a:lnTo>
                <a:lnTo>
                  <a:pt x="2789653" y="226680"/>
                </a:lnTo>
                <a:lnTo>
                  <a:pt x="2830511" y="248752"/>
                </a:lnTo>
                <a:lnTo>
                  <a:pt x="2870674" y="271731"/>
                </a:lnTo>
                <a:lnTo>
                  <a:pt x="2910126" y="295600"/>
                </a:lnTo>
                <a:lnTo>
                  <a:pt x="2948848" y="320344"/>
                </a:lnTo>
                <a:lnTo>
                  <a:pt x="2986823" y="345948"/>
                </a:lnTo>
                <a:lnTo>
                  <a:pt x="3024033" y="372394"/>
                </a:lnTo>
                <a:lnTo>
                  <a:pt x="3060461" y="399669"/>
                </a:lnTo>
                <a:lnTo>
                  <a:pt x="3096088" y="427755"/>
                </a:lnTo>
                <a:lnTo>
                  <a:pt x="3130897" y="456637"/>
                </a:lnTo>
                <a:lnTo>
                  <a:pt x="3164871" y="486298"/>
                </a:lnTo>
                <a:lnTo>
                  <a:pt x="3197992" y="516724"/>
                </a:lnTo>
                <a:lnTo>
                  <a:pt x="3230242" y="547899"/>
                </a:lnTo>
                <a:lnTo>
                  <a:pt x="3261603" y="579806"/>
                </a:lnTo>
                <a:lnTo>
                  <a:pt x="3292058" y="612430"/>
                </a:lnTo>
                <a:lnTo>
                  <a:pt x="3321589" y="645755"/>
                </a:lnTo>
                <a:lnTo>
                  <a:pt x="3350178" y="679764"/>
                </a:lnTo>
                <a:lnTo>
                  <a:pt x="3377808" y="714444"/>
                </a:lnTo>
                <a:lnTo>
                  <a:pt x="3404462" y="749776"/>
                </a:lnTo>
                <a:lnTo>
                  <a:pt x="3430120" y="785747"/>
                </a:lnTo>
                <a:lnTo>
                  <a:pt x="3454766" y="822339"/>
                </a:lnTo>
                <a:lnTo>
                  <a:pt x="3478383" y="859537"/>
                </a:lnTo>
                <a:lnTo>
                  <a:pt x="3500951" y="897325"/>
                </a:lnTo>
                <a:lnTo>
                  <a:pt x="3522455" y="935688"/>
                </a:lnTo>
                <a:lnTo>
                  <a:pt x="3542875" y="974609"/>
                </a:lnTo>
                <a:lnTo>
                  <a:pt x="3562195" y="1014073"/>
                </a:lnTo>
                <a:lnTo>
                  <a:pt x="3580396" y="1054063"/>
                </a:lnTo>
                <a:lnTo>
                  <a:pt x="3597461" y="1094565"/>
                </a:lnTo>
                <a:lnTo>
                  <a:pt x="3613373" y="1135562"/>
                </a:lnTo>
                <a:lnTo>
                  <a:pt x="3628113" y="1177039"/>
                </a:lnTo>
                <a:lnTo>
                  <a:pt x="3641665" y="1218979"/>
                </a:lnTo>
                <a:lnTo>
                  <a:pt x="3654009" y="1261367"/>
                </a:lnTo>
                <a:lnTo>
                  <a:pt x="3665129" y="1304187"/>
                </a:lnTo>
                <a:lnTo>
                  <a:pt x="3675007" y="1347423"/>
                </a:lnTo>
                <a:lnTo>
                  <a:pt x="3683626" y="1391059"/>
                </a:lnTo>
                <a:lnTo>
                  <a:pt x="3690967" y="1435080"/>
                </a:lnTo>
                <a:lnTo>
                  <a:pt x="3697012" y="1479469"/>
                </a:lnTo>
                <a:lnTo>
                  <a:pt x="3701745" y="1524212"/>
                </a:lnTo>
                <a:lnTo>
                  <a:pt x="3705148" y="1569291"/>
                </a:lnTo>
                <a:lnTo>
                  <a:pt x="3707203" y="1614692"/>
                </a:lnTo>
                <a:lnTo>
                  <a:pt x="3707891" y="1660398"/>
                </a:lnTo>
                <a:lnTo>
                  <a:pt x="3707203" y="1706103"/>
                </a:lnTo>
                <a:lnTo>
                  <a:pt x="3705148" y="1751504"/>
                </a:lnTo>
                <a:lnTo>
                  <a:pt x="3701745" y="1796583"/>
                </a:lnTo>
                <a:lnTo>
                  <a:pt x="3697012" y="1841326"/>
                </a:lnTo>
                <a:lnTo>
                  <a:pt x="3690967" y="1885715"/>
                </a:lnTo>
                <a:lnTo>
                  <a:pt x="3683626" y="1929736"/>
                </a:lnTo>
                <a:lnTo>
                  <a:pt x="3675007" y="1973372"/>
                </a:lnTo>
                <a:lnTo>
                  <a:pt x="3665129" y="2016608"/>
                </a:lnTo>
                <a:lnTo>
                  <a:pt x="3654009" y="2059428"/>
                </a:lnTo>
                <a:lnTo>
                  <a:pt x="3641665" y="2101816"/>
                </a:lnTo>
                <a:lnTo>
                  <a:pt x="3628113" y="2143756"/>
                </a:lnTo>
                <a:lnTo>
                  <a:pt x="3613373" y="2185233"/>
                </a:lnTo>
                <a:lnTo>
                  <a:pt x="3597461" y="2226230"/>
                </a:lnTo>
                <a:lnTo>
                  <a:pt x="3580396" y="2266732"/>
                </a:lnTo>
                <a:lnTo>
                  <a:pt x="3562195" y="2306722"/>
                </a:lnTo>
                <a:lnTo>
                  <a:pt x="3542875" y="2346186"/>
                </a:lnTo>
                <a:lnTo>
                  <a:pt x="3522455" y="2385107"/>
                </a:lnTo>
                <a:lnTo>
                  <a:pt x="3500951" y="2423470"/>
                </a:lnTo>
                <a:lnTo>
                  <a:pt x="3478383" y="2461258"/>
                </a:lnTo>
                <a:lnTo>
                  <a:pt x="3454766" y="2498456"/>
                </a:lnTo>
                <a:lnTo>
                  <a:pt x="3430120" y="2535048"/>
                </a:lnTo>
                <a:lnTo>
                  <a:pt x="3404462" y="2571019"/>
                </a:lnTo>
                <a:lnTo>
                  <a:pt x="3377808" y="2606351"/>
                </a:lnTo>
                <a:lnTo>
                  <a:pt x="3350178" y="2641031"/>
                </a:lnTo>
                <a:lnTo>
                  <a:pt x="3321589" y="2675040"/>
                </a:lnTo>
                <a:lnTo>
                  <a:pt x="3292058" y="2708365"/>
                </a:lnTo>
                <a:lnTo>
                  <a:pt x="3261603" y="2740989"/>
                </a:lnTo>
                <a:lnTo>
                  <a:pt x="3230242" y="2772896"/>
                </a:lnTo>
                <a:lnTo>
                  <a:pt x="3197992" y="2804071"/>
                </a:lnTo>
                <a:lnTo>
                  <a:pt x="3164871" y="2834497"/>
                </a:lnTo>
                <a:lnTo>
                  <a:pt x="3130897" y="2864158"/>
                </a:lnTo>
                <a:lnTo>
                  <a:pt x="3096088" y="2893040"/>
                </a:lnTo>
                <a:lnTo>
                  <a:pt x="3060461" y="2921126"/>
                </a:lnTo>
                <a:lnTo>
                  <a:pt x="3024033" y="2948401"/>
                </a:lnTo>
                <a:lnTo>
                  <a:pt x="2986823" y="2974847"/>
                </a:lnTo>
                <a:lnTo>
                  <a:pt x="2948848" y="3000451"/>
                </a:lnTo>
                <a:lnTo>
                  <a:pt x="2910126" y="3025195"/>
                </a:lnTo>
                <a:lnTo>
                  <a:pt x="2870674" y="3049064"/>
                </a:lnTo>
                <a:lnTo>
                  <a:pt x="2830511" y="3072043"/>
                </a:lnTo>
                <a:lnTo>
                  <a:pt x="2789653" y="3094115"/>
                </a:lnTo>
                <a:lnTo>
                  <a:pt x="2748119" y="3115264"/>
                </a:lnTo>
                <a:lnTo>
                  <a:pt x="2705926" y="3135475"/>
                </a:lnTo>
                <a:lnTo>
                  <a:pt x="2663092" y="3154732"/>
                </a:lnTo>
                <a:lnTo>
                  <a:pt x="2619635" y="3173019"/>
                </a:lnTo>
                <a:lnTo>
                  <a:pt x="2575571" y="3190321"/>
                </a:lnTo>
                <a:lnTo>
                  <a:pt x="2530920" y="3206621"/>
                </a:lnTo>
                <a:lnTo>
                  <a:pt x="2485698" y="3221903"/>
                </a:lnTo>
                <a:lnTo>
                  <a:pt x="2439923" y="3236153"/>
                </a:lnTo>
                <a:lnTo>
                  <a:pt x="2393614" y="3249353"/>
                </a:lnTo>
                <a:lnTo>
                  <a:pt x="2346787" y="3261488"/>
                </a:lnTo>
                <a:lnTo>
                  <a:pt x="2299460" y="3272543"/>
                </a:lnTo>
                <a:lnTo>
                  <a:pt x="2251651" y="3282501"/>
                </a:lnTo>
                <a:lnTo>
                  <a:pt x="2203377" y="3291347"/>
                </a:lnTo>
                <a:lnTo>
                  <a:pt x="2154657" y="3299065"/>
                </a:lnTo>
                <a:lnTo>
                  <a:pt x="2105508" y="3305639"/>
                </a:lnTo>
                <a:lnTo>
                  <a:pt x="2055948" y="3311053"/>
                </a:lnTo>
                <a:lnTo>
                  <a:pt x="2005994" y="3315292"/>
                </a:lnTo>
                <a:lnTo>
                  <a:pt x="1955663" y="3318339"/>
                </a:lnTo>
                <a:lnTo>
                  <a:pt x="1904975" y="3320179"/>
                </a:lnTo>
                <a:lnTo>
                  <a:pt x="1853945" y="3320796"/>
                </a:lnTo>
                <a:lnTo>
                  <a:pt x="1802916" y="3320179"/>
                </a:lnTo>
                <a:lnTo>
                  <a:pt x="1752228" y="3318339"/>
                </a:lnTo>
                <a:lnTo>
                  <a:pt x="1701897" y="3315292"/>
                </a:lnTo>
                <a:lnTo>
                  <a:pt x="1651943" y="3311053"/>
                </a:lnTo>
                <a:lnTo>
                  <a:pt x="1602383" y="3305639"/>
                </a:lnTo>
                <a:lnTo>
                  <a:pt x="1553234" y="3299065"/>
                </a:lnTo>
                <a:lnTo>
                  <a:pt x="1504514" y="3291347"/>
                </a:lnTo>
                <a:lnTo>
                  <a:pt x="1456240" y="3282501"/>
                </a:lnTo>
                <a:lnTo>
                  <a:pt x="1408431" y="3272543"/>
                </a:lnTo>
                <a:lnTo>
                  <a:pt x="1361104" y="3261488"/>
                </a:lnTo>
                <a:lnTo>
                  <a:pt x="1314277" y="3249353"/>
                </a:lnTo>
                <a:lnTo>
                  <a:pt x="1267967" y="3236153"/>
                </a:lnTo>
                <a:lnTo>
                  <a:pt x="1222193" y="3221903"/>
                </a:lnTo>
                <a:lnTo>
                  <a:pt x="1176971" y="3206621"/>
                </a:lnTo>
                <a:lnTo>
                  <a:pt x="1132320" y="3190321"/>
                </a:lnTo>
                <a:lnTo>
                  <a:pt x="1088256" y="3173019"/>
                </a:lnTo>
                <a:lnTo>
                  <a:pt x="1044799" y="3154732"/>
                </a:lnTo>
                <a:lnTo>
                  <a:pt x="1001965" y="3135475"/>
                </a:lnTo>
                <a:lnTo>
                  <a:pt x="959772" y="3115264"/>
                </a:lnTo>
                <a:lnTo>
                  <a:pt x="918238" y="3094115"/>
                </a:lnTo>
                <a:lnTo>
                  <a:pt x="877380" y="3072043"/>
                </a:lnTo>
                <a:lnTo>
                  <a:pt x="837217" y="3049064"/>
                </a:lnTo>
                <a:lnTo>
                  <a:pt x="797765" y="3025195"/>
                </a:lnTo>
                <a:lnTo>
                  <a:pt x="759043" y="3000451"/>
                </a:lnTo>
                <a:lnTo>
                  <a:pt x="721068" y="2974847"/>
                </a:lnTo>
                <a:lnTo>
                  <a:pt x="683858" y="2948401"/>
                </a:lnTo>
                <a:lnTo>
                  <a:pt x="647430" y="2921126"/>
                </a:lnTo>
                <a:lnTo>
                  <a:pt x="611803" y="2893040"/>
                </a:lnTo>
                <a:lnTo>
                  <a:pt x="576994" y="2864158"/>
                </a:lnTo>
                <a:lnTo>
                  <a:pt x="543020" y="2834497"/>
                </a:lnTo>
                <a:lnTo>
                  <a:pt x="509899" y="2804071"/>
                </a:lnTo>
                <a:lnTo>
                  <a:pt x="477649" y="2772896"/>
                </a:lnTo>
                <a:lnTo>
                  <a:pt x="446288" y="2740989"/>
                </a:lnTo>
                <a:lnTo>
                  <a:pt x="415833" y="2708365"/>
                </a:lnTo>
                <a:lnTo>
                  <a:pt x="386302" y="2675040"/>
                </a:lnTo>
                <a:lnTo>
                  <a:pt x="357713" y="2641031"/>
                </a:lnTo>
                <a:lnTo>
                  <a:pt x="330083" y="2606351"/>
                </a:lnTo>
                <a:lnTo>
                  <a:pt x="303429" y="2571019"/>
                </a:lnTo>
                <a:lnTo>
                  <a:pt x="277771" y="2535048"/>
                </a:lnTo>
                <a:lnTo>
                  <a:pt x="253125" y="2498456"/>
                </a:lnTo>
                <a:lnTo>
                  <a:pt x="229508" y="2461258"/>
                </a:lnTo>
                <a:lnTo>
                  <a:pt x="206940" y="2423470"/>
                </a:lnTo>
                <a:lnTo>
                  <a:pt x="185436" y="2385107"/>
                </a:lnTo>
                <a:lnTo>
                  <a:pt x="165016" y="2346186"/>
                </a:lnTo>
                <a:lnTo>
                  <a:pt x="145696" y="2306722"/>
                </a:lnTo>
                <a:lnTo>
                  <a:pt x="127495" y="2266732"/>
                </a:lnTo>
                <a:lnTo>
                  <a:pt x="110430" y="2226230"/>
                </a:lnTo>
                <a:lnTo>
                  <a:pt x="94518" y="2185233"/>
                </a:lnTo>
                <a:lnTo>
                  <a:pt x="79778" y="2143756"/>
                </a:lnTo>
                <a:lnTo>
                  <a:pt x="66226" y="2101816"/>
                </a:lnTo>
                <a:lnTo>
                  <a:pt x="53882" y="2059428"/>
                </a:lnTo>
                <a:lnTo>
                  <a:pt x="42762" y="2016608"/>
                </a:lnTo>
                <a:lnTo>
                  <a:pt x="32884" y="1973372"/>
                </a:lnTo>
                <a:lnTo>
                  <a:pt x="24265" y="1929736"/>
                </a:lnTo>
                <a:lnTo>
                  <a:pt x="16924" y="1885715"/>
                </a:lnTo>
                <a:lnTo>
                  <a:pt x="10879" y="1841326"/>
                </a:lnTo>
                <a:lnTo>
                  <a:pt x="6146" y="1796583"/>
                </a:lnTo>
                <a:lnTo>
                  <a:pt x="2743" y="1751504"/>
                </a:lnTo>
                <a:lnTo>
                  <a:pt x="688" y="1706103"/>
                </a:lnTo>
                <a:lnTo>
                  <a:pt x="0" y="1660398"/>
                </a:lnTo>
                <a:close/>
              </a:path>
            </a:pathLst>
          </a:custGeom>
          <a:ln w="57912">
            <a:solidFill>
              <a:srgbClr val="C0504D"/>
            </a:solidFill>
          </a:ln>
        </p:spPr>
        <p:txBody>
          <a:bodyPr lIns="0" tIns="0" rIns="0" bIns="0"/>
          <a:lstStyle/>
          <a:p>
            <a:pPr eaLnBrk="1" fontAlgn="auto" hangingPunct="1">
              <a:spcBef>
                <a:spcPts val="0"/>
              </a:spcBef>
              <a:spcAft>
                <a:spcPts val="0"/>
              </a:spcAft>
              <a:defRPr/>
            </a:pPr>
            <a:endParaRPr sz="1350">
              <a:latin typeface="+mn-lt"/>
            </a:endParaRPr>
          </a:p>
        </p:txBody>
      </p:sp>
      <p:sp>
        <p:nvSpPr>
          <p:cNvPr id="30" name="object 30"/>
          <p:cNvSpPr txBox="1"/>
          <p:nvPr/>
        </p:nvSpPr>
        <p:spPr>
          <a:xfrm>
            <a:off x="3975100" y="2316163"/>
            <a:ext cx="112713" cy="217487"/>
          </a:xfrm>
          <a:prstGeom prst="rect">
            <a:avLst/>
          </a:prstGeom>
        </p:spPr>
        <p:txBody>
          <a:bodyPr lIns="0" tIns="9525" rIns="0" bIns="0">
            <a:spAutoFit/>
          </a:bodyPr>
          <a:lstStyle/>
          <a:p>
            <a:pPr marL="9525" eaLnBrk="1" fontAlgn="auto" hangingPunct="1">
              <a:spcBef>
                <a:spcPts val="75"/>
              </a:spcBef>
              <a:spcAft>
                <a:spcPts val="0"/>
              </a:spcAft>
              <a:defRPr/>
            </a:pPr>
            <a:r>
              <a:rPr sz="1350" dirty="0">
                <a:solidFill>
                  <a:srgbClr val="FF0000"/>
                </a:solidFill>
                <a:latin typeface="Calibri"/>
                <a:cs typeface="Calibri"/>
              </a:rPr>
              <a:t>B</a:t>
            </a:r>
            <a:endParaRPr sz="1350" dirty="0">
              <a:latin typeface="Calibri"/>
              <a:cs typeface="Calibri"/>
            </a:endParaRPr>
          </a:p>
        </p:txBody>
      </p:sp>
      <p:sp>
        <p:nvSpPr>
          <p:cNvPr id="31" name="object 31"/>
          <p:cNvSpPr txBox="1"/>
          <p:nvPr/>
        </p:nvSpPr>
        <p:spPr>
          <a:xfrm>
            <a:off x="2047875" y="5264150"/>
            <a:ext cx="4846638" cy="407988"/>
          </a:xfrm>
          <a:prstGeom prst="rect">
            <a:avLst/>
          </a:prstGeom>
        </p:spPr>
        <p:txBody>
          <a:bodyPr lIns="0" tIns="9525" rIns="0" bIns="0">
            <a:spAutoFit/>
          </a:bodyPr>
          <a:lstStyle/>
          <a:p>
            <a:pPr marL="38100" eaLnBrk="1" fontAlgn="auto" hangingPunct="1">
              <a:spcBef>
                <a:spcPts val="75"/>
              </a:spcBef>
              <a:spcAft>
                <a:spcPts val="0"/>
              </a:spcAft>
              <a:tabLst>
                <a:tab pos="3847148" algn="l"/>
                <a:tab pos="4099084" algn="l"/>
              </a:tabLst>
              <a:defRPr/>
            </a:pPr>
            <a:r>
              <a:rPr sz="1950" spc="19" dirty="0">
                <a:latin typeface="Symbol"/>
                <a:cs typeface="Symbol"/>
              </a:rPr>
              <a:t></a:t>
            </a:r>
            <a:r>
              <a:rPr sz="1950" spc="-266" dirty="0">
                <a:latin typeface="Times New Roman"/>
                <a:cs typeface="Times New Roman"/>
              </a:rPr>
              <a:t> </a:t>
            </a:r>
            <a:r>
              <a:rPr sz="1950" b="1" i="1" spc="15" dirty="0">
                <a:latin typeface="Times New Roman"/>
                <a:cs typeface="Times New Roman"/>
              </a:rPr>
              <a:t>B</a:t>
            </a:r>
            <a:r>
              <a:rPr sz="1950" b="1" i="1" spc="-4" dirty="0">
                <a:latin typeface="Times New Roman"/>
                <a:cs typeface="Times New Roman"/>
              </a:rPr>
              <a:t> </a:t>
            </a:r>
            <a:r>
              <a:rPr sz="1950" spc="11" dirty="0">
                <a:latin typeface="Symbol"/>
                <a:cs typeface="Symbol"/>
              </a:rPr>
              <a:t></a:t>
            </a:r>
            <a:r>
              <a:rPr sz="1950" spc="11" dirty="0">
                <a:latin typeface="Times New Roman"/>
                <a:cs typeface="Times New Roman"/>
              </a:rPr>
              <a:t> </a:t>
            </a:r>
            <a:r>
              <a:rPr sz="1950" b="1" i="1" spc="15" dirty="0">
                <a:latin typeface="Times New Roman"/>
                <a:cs typeface="Times New Roman"/>
              </a:rPr>
              <a:t>B</a:t>
            </a:r>
            <a:r>
              <a:rPr sz="1950" b="1" i="1" spc="-127" dirty="0">
                <a:latin typeface="Times New Roman"/>
                <a:cs typeface="Times New Roman"/>
              </a:rPr>
              <a:t> </a:t>
            </a:r>
            <a:r>
              <a:rPr sz="1950" spc="19" dirty="0">
                <a:latin typeface="Symbol"/>
                <a:cs typeface="Symbol"/>
              </a:rPr>
              <a:t></a:t>
            </a:r>
            <a:r>
              <a:rPr sz="1950" spc="-79" dirty="0">
                <a:latin typeface="Times New Roman"/>
                <a:cs typeface="Times New Roman"/>
              </a:rPr>
              <a:t> </a:t>
            </a:r>
            <a:r>
              <a:rPr sz="1950" b="1" i="1" spc="11" dirty="0">
                <a:latin typeface="Times New Roman"/>
                <a:cs typeface="Times New Roman"/>
              </a:rPr>
              <a:t>S</a:t>
            </a:r>
            <a:r>
              <a:rPr sz="1950" b="1" i="1" spc="94" dirty="0">
                <a:latin typeface="Times New Roman"/>
                <a:cs typeface="Times New Roman"/>
              </a:rPr>
              <a:t> </a:t>
            </a:r>
            <a:r>
              <a:rPr sz="1950" spc="11" dirty="0">
                <a:latin typeface="Symbol"/>
                <a:cs typeface="Symbol"/>
              </a:rPr>
              <a:t></a:t>
            </a:r>
            <a:r>
              <a:rPr sz="1950" spc="11" dirty="0">
                <a:latin typeface="Times New Roman"/>
                <a:cs typeface="Times New Roman"/>
              </a:rPr>
              <a:t> </a:t>
            </a:r>
            <a:r>
              <a:rPr sz="1950" b="1" i="1" spc="15" dirty="0">
                <a:latin typeface="Times New Roman"/>
                <a:cs typeface="Times New Roman"/>
              </a:rPr>
              <a:t>B</a:t>
            </a:r>
            <a:r>
              <a:rPr sz="1950" b="1" i="1" spc="-127" dirty="0">
                <a:latin typeface="Times New Roman"/>
                <a:cs typeface="Times New Roman"/>
              </a:rPr>
              <a:t> </a:t>
            </a:r>
            <a:r>
              <a:rPr sz="1950" spc="188" dirty="0">
                <a:latin typeface="Symbol"/>
                <a:cs typeface="Symbol"/>
              </a:rPr>
              <a:t></a:t>
            </a:r>
            <a:r>
              <a:rPr sz="3881" spc="-236" baseline="-3220" dirty="0">
                <a:latin typeface="Symbol"/>
                <a:cs typeface="Symbol"/>
              </a:rPr>
              <a:t></a:t>
            </a:r>
            <a:r>
              <a:rPr sz="1950" b="1" i="1" spc="-233" dirty="0">
                <a:latin typeface="Times New Roman"/>
                <a:cs typeface="Times New Roman"/>
              </a:rPr>
              <a:t>A</a:t>
            </a:r>
            <a:r>
              <a:rPr sz="1688" spc="11" baseline="-25925" dirty="0">
                <a:latin typeface="Times New Roman"/>
                <a:cs typeface="Times New Roman"/>
              </a:rPr>
              <a:t>1</a:t>
            </a:r>
            <a:r>
              <a:rPr sz="1688" spc="163" baseline="-25925"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05" dirty="0">
                <a:latin typeface="Times New Roman"/>
                <a:cs typeface="Times New Roman"/>
              </a:rPr>
              <a:t>A</a:t>
            </a:r>
            <a:r>
              <a:rPr sz="1688" spc="11" baseline="-25925" dirty="0">
                <a:latin typeface="Times New Roman"/>
                <a:cs typeface="Times New Roman"/>
              </a:rPr>
              <a:t>2</a:t>
            </a:r>
            <a:r>
              <a:rPr sz="1688" baseline="-25925" dirty="0">
                <a:latin typeface="Times New Roman"/>
                <a:cs typeface="Times New Roman"/>
              </a:rPr>
              <a:t> </a:t>
            </a:r>
            <a:r>
              <a:rPr sz="1688" spc="-129" baseline="-25925"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39" dirty="0">
                <a:latin typeface="Times New Roman"/>
                <a:cs typeface="Times New Roman"/>
              </a:rPr>
              <a:t>A</a:t>
            </a:r>
            <a:r>
              <a:rPr sz="1688" spc="11" baseline="-25925" dirty="0">
                <a:latin typeface="Times New Roman"/>
                <a:cs typeface="Times New Roman"/>
              </a:rPr>
              <a:t>3</a:t>
            </a:r>
            <a:r>
              <a:rPr sz="1688" spc="-213" baseline="-25925" dirty="0">
                <a:latin typeface="Times New Roman"/>
                <a:cs typeface="Times New Roman"/>
              </a:rPr>
              <a:t> </a:t>
            </a:r>
            <a:r>
              <a:rPr sz="1950" spc="4" dirty="0">
                <a:latin typeface="Times New Roman"/>
                <a:cs typeface="Times New Roman"/>
              </a:rPr>
              <a:t>,</a:t>
            </a:r>
            <a:r>
              <a:rPr sz="1950" spc="236" dirty="0">
                <a:latin typeface="Times New Roman"/>
                <a:cs typeface="Times New Roman"/>
              </a:rPr>
              <a:t> </a:t>
            </a:r>
            <a:r>
              <a:rPr sz="1950" spc="4" dirty="0">
                <a:latin typeface="Times New Roman"/>
                <a:cs typeface="Times New Roman"/>
              </a:rPr>
              <a:t>.</a:t>
            </a:r>
            <a:r>
              <a:rPr sz="1950" dirty="0">
                <a:latin typeface="Times New Roman"/>
                <a:cs typeface="Times New Roman"/>
              </a:rPr>
              <a:t>	</a:t>
            </a:r>
            <a:r>
              <a:rPr sz="1950" spc="4" dirty="0">
                <a:latin typeface="Times New Roman"/>
                <a:cs typeface="Times New Roman"/>
              </a:rPr>
              <a:t>.</a:t>
            </a:r>
            <a:r>
              <a:rPr sz="1950" dirty="0">
                <a:latin typeface="Times New Roman"/>
                <a:cs typeface="Times New Roman"/>
              </a:rPr>
              <a:t>	</a:t>
            </a:r>
            <a:r>
              <a:rPr sz="1950" spc="4" dirty="0">
                <a:latin typeface="Times New Roman"/>
                <a:cs typeface="Times New Roman"/>
              </a:rPr>
              <a:t>.</a:t>
            </a:r>
            <a:r>
              <a:rPr sz="1950" spc="-300" dirty="0">
                <a:latin typeface="Times New Roman"/>
                <a:cs typeface="Times New Roman"/>
              </a:rPr>
              <a:t> </a:t>
            </a:r>
            <a:r>
              <a:rPr sz="1950" spc="19" dirty="0">
                <a:latin typeface="Symbol"/>
                <a:cs typeface="Symbol"/>
              </a:rPr>
              <a:t></a:t>
            </a:r>
            <a:r>
              <a:rPr sz="1950" spc="-15" dirty="0">
                <a:latin typeface="Times New Roman"/>
                <a:cs typeface="Times New Roman"/>
              </a:rPr>
              <a:t> </a:t>
            </a:r>
            <a:r>
              <a:rPr sz="1950" b="1" i="1" spc="-101" dirty="0">
                <a:latin typeface="Times New Roman"/>
                <a:cs typeface="Times New Roman"/>
              </a:rPr>
              <a:t>A</a:t>
            </a:r>
            <a:r>
              <a:rPr lang="en-US" sz="1688" b="1" i="1" spc="11" baseline="-25925" dirty="0">
                <a:latin typeface="Times New Roman"/>
                <a:cs typeface="Times New Roman"/>
              </a:rPr>
              <a:t>k</a:t>
            </a:r>
            <a:r>
              <a:rPr sz="1688" b="1" i="1" spc="-230" baseline="-25925" dirty="0">
                <a:latin typeface="Times New Roman"/>
                <a:cs typeface="Times New Roman"/>
              </a:rPr>
              <a:t> </a:t>
            </a:r>
            <a:r>
              <a:rPr sz="3881" spc="-461" baseline="-3220" dirty="0">
                <a:latin typeface="Symbol"/>
                <a:cs typeface="Symbol"/>
              </a:rPr>
              <a:t></a:t>
            </a:r>
            <a:endParaRPr sz="3881" baseline="-3220" dirty="0">
              <a:latin typeface="Symbol"/>
              <a:cs typeface="Symbol"/>
            </a:endParaRPr>
          </a:p>
        </p:txBody>
      </p:sp>
      <p:sp>
        <p:nvSpPr>
          <p:cNvPr id="32" name="object 32"/>
          <p:cNvSpPr txBox="1"/>
          <p:nvPr/>
        </p:nvSpPr>
        <p:spPr>
          <a:xfrm>
            <a:off x="6697663" y="2376488"/>
            <a:ext cx="141287" cy="331787"/>
          </a:xfrm>
          <a:prstGeom prst="rect">
            <a:avLst/>
          </a:prstGeom>
        </p:spPr>
        <p:txBody>
          <a:bodyPr lIns="0" tIns="9049" rIns="0" bIns="0">
            <a:spAutoFit/>
          </a:bodyPr>
          <a:lstStyle/>
          <a:p>
            <a:pPr marL="9525" eaLnBrk="1" fontAlgn="auto" hangingPunct="1">
              <a:spcBef>
                <a:spcPts val="71"/>
              </a:spcBef>
              <a:spcAft>
                <a:spcPts val="0"/>
              </a:spcAft>
              <a:defRPr/>
            </a:pPr>
            <a:r>
              <a:rPr sz="2100" spc="-4" dirty="0">
                <a:solidFill>
                  <a:srgbClr val="6F2F9F"/>
                </a:solidFill>
                <a:latin typeface="Calibri"/>
                <a:cs typeface="Calibri"/>
              </a:rPr>
              <a:t>S</a:t>
            </a:r>
            <a:endParaRPr sz="2100">
              <a:latin typeface="Calibri"/>
              <a:cs typeface="Calibri"/>
            </a:endParaRPr>
          </a:p>
        </p:txBody>
      </p:sp>
      <p:sp>
        <p:nvSpPr>
          <p:cNvPr id="35" name="object 35"/>
          <p:cNvSpPr txBox="1">
            <a:spLocks noGrp="1"/>
          </p:cNvSpPr>
          <p:nvPr>
            <p:ph type="title"/>
          </p:nvPr>
        </p:nvSpPr>
        <p:spPr>
          <a:xfrm>
            <a:off x="0" y="353035"/>
            <a:ext cx="7620000" cy="379431"/>
          </a:xfrm>
        </p:spPr>
        <p:txBody>
          <a:bodyPr wrap="square" lIns="0" tIns="10001" rIns="0" bIns="0" rtlCol="0">
            <a:spAutoFit/>
          </a:bodyPr>
          <a:lstStyle/>
          <a:p>
            <a:pPr marL="28575" eaLnBrk="1" fontAlgn="auto" hangingPunct="1">
              <a:spcBef>
                <a:spcPts val="79"/>
              </a:spcBef>
              <a:spcAft>
                <a:spcPts val="0"/>
              </a:spcAft>
              <a:defRPr/>
            </a:pPr>
            <a:r>
              <a:rPr sz="2400" spc="-4" dirty="0">
                <a:cs typeface="Calibri"/>
              </a:rPr>
              <a:t>S= </a:t>
            </a:r>
            <a:r>
              <a:rPr sz="2400" spc="8" dirty="0">
                <a:cs typeface="Calibri"/>
              </a:rPr>
              <a:t>A</a:t>
            </a:r>
            <a:r>
              <a:rPr sz="2363" spc="11" baseline="-21164" dirty="0">
                <a:cs typeface="Calibri"/>
              </a:rPr>
              <a:t>1</a:t>
            </a:r>
            <a:r>
              <a:rPr sz="2363" spc="269" baseline="-21164" dirty="0">
                <a:cs typeface="Calibri"/>
              </a:rPr>
              <a:t> </a:t>
            </a:r>
            <a:r>
              <a:rPr sz="2400" dirty="0">
                <a:cs typeface="Calibri"/>
              </a:rPr>
              <a:t>U</a:t>
            </a:r>
            <a:r>
              <a:rPr sz="2400" spc="-15" dirty="0">
                <a:cs typeface="Calibri"/>
              </a:rPr>
              <a:t> </a:t>
            </a:r>
            <a:r>
              <a:rPr sz="2400" spc="4" dirty="0">
                <a:cs typeface="Calibri"/>
              </a:rPr>
              <a:t>A</a:t>
            </a:r>
            <a:r>
              <a:rPr sz="2363" spc="5" baseline="-21164" dirty="0">
                <a:cs typeface="Calibri"/>
              </a:rPr>
              <a:t>2</a:t>
            </a:r>
            <a:r>
              <a:rPr sz="2363" spc="275" baseline="-21164" dirty="0">
                <a:cs typeface="Calibri"/>
              </a:rPr>
              <a:t> </a:t>
            </a:r>
            <a:r>
              <a:rPr sz="2400" dirty="0">
                <a:cs typeface="Calibri"/>
              </a:rPr>
              <a:t>U</a:t>
            </a:r>
            <a:r>
              <a:rPr sz="2400" spc="-8" dirty="0">
                <a:cs typeface="Calibri"/>
              </a:rPr>
              <a:t> </a:t>
            </a:r>
            <a:r>
              <a:rPr sz="2400" dirty="0">
                <a:cs typeface="Calibri"/>
              </a:rPr>
              <a:t>…</a:t>
            </a:r>
            <a:r>
              <a:rPr sz="2400" spc="-15" dirty="0">
                <a:cs typeface="Calibri"/>
              </a:rPr>
              <a:t> </a:t>
            </a:r>
            <a:r>
              <a:rPr sz="2400" dirty="0">
                <a:cs typeface="Calibri"/>
              </a:rPr>
              <a:t>U</a:t>
            </a:r>
            <a:r>
              <a:rPr sz="2400" spc="-8" dirty="0">
                <a:cs typeface="Calibri"/>
              </a:rPr>
              <a:t> </a:t>
            </a:r>
            <a:r>
              <a:rPr sz="2400" spc="4" dirty="0">
                <a:cs typeface="Calibri"/>
              </a:rPr>
              <a:t>A</a:t>
            </a:r>
            <a:r>
              <a:rPr lang="en-US" sz="2363" spc="5" baseline="-21164" dirty="0">
                <a:cs typeface="Calibri"/>
              </a:rPr>
              <a:t>k</a:t>
            </a:r>
            <a:endParaRPr sz="2363" baseline="-21164" dirty="0">
              <a:cs typeface="Calibri"/>
            </a:endParaRPr>
          </a:p>
        </p:txBody>
      </p:sp>
      <p:sp>
        <p:nvSpPr>
          <p:cNvPr id="42000" name="object 36"/>
          <p:cNvSpPr txBox="1">
            <a:spLocks noChangeArrowheads="1"/>
          </p:cNvSpPr>
          <p:nvPr/>
        </p:nvSpPr>
        <p:spPr bwMode="auto">
          <a:xfrm>
            <a:off x="2719388" y="1639403"/>
            <a:ext cx="33147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001" rIns="0" bIns="0">
            <a:spAutoFit/>
          </a:bodyPr>
          <a:lstStyle>
            <a:lvl1pPr marL="38100">
              <a:spcBef>
                <a:spcPct val="20000"/>
              </a:spcBef>
              <a:buFont typeface="Arial" panose="020B0604020202020204" pitchFamily="34" charset="0"/>
              <a:buChar char="•"/>
              <a:tabLst>
                <a:tab pos="642938" algn="l"/>
                <a:tab pos="294005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642938" algn="l"/>
                <a:tab pos="294005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642938" algn="l"/>
                <a:tab pos="294005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642938" algn="l"/>
                <a:tab pos="2940050" algn="l"/>
              </a:tabLst>
              <a:defRPr sz="2000">
                <a:solidFill>
                  <a:schemeClr val="tx1"/>
                </a:solidFill>
                <a:latin typeface="Calibri" panose="020F0502020204030204" pitchFamily="34" charset="0"/>
              </a:defRPr>
            </a:lvl9pPr>
          </a:lstStyle>
          <a:p>
            <a:pPr eaLnBrk="1" hangingPunct="1">
              <a:spcBef>
                <a:spcPts val="75"/>
              </a:spcBef>
              <a:buFontTx/>
              <a:buNone/>
            </a:pPr>
            <a:r>
              <a:rPr lang="en-US" altLang="en-US" sz="2400" dirty="0">
                <a:cs typeface="Calibri" panose="020F0502020204030204" pitchFamily="34" charset="0"/>
              </a:rPr>
              <a:t>and	A</a:t>
            </a:r>
            <a:r>
              <a:rPr lang="en-US" altLang="en-US" sz="2300" baseline="-21000" dirty="0">
                <a:cs typeface="Calibri" panose="020F0502020204030204" pitchFamily="34" charset="0"/>
              </a:rPr>
              <a:t>1 </a:t>
            </a: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dirty="0">
                <a:cs typeface="Calibri" panose="020F0502020204030204" pitchFamily="34" charset="0"/>
              </a:rPr>
              <a:t>A</a:t>
            </a:r>
            <a:r>
              <a:rPr lang="en-US" altLang="en-US" sz="2300" baseline="-21000" dirty="0">
                <a:cs typeface="Calibri" panose="020F0502020204030204" pitchFamily="34" charset="0"/>
              </a:rPr>
              <a:t>2 </a:t>
            </a: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dirty="0">
                <a:cs typeface="Calibri" panose="020F0502020204030204" pitchFamily="34" charset="0"/>
              </a:rPr>
              <a:t>… </a:t>
            </a: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dirty="0">
                <a:cs typeface="Calibri" panose="020F0502020204030204" pitchFamily="34" charset="0"/>
              </a:rPr>
              <a:t>A</a:t>
            </a:r>
            <a:r>
              <a:rPr lang="en-US" altLang="en-US" sz="2300" baseline="-21000" dirty="0">
                <a:cs typeface="Calibri" panose="020F0502020204030204" pitchFamily="34" charset="0"/>
              </a:rPr>
              <a:t>k	</a:t>
            </a:r>
            <a:r>
              <a:rPr lang="en-US" altLang="en-US" sz="2400" dirty="0">
                <a:cs typeface="Calibri" panose="020F0502020204030204" pitchFamily="34" charset="0"/>
              </a:rPr>
              <a:t>=</a:t>
            </a:r>
            <a:r>
              <a:rPr lang="en-US" altLang="en-US" sz="2400" dirty="0">
                <a:latin typeface="Cambria Math" panose="02040503050406030204" pitchFamily="18" charset="0"/>
                <a:ea typeface="Cambria Math" panose="02040503050406030204" pitchFamily="18" charset="0"/>
                <a:cs typeface="Cambria Math" panose="02040503050406030204" pitchFamily="18" charset="0"/>
              </a:rPr>
              <a:t>∅</a:t>
            </a: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5C1D106B-99DD-CAED-67A4-DDC2AC96DB97}"/>
                  </a:ext>
                </a:extLst>
              </p14:cNvPr>
              <p14:cNvContentPartPr/>
              <p14:nvPr/>
            </p14:nvContentPartPr>
            <p14:xfrm>
              <a:off x="2766960" y="946440"/>
              <a:ext cx="6259320" cy="1705320"/>
            </p14:xfrm>
          </p:contentPart>
        </mc:Choice>
        <mc:Fallback>
          <p:pic>
            <p:nvPicPr>
              <p:cNvPr id="2" name="Ink 1">
                <a:extLst>
                  <a:ext uri="{FF2B5EF4-FFF2-40B4-BE49-F238E27FC236}">
                    <a16:creationId xmlns:a16="http://schemas.microsoft.com/office/drawing/2014/main" id="{5C1D106B-99DD-CAED-67A4-DDC2AC96DB97}"/>
                  </a:ext>
                </a:extLst>
              </p:cNvPr>
              <p:cNvPicPr/>
              <p:nvPr/>
            </p:nvPicPr>
            <p:blipFill>
              <a:blip r:embed="rId11"/>
              <a:stretch>
                <a:fillRect/>
              </a:stretch>
            </p:blipFill>
            <p:spPr>
              <a:xfrm>
                <a:off x="2757600" y="937080"/>
                <a:ext cx="6278040" cy="172404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pPr algn="l"/>
            <a:r>
              <a:rPr lang="en-US" dirty="0"/>
              <a:t>Proof</a:t>
            </a:r>
            <a:endParaRPr lang="en-IN" dirty="0"/>
          </a:p>
        </p:txBody>
      </p:sp>
      <p:sp>
        <p:nvSpPr>
          <p:cNvPr id="8" name="Rectangle 1">
            <a:extLst>
              <a:ext uri="{FF2B5EF4-FFF2-40B4-BE49-F238E27FC236}">
                <a16:creationId xmlns:a16="http://schemas.microsoft.com/office/drawing/2014/main" id="{D478AADA-5BD9-4DB3-A922-AE722DEB3F83}"/>
              </a:ext>
            </a:extLst>
          </p:cNvPr>
          <p:cNvSpPr>
            <a:spLocks noGrp="1" noRot="1" noChangeAspect="1" noMove="1" noResize="1" noEditPoints="1" noAdjustHandles="1" noChangeArrowheads="1" noChangeShapeType="1" noTextEdit="1"/>
          </p:cNvSpPr>
          <p:nvPr>
            <p:ph type="body" sz="quarter" idx="13"/>
          </p:nvPr>
        </p:nvSpPr>
        <p:spPr>
          <a:xfrm>
            <a:off x="173038" y="1046163"/>
            <a:ext cx="8428037" cy="5341937"/>
          </a:xfrm>
          <a:blipFill>
            <a:blip r:embed="rId2"/>
            <a:stretch>
              <a:fillRect l="-1037" t="-852"/>
            </a:stretch>
          </a:blipFill>
          <a:ln>
            <a:miter lim="800000"/>
            <a:headEnd/>
            <a:tailEnd/>
          </a:ln>
        </p:spPr>
        <p:txBody>
          <a:bodyPr/>
          <a:lstStyle/>
          <a:p>
            <a:pPr>
              <a:defRPr/>
            </a:pPr>
            <a:endParaRPr lang="en-IN" dirty="0">
              <a:no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40"/>
          <p:cNvSpPr>
            <a:spLocks noChangeArrowheads="1"/>
          </p:cNvSpPr>
          <p:nvPr/>
        </p:nvSpPr>
        <p:spPr bwMode="auto">
          <a:xfrm>
            <a:off x="3957638" y="1365250"/>
            <a:ext cx="1041400" cy="901700"/>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eaLnBrk="1" hangingPunct="1">
              <a:spcBef>
                <a:spcPct val="0"/>
              </a:spcBef>
              <a:buFontTx/>
              <a:buNone/>
            </a:pPr>
            <a:r>
              <a:rPr lang="en-GB" altLang="en-US">
                <a:solidFill>
                  <a:srgbClr val="000000"/>
                </a:solidFill>
                <a:latin typeface="Times New Roman" panose="02020603050405020304" pitchFamily="18" charset="0"/>
                <a:cs typeface="Times New Roman" panose="02020603050405020304" pitchFamily="18" charset="0"/>
              </a:rPr>
              <a:t>B</a:t>
            </a:r>
          </a:p>
        </p:txBody>
      </p:sp>
      <p:sp>
        <p:nvSpPr>
          <p:cNvPr id="44035" name="Line 41"/>
          <p:cNvSpPr>
            <a:spLocks noChangeShapeType="1"/>
          </p:cNvSpPr>
          <p:nvPr/>
        </p:nvSpPr>
        <p:spPr bwMode="auto">
          <a:xfrm flipH="1">
            <a:off x="2136775" y="2266950"/>
            <a:ext cx="2341563" cy="12398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36" name="Oval 42"/>
          <p:cNvSpPr>
            <a:spLocks noChangeArrowheads="1"/>
          </p:cNvSpPr>
          <p:nvPr/>
        </p:nvSpPr>
        <p:spPr bwMode="auto">
          <a:xfrm>
            <a:off x="1485900"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1</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7" name="Oval 43"/>
          <p:cNvSpPr>
            <a:spLocks noChangeArrowheads="1"/>
          </p:cNvSpPr>
          <p:nvPr/>
        </p:nvSpPr>
        <p:spPr bwMode="auto">
          <a:xfrm>
            <a:off x="3306763"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2</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8" name="Oval 44"/>
          <p:cNvSpPr>
            <a:spLocks noChangeArrowheads="1"/>
          </p:cNvSpPr>
          <p:nvPr/>
        </p:nvSpPr>
        <p:spPr bwMode="auto">
          <a:xfrm>
            <a:off x="5259388"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3</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39" name="Oval 45"/>
          <p:cNvSpPr>
            <a:spLocks noChangeArrowheads="1"/>
          </p:cNvSpPr>
          <p:nvPr/>
        </p:nvSpPr>
        <p:spPr bwMode="auto">
          <a:xfrm>
            <a:off x="7210425" y="3394075"/>
            <a:ext cx="650875" cy="563563"/>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r>
              <a:rPr lang="en-GB" altLang="en-US" sz="1400">
                <a:solidFill>
                  <a:srgbClr val="000000"/>
                </a:solidFill>
                <a:latin typeface="Times New Roman" panose="02020603050405020304" pitchFamily="18" charset="0"/>
                <a:cs typeface="Times New Roman" panose="02020603050405020304" pitchFamily="18" charset="0"/>
              </a:rPr>
              <a:t>A</a:t>
            </a:r>
            <a:r>
              <a:rPr lang="en-GB" altLang="en-US" sz="1400" baseline="-25000">
                <a:solidFill>
                  <a:srgbClr val="000000"/>
                </a:solidFill>
                <a:latin typeface="Times New Roman" panose="02020603050405020304" pitchFamily="18" charset="0"/>
                <a:cs typeface="Times New Roman" panose="02020603050405020304" pitchFamily="18" charset="0"/>
              </a:rPr>
              <a:t>k</a:t>
            </a: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0" name="Line 46"/>
          <p:cNvSpPr>
            <a:spLocks noChangeShapeType="1"/>
          </p:cNvSpPr>
          <p:nvPr/>
        </p:nvSpPr>
        <p:spPr bwMode="auto">
          <a:xfrm rot="7759597" flipV="1">
            <a:off x="3491707" y="2694781"/>
            <a:ext cx="1352550" cy="3667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1" name="Line 47"/>
          <p:cNvSpPr>
            <a:spLocks noChangeShapeType="1"/>
          </p:cNvSpPr>
          <p:nvPr/>
        </p:nvSpPr>
        <p:spPr bwMode="auto">
          <a:xfrm>
            <a:off x="4478338" y="2266950"/>
            <a:ext cx="1041400" cy="11271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2" name="Line 48"/>
          <p:cNvSpPr>
            <a:spLocks noChangeShapeType="1"/>
          </p:cNvSpPr>
          <p:nvPr/>
        </p:nvSpPr>
        <p:spPr bwMode="auto">
          <a:xfrm>
            <a:off x="4478338" y="2266950"/>
            <a:ext cx="2862262" cy="12398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3" name="Line 49"/>
          <p:cNvSpPr>
            <a:spLocks noChangeShapeType="1"/>
          </p:cNvSpPr>
          <p:nvPr/>
        </p:nvSpPr>
        <p:spPr bwMode="auto">
          <a:xfrm>
            <a:off x="1746250"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4" name="Line 50"/>
          <p:cNvSpPr>
            <a:spLocks noChangeShapeType="1"/>
          </p:cNvSpPr>
          <p:nvPr/>
        </p:nvSpPr>
        <p:spPr bwMode="auto">
          <a:xfrm>
            <a:off x="3697288"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5" name="Line 51"/>
          <p:cNvSpPr>
            <a:spLocks noChangeShapeType="1"/>
          </p:cNvSpPr>
          <p:nvPr/>
        </p:nvSpPr>
        <p:spPr bwMode="auto">
          <a:xfrm>
            <a:off x="5519738"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6" name="Line 52"/>
          <p:cNvSpPr>
            <a:spLocks noChangeShapeType="1"/>
          </p:cNvSpPr>
          <p:nvPr/>
        </p:nvSpPr>
        <p:spPr bwMode="auto">
          <a:xfrm>
            <a:off x="7470775" y="3957638"/>
            <a:ext cx="0" cy="13525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4047" name="Oval 53"/>
          <p:cNvSpPr>
            <a:spLocks noChangeArrowheads="1"/>
          </p:cNvSpPr>
          <p:nvPr/>
        </p:nvSpPr>
        <p:spPr bwMode="auto">
          <a:xfrm>
            <a:off x="1485900"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8" name="Oval 54"/>
          <p:cNvSpPr>
            <a:spLocks noChangeArrowheads="1"/>
          </p:cNvSpPr>
          <p:nvPr/>
        </p:nvSpPr>
        <p:spPr bwMode="auto">
          <a:xfrm>
            <a:off x="3436938"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49" name="Oval 55"/>
          <p:cNvSpPr>
            <a:spLocks noChangeArrowheads="1"/>
          </p:cNvSpPr>
          <p:nvPr/>
        </p:nvSpPr>
        <p:spPr bwMode="auto">
          <a:xfrm>
            <a:off x="5259388"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sp>
        <p:nvSpPr>
          <p:cNvPr id="44050" name="Oval 56"/>
          <p:cNvSpPr>
            <a:spLocks noChangeArrowheads="1"/>
          </p:cNvSpPr>
          <p:nvPr/>
        </p:nvSpPr>
        <p:spPr bwMode="auto">
          <a:xfrm>
            <a:off x="7210425" y="5310188"/>
            <a:ext cx="650875" cy="563562"/>
          </a:xfrm>
          <a:prstGeom prst="ellipse">
            <a:avLst/>
          </a:prstGeom>
          <a:solidFill>
            <a:srgbClr val="FFFFFF"/>
          </a:solidFill>
          <a:ln w="19050">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eaLnBrk="1" hangingPunct="1">
              <a:spcBef>
                <a:spcPct val="0"/>
              </a:spcBef>
              <a:buFontTx/>
              <a:buNone/>
            </a:pPr>
            <a:endParaRPr lang="en-GB" altLang="en-US" sz="1800">
              <a:solidFill>
                <a:srgbClr val="000000"/>
              </a:solidFill>
              <a:latin typeface="Times New Roman" panose="02020603050405020304" pitchFamily="18" charset="0"/>
              <a:cs typeface="Times New Roman" panose="02020603050405020304" pitchFamily="18" charset="0"/>
            </a:endParaRPr>
          </a:p>
        </p:txBody>
      </p:sp>
      <p:graphicFrame>
        <p:nvGraphicFramePr>
          <p:cNvPr id="44051" name="Object 2"/>
          <p:cNvGraphicFramePr>
            <a:graphicFrameLocks noChangeAspect="1"/>
          </p:cNvGraphicFramePr>
          <p:nvPr/>
        </p:nvGraphicFramePr>
        <p:xfrm>
          <a:off x="2787650" y="2605088"/>
          <a:ext cx="519113" cy="263525"/>
        </p:xfrm>
        <a:graphic>
          <a:graphicData uri="http://schemas.openxmlformats.org/presentationml/2006/ole">
            <mc:AlternateContent xmlns:mc="http://schemas.openxmlformats.org/markup-compatibility/2006">
              <mc:Choice xmlns:v="urn:schemas-microsoft-com:vml" Requires="v">
                <p:oleObj name="Equation" r:id="rId2" imgW="393529" imgH="228501" progId="">
                  <p:embed/>
                </p:oleObj>
              </mc:Choice>
              <mc:Fallback>
                <p:oleObj name="Equation" r:id="rId2" imgW="393529" imgH="228501"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650" y="2605088"/>
                        <a:ext cx="519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2" name="Object 3"/>
          <p:cNvGraphicFramePr>
            <a:graphicFrameLocks noChangeAspect="1"/>
          </p:cNvGraphicFramePr>
          <p:nvPr/>
        </p:nvGraphicFramePr>
        <p:xfrm>
          <a:off x="4217988" y="2830513"/>
          <a:ext cx="520700" cy="252412"/>
        </p:xfrm>
        <a:graphic>
          <a:graphicData uri="http://schemas.openxmlformats.org/presentationml/2006/ole">
            <mc:AlternateContent xmlns:mc="http://schemas.openxmlformats.org/markup-compatibility/2006">
              <mc:Choice xmlns:v="urn:schemas-microsoft-com:vml" Requires="v">
                <p:oleObj name="Equation" r:id="rId4" imgW="406224" imgH="228501" progId="">
                  <p:embed/>
                </p:oleObj>
              </mc:Choice>
              <mc:Fallback>
                <p:oleObj name="Equation" r:id="rId4" imgW="406224" imgH="228501"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7988" y="2830513"/>
                        <a:ext cx="5207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3" name="Object 4"/>
          <p:cNvGraphicFramePr>
            <a:graphicFrameLocks noChangeAspect="1"/>
          </p:cNvGraphicFramePr>
          <p:nvPr/>
        </p:nvGraphicFramePr>
        <p:xfrm>
          <a:off x="5259388" y="2943225"/>
          <a:ext cx="520700" cy="252413"/>
        </p:xfrm>
        <a:graphic>
          <a:graphicData uri="http://schemas.openxmlformats.org/presentationml/2006/ole">
            <mc:AlternateContent xmlns:mc="http://schemas.openxmlformats.org/markup-compatibility/2006">
              <mc:Choice xmlns:v="urn:schemas-microsoft-com:vml" Requires="v">
                <p:oleObj name="Equation" r:id="rId6" imgW="406224" imgH="228501" progId="">
                  <p:embed/>
                </p:oleObj>
              </mc:Choice>
              <mc:Fallback>
                <p:oleObj name="Equation" r:id="rId6" imgW="406224" imgH="228501"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9388" y="2943225"/>
                        <a:ext cx="5207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4" name="Object 5"/>
          <p:cNvGraphicFramePr>
            <a:graphicFrameLocks noChangeAspect="1"/>
          </p:cNvGraphicFramePr>
          <p:nvPr/>
        </p:nvGraphicFramePr>
        <p:xfrm>
          <a:off x="6048375" y="2717800"/>
          <a:ext cx="504825" cy="252413"/>
        </p:xfrm>
        <a:graphic>
          <a:graphicData uri="http://schemas.openxmlformats.org/presentationml/2006/ole">
            <mc:AlternateContent xmlns:mc="http://schemas.openxmlformats.org/markup-compatibility/2006">
              <mc:Choice xmlns:v="urn:schemas-microsoft-com:vml" Requires="v">
                <p:oleObj name="Equation" r:id="rId8" imgW="406224" imgH="228501" progId="">
                  <p:embed/>
                </p:oleObj>
              </mc:Choice>
              <mc:Fallback>
                <p:oleObj name="Equation" r:id="rId8" imgW="406224" imgH="228501" progId="">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375" y="2717800"/>
                        <a:ext cx="5048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5" name="Object 6"/>
          <p:cNvGraphicFramePr>
            <a:graphicFrameLocks noChangeAspect="1"/>
          </p:cNvGraphicFramePr>
          <p:nvPr/>
        </p:nvGraphicFramePr>
        <p:xfrm>
          <a:off x="1876425" y="4521200"/>
          <a:ext cx="781050" cy="266700"/>
        </p:xfrm>
        <a:graphic>
          <a:graphicData uri="http://schemas.openxmlformats.org/presentationml/2006/ole">
            <mc:AlternateContent xmlns:mc="http://schemas.openxmlformats.org/markup-compatibility/2006">
              <mc:Choice xmlns:v="urn:schemas-microsoft-com:vml" Requires="v">
                <p:oleObj name="Equation" r:id="rId10" imgW="583947" imgH="228501" progId="">
                  <p:embed/>
                </p:oleObj>
              </mc:Choice>
              <mc:Fallback>
                <p:oleObj name="Equation" r:id="rId10" imgW="583947" imgH="228501" progId="">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6425" y="4521200"/>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6" name="Object 7"/>
          <p:cNvGraphicFramePr>
            <a:graphicFrameLocks noChangeAspect="1"/>
          </p:cNvGraphicFramePr>
          <p:nvPr/>
        </p:nvGraphicFramePr>
        <p:xfrm>
          <a:off x="3827463" y="4521200"/>
          <a:ext cx="781050" cy="257175"/>
        </p:xfrm>
        <a:graphic>
          <a:graphicData uri="http://schemas.openxmlformats.org/presentationml/2006/ole">
            <mc:AlternateContent xmlns:mc="http://schemas.openxmlformats.org/markup-compatibility/2006">
              <mc:Choice xmlns:v="urn:schemas-microsoft-com:vml" Requires="v">
                <p:oleObj name="Equation" r:id="rId12" imgW="609600" imgH="228600" progId="">
                  <p:embed/>
                </p:oleObj>
              </mc:Choice>
              <mc:Fallback>
                <p:oleObj name="Equation" r:id="rId12" imgW="609600" imgH="228600" progId="">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7463"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7" name="Object 8"/>
          <p:cNvGraphicFramePr>
            <a:graphicFrameLocks noChangeAspect="1"/>
          </p:cNvGraphicFramePr>
          <p:nvPr/>
        </p:nvGraphicFramePr>
        <p:xfrm>
          <a:off x="5649913" y="4521200"/>
          <a:ext cx="781050" cy="257175"/>
        </p:xfrm>
        <a:graphic>
          <a:graphicData uri="http://schemas.openxmlformats.org/presentationml/2006/ole">
            <mc:AlternateContent xmlns:mc="http://schemas.openxmlformats.org/markup-compatibility/2006">
              <mc:Choice xmlns:v="urn:schemas-microsoft-com:vml" Requires="v">
                <p:oleObj name="Equation" r:id="rId14" imgW="596900" imgH="228600" progId="">
                  <p:embed/>
                </p:oleObj>
              </mc:Choice>
              <mc:Fallback>
                <p:oleObj name="Equation" r:id="rId14" imgW="596900" imgH="228600" progId="">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49913"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8" name="Object 9"/>
          <p:cNvGraphicFramePr>
            <a:graphicFrameLocks noChangeAspect="1"/>
          </p:cNvGraphicFramePr>
          <p:nvPr/>
        </p:nvGraphicFramePr>
        <p:xfrm>
          <a:off x="7600950" y="4521200"/>
          <a:ext cx="781050" cy="257175"/>
        </p:xfrm>
        <a:graphic>
          <a:graphicData uri="http://schemas.openxmlformats.org/presentationml/2006/ole">
            <mc:AlternateContent xmlns:mc="http://schemas.openxmlformats.org/markup-compatibility/2006">
              <mc:Choice xmlns:v="urn:schemas-microsoft-com:vml" Requires="v">
                <p:oleObj name="Equation" r:id="rId16" imgW="609600" imgH="228600" progId="">
                  <p:embed/>
                </p:oleObj>
              </mc:Choice>
              <mc:Fallback>
                <p:oleObj name="Equation" r:id="rId16" imgW="609600" imgH="228600" progId="">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00950" y="4521200"/>
                        <a:ext cx="781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9" name="Object 10"/>
          <p:cNvGraphicFramePr>
            <a:graphicFrameLocks noChangeAspect="1"/>
          </p:cNvGraphicFramePr>
          <p:nvPr/>
        </p:nvGraphicFramePr>
        <p:xfrm>
          <a:off x="1485900" y="5986463"/>
          <a:ext cx="650875" cy="300037"/>
        </p:xfrm>
        <a:graphic>
          <a:graphicData uri="http://schemas.openxmlformats.org/presentationml/2006/ole">
            <mc:AlternateContent xmlns:mc="http://schemas.openxmlformats.org/markup-compatibility/2006">
              <mc:Choice xmlns:v="urn:schemas-microsoft-com:vml" Requires="v">
                <p:oleObj name="Equation" r:id="rId18" imgW="431613" imgH="228501" progId="">
                  <p:embed/>
                </p:oleObj>
              </mc:Choice>
              <mc:Fallback>
                <p:oleObj name="Equation" r:id="rId18" imgW="431613" imgH="228501" progId="">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5900" y="5986463"/>
                        <a:ext cx="6508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0" name="Object 11"/>
          <p:cNvGraphicFramePr>
            <a:graphicFrameLocks noChangeAspect="1"/>
          </p:cNvGraphicFramePr>
          <p:nvPr/>
        </p:nvGraphicFramePr>
        <p:xfrm>
          <a:off x="3436938" y="5986463"/>
          <a:ext cx="781050" cy="338137"/>
        </p:xfrm>
        <a:graphic>
          <a:graphicData uri="http://schemas.openxmlformats.org/presentationml/2006/ole">
            <mc:AlternateContent xmlns:mc="http://schemas.openxmlformats.org/markup-compatibility/2006">
              <mc:Choice xmlns:v="urn:schemas-microsoft-com:vml" Requires="v">
                <p:oleObj name="Equation" r:id="rId20" imgW="457200" imgH="228600" progId="">
                  <p:embed/>
                </p:oleObj>
              </mc:Choice>
              <mc:Fallback>
                <p:oleObj name="Equation" r:id="rId20" imgW="457200" imgH="228600" progId="">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36938" y="5986463"/>
                        <a:ext cx="781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1" name="Object 12"/>
          <p:cNvGraphicFramePr>
            <a:graphicFrameLocks noChangeAspect="1"/>
          </p:cNvGraphicFramePr>
          <p:nvPr/>
        </p:nvGraphicFramePr>
        <p:xfrm>
          <a:off x="5259388" y="5986463"/>
          <a:ext cx="650875" cy="287337"/>
        </p:xfrm>
        <a:graphic>
          <a:graphicData uri="http://schemas.openxmlformats.org/presentationml/2006/ole">
            <mc:AlternateContent xmlns:mc="http://schemas.openxmlformats.org/markup-compatibility/2006">
              <mc:Choice xmlns:v="urn:schemas-microsoft-com:vml" Requires="v">
                <p:oleObj name="Equation" r:id="rId22" imgW="444307" imgH="228501" progId="">
                  <p:embed/>
                </p:oleObj>
              </mc:Choice>
              <mc:Fallback>
                <p:oleObj name="Equation" r:id="rId22" imgW="444307" imgH="228501" progId="">
                  <p:embed/>
                  <p:pic>
                    <p:nvPicPr>
                      <p:cNvPr id="0"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59388" y="5986463"/>
                        <a:ext cx="6508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62" name="Object 13"/>
          <p:cNvGraphicFramePr>
            <a:graphicFrameLocks noChangeAspect="1"/>
          </p:cNvGraphicFramePr>
          <p:nvPr/>
        </p:nvGraphicFramePr>
        <p:xfrm>
          <a:off x="7210425" y="5986463"/>
          <a:ext cx="781050" cy="338137"/>
        </p:xfrm>
        <a:graphic>
          <a:graphicData uri="http://schemas.openxmlformats.org/presentationml/2006/ole">
            <mc:AlternateContent xmlns:mc="http://schemas.openxmlformats.org/markup-compatibility/2006">
              <mc:Choice xmlns:v="urn:schemas-microsoft-com:vml" Requires="v">
                <p:oleObj name="Equation" r:id="rId24" imgW="457200" imgH="228600" progId="">
                  <p:embed/>
                </p:oleObj>
              </mc:Choice>
              <mc:Fallback>
                <p:oleObj name="Equation" r:id="rId24" imgW="457200" imgH="228600" progId="">
                  <p:embed/>
                  <p:pic>
                    <p:nvPicPr>
                      <p:cNvPr id="0"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10425" y="5986463"/>
                        <a:ext cx="781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0" y="160569"/>
            <a:ext cx="7620000" cy="764364"/>
          </a:xfrm>
        </p:spPr>
        <p:txBody>
          <a:bodyPr>
            <a:noAutofit/>
          </a:bodyPr>
          <a:lstStyle/>
          <a:p>
            <a:pPr algn="l"/>
            <a:r>
              <a:rPr lang="en-US" sz="3200" dirty="0"/>
              <a:t>The theorem of total probability</a:t>
            </a:r>
            <a:br>
              <a:rPr lang="en-US" sz="3200" dirty="0"/>
            </a:br>
            <a:r>
              <a:rPr lang="en-US" sz="3200" dirty="0"/>
              <a:t>(Tree Diagram)</a:t>
            </a:r>
            <a:endParaRPr lang="en-IN"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pPr algn="l"/>
            <a:r>
              <a:rPr lang="en-US" dirty="0"/>
              <a:t>Example-1</a:t>
            </a:r>
            <a:endParaRPr lang="en-IN" dirty="0"/>
          </a:p>
        </p:txBody>
      </p:sp>
      <p:sp>
        <p:nvSpPr>
          <p:cNvPr id="15" name="Content Placeholder 4">
            <a:extLst>
              <a:ext uri="{FF2B5EF4-FFF2-40B4-BE49-F238E27FC236}">
                <a16:creationId xmlns:a16="http://schemas.microsoft.com/office/drawing/2014/main" id="{E781C928-08F8-4B94-83FE-BE9ECFB8A9FF}"/>
              </a:ext>
            </a:extLst>
          </p:cNvPr>
          <p:cNvSpPr>
            <a:spLocks noGrp="1" noRot="1" noChangeAspect="1" noMove="1" noResize="1" noEditPoints="1" noAdjustHandles="1" noChangeArrowheads="1" noChangeShapeType="1" noTextEdit="1"/>
          </p:cNvSpPr>
          <p:nvPr>
            <p:ph type="body" sz="quarter" idx="13"/>
          </p:nvPr>
        </p:nvSpPr>
        <p:spPr>
          <a:xfrm>
            <a:off x="642938" y="1600200"/>
            <a:ext cx="7620000" cy="3038475"/>
          </a:xfrm>
          <a:blipFill>
            <a:blip r:embed="rId2"/>
            <a:stretch>
              <a:fillRect l="-1111" t="-1077"/>
            </a:stretch>
          </a:blipFill>
        </p:spPr>
        <p:txBody>
          <a:bodyPr/>
          <a:lstStyle/>
          <a:p>
            <a:pPr>
              <a:defRPr/>
            </a:pPr>
            <a:r>
              <a:rPr lang="en-IN" dirty="0">
                <a:noFill/>
              </a:rPr>
              <a:t>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F880C54-7E58-F455-D85D-3E89A3BB41A0}"/>
                  </a:ext>
                </a:extLst>
              </p14:cNvPr>
              <p14:cNvContentPartPr/>
              <p14:nvPr/>
            </p14:nvContentPartPr>
            <p14:xfrm>
              <a:off x="671400" y="2325240"/>
              <a:ext cx="8176320" cy="4186080"/>
            </p14:xfrm>
          </p:contentPart>
        </mc:Choice>
        <mc:Fallback>
          <p:pic>
            <p:nvPicPr>
              <p:cNvPr id="3" name="Ink 2">
                <a:extLst>
                  <a:ext uri="{FF2B5EF4-FFF2-40B4-BE49-F238E27FC236}">
                    <a16:creationId xmlns:a16="http://schemas.microsoft.com/office/drawing/2014/main" id="{3F880C54-7E58-F455-D85D-3E89A3BB41A0}"/>
                  </a:ext>
                </a:extLst>
              </p:cNvPr>
              <p:cNvPicPr/>
              <p:nvPr/>
            </p:nvPicPr>
            <p:blipFill>
              <a:blip r:embed="rId4"/>
              <a:stretch>
                <a:fillRect/>
              </a:stretch>
            </p:blipFill>
            <p:spPr>
              <a:xfrm>
                <a:off x="662040" y="2315880"/>
                <a:ext cx="8195040" cy="42048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17" y="160569"/>
            <a:ext cx="7513983" cy="764364"/>
          </a:xfrm>
        </p:spPr>
        <p:txBody>
          <a:bodyPr>
            <a:normAutofit/>
          </a:bodyPr>
          <a:lstStyle/>
          <a:p>
            <a:pPr algn="l"/>
            <a:r>
              <a:rPr lang="en-US" sz="3200" dirty="0"/>
              <a:t>Solution</a:t>
            </a:r>
            <a:endParaRPr lang="en-IN" sz="3200" dirty="0"/>
          </a:p>
        </p:txBody>
      </p:sp>
      <p:sp>
        <p:nvSpPr>
          <p:cNvPr id="5" name="Content Placeholder 1">
            <a:extLst>
              <a:ext uri="{FF2B5EF4-FFF2-40B4-BE49-F238E27FC236}">
                <a16:creationId xmlns:a16="http://schemas.microsoft.com/office/drawing/2014/main" id="{87DBECC6-E59F-49A1-BF51-3DCF0DD20F98}"/>
              </a:ext>
            </a:extLst>
          </p:cNvPr>
          <p:cNvSpPr>
            <a:spLocks noGrp="1" noRot="1" noChangeAspect="1" noMove="1" noResize="1" noEditPoints="1" noAdjustHandles="1" noChangeArrowheads="1" noChangeShapeType="1" noTextEdit="1"/>
          </p:cNvSpPr>
          <p:nvPr>
            <p:ph type="body" sz="quarter" idx="13"/>
          </p:nvPr>
        </p:nvSpPr>
        <p:spPr>
          <a:xfrm>
            <a:off x="642938" y="1600200"/>
            <a:ext cx="7620000" cy="2728913"/>
          </a:xfrm>
          <a:blipFill>
            <a:blip r:embed="rId2"/>
            <a:stretch>
              <a:fillRect l="-1111" t="-1077"/>
            </a:stretch>
          </a:blipFill>
        </p:spPr>
        <p:txBody>
          <a:bodyPr/>
          <a:lstStyle/>
          <a:p>
            <a:pPr>
              <a:defRPr/>
            </a:pPr>
            <a:r>
              <a:rPr lang="en-IN" dirty="0">
                <a:noFill/>
              </a:rPr>
              <a:t> </a:t>
            </a:r>
          </a:p>
        </p:txBody>
      </p:sp>
    </p:spTree>
    <p:extLst>
      <p:ext uri="{BB962C8B-B14F-4D97-AF65-F5344CB8AC3E}">
        <p14:creationId xmlns:p14="http://schemas.microsoft.com/office/powerpoint/2010/main" val="2262529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Rot="1" noChangeAspect="1" noMove="1" noResize="1" noEditPoints="1" noAdjustHandles="1" noChangeArrowheads="1" noChangeShapeType="1" noTextEdit="1"/>
          </p:cNvSpPr>
          <p:nvPr/>
        </p:nvSpPr>
        <p:spPr>
          <a:xfrm>
            <a:off x="136693" y="1424793"/>
            <a:ext cx="8505031" cy="1892569"/>
          </a:xfrm>
          <a:prstGeom prst="rect">
            <a:avLst/>
          </a:prstGeom>
          <a:blipFill>
            <a:blip r:embed="rId2"/>
            <a:stretch>
              <a:fillRect l="-1074" t="-2581"/>
            </a:stretch>
          </a:blipFill>
        </p:spPr>
        <p:txBody>
          <a:bodyPr/>
          <a:lstStyle/>
          <a:p>
            <a:pPr>
              <a:defRPr/>
            </a:pPr>
            <a:r>
              <a:rPr lang="en-IN">
                <a:noFill/>
              </a:rPr>
              <a:t> </a:t>
            </a:r>
          </a:p>
        </p:txBody>
      </p:sp>
      <p:sp>
        <p:nvSpPr>
          <p:cNvPr id="5" name="Rectangle 4"/>
          <p:cNvSpPr>
            <a:spLocks noRot="1" noChangeAspect="1" noMove="1" noResize="1" noEditPoints="1" noAdjustHandles="1" noChangeArrowheads="1" noChangeShapeType="1" noTextEdit="1"/>
          </p:cNvSpPr>
          <p:nvPr/>
        </p:nvSpPr>
        <p:spPr>
          <a:xfrm>
            <a:off x="136693" y="3519991"/>
            <a:ext cx="7976997" cy="2470869"/>
          </a:xfrm>
          <a:prstGeom prst="rect">
            <a:avLst/>
          </a:prstGeom>
          <a:blipFill>
            <a:blip r:embed="rId3"/>
            <a:stretch>
              <a:fillRect l="-1146" t="-1970"/>
            </a:stretch>
          </a:blipFill>
        </p:spPr>
        <p:txBody>
          <a:bodyPr/>
          <a:lstStyle/>
          <a:p>
            <a:pPr>
              <a:defRPr/>
            </a:pPr>
            <a:r>
              <a:rPr lang="en-IN">
                <a:noFill/>
              </a:rPr>
              <a:t> </a:t>
            </a:r>
          </a:p>
        </p:txBody>
      </p:sp>
      <p:sp>
        <p:nvSpPr>
          <p:cNvPr id="3" name="Title 2"/>
          <p:cNvSpPr>
            <a:spLocks noGrp="1"/>
          </p:cNvSpPr>
          <p:nvPr>
            <p:ph type="title"/>
          </p:nvPr>
        </p:nvSpPr>
        <p:spPr/>
        <p:txBody>
          <a:bodyPr/>
          <a:lstStyle/>
          <a:p>
            <a:endParaRPr lang="en-IN" dirty="0"/>
          </a:p>
        </p:txBody>
      </p:sp>
      <p:pic>
        <p:nvPicPr>
          <p:cNvPr id="8" name="Picture 7">
            <a:extLst>
              <a:ext uri="{FF2B5EF4-FFF2-40B4-BE49-F238E27FC236}">
                <a16:creationId xmlns:a16="http://schemas.microsoft.com/office/drawing/2014/main" id="{60125E61-731B-42DA-9C76-221839CCF53A}"/>
              </a:ext>
            </a:extLst>
          </p:cNvPr>
          <p:cNvPicPr>
            <a:picLocks noChangeAspect="1"/>
          </p:cNvPicPr>
          <p:nvPr/>
        </p:nvPicPr>
        <p:blipFill>
          <a:blip r:embed="rId4"/>
          <a:stretch>
            <a:fillRect/>
          </a:stretch>
        </p:blipFill>
        <p:spPr>
          <a:xfrm>
            <a:off x="1968426" y="160569"/>
            <a:ext cx="3943350" cy="8953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239713" y="2405063"/>
            <a:ext cx="86090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defTabSz="914400" eaLnBrk="1" hangingPunct="1">
              <a:spcBef>
                <a:spcPct val="50000"/>
              </a:spcBef>
              <a:buFontTx/>
              <a:buNone/>
            </a:pPr>
            <a:endParaRPr lang="en-US" altLang="en-US">
              <a:solidFill>
                <a:srgbClr val="0000FF"/>
              </a:solidFill>
              <a:latin typeface="Times New Roman" panose="02020603050405020304" pitchFamily="18" charset="0"/>
              <a:cs typeface="Times New Roman" panose="02020603050405020304" pitchFamily="18" charset="0"/>
            </a:endParaRPr>
          </a:p>
          <a:p>
            <a:pPr algn="just" defTabSz="914400" eaLnBrk="1" hangingPunct="1">
              <a:spcBef>
                <a:spcPct val="50000"/>
              </a:spcBef>
              <a:buFontTx/>
              <a:buNone/>
            </a:pPr>
            <a:endParaRPr lang="en-US" altLang="en-US">
              <a:solidFill>
                <a:srgbClr val="0000FF"/>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132522" y="160569"/>
            <a:ext cx="7487478" cy="764364"/>
          </a:xfrm>
        </p:spPr>
        <p:txBody>
          <a:bodyPr>
            <a:normAutofit/>
          </a:bodyPr>
          <a:lstStyle/>
          <a:p>
            <a:pPr algn="l"/>
            <a:r>
              <a:rPr lang="en-US" sz="3200" dirty="0"/>
              <a:t>Example-2</a:t>
            </a:r>
            <a:endParaRPr lang="en-IN" sz="3200" dirty="0"/>
          </a:p>
        </p:txBody>
      </p:sp>
      <p:sp>
        <p:nvSpPr>
          <p:cNvPr id="48131"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BDDAB791-F031-473C-A8F7-E3DD4AD614A0}" type="slidenum">
              <a:rPr lang="en-US" altLang="en-US" sz="1800">
                <a:solidFill>
                  <a:srgbClr val="898989"/>
                </a:solidFill>
              </a:rPr>
              <a:pPr algn="l" eaLnBrk="0" hangingPunct="0">
                <a:spcBef>
                  <a:spcPct val="0"/>
                </a:spcBef>
                <a:buFontTx/>
                <a:buNone/>
              </a:pPr>
              <a:t>39</a:t>
            </a:fld>
            <a:endParaRPr lang="en-US" altLang="en-US" sz="1800">
              <a:solidFill>
                <a:srgbClr val="898989"/>
              </a:solidFill>
            </a:endParaRPr>
          </a:p>
        </p:txBody>
      </p:sp>
      <p:sp>
        <p:nvSpPr>
          <p:cNvPr id="2" name="TextBox 1"/>
          <p:cNvSpPr txBox="1"/>
          <p:nvPr/>
        </p:nvSpPr>
        <p:spPr>
          <a:xfrm>
            <a:off x="226633" y="1045266"/>
            <a:ext cx="7874000" cy="3268662"/>
          </a:xfrm>
          <a:prstGeom prst="rect">
            <a:avLst/>
          </a:prstGeom>
          <a:noFill/>
        </p:spPr>
        <p:txBody>
          <a:bodyPr>
            <a:spAutoFit/>
          </a:bodyPr>
          <a:lstStyle/>
          <a:p>
            <a:pPr eaLnBrk="1" fontAlgn="auto" hangingPunct="1">
              <a:lnSpc>
                <a:spcPct val="150000"/>
              </a:lnSpc>
              <a:spcBef>
                <a:spcPts val="0"/>
              </a:spcBef>
              <a:spcAft>
                <a:spcPts val="0"/>
              </a:spcAft>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A simple binary communication channel carries messages by using only two signals, say 0 and 1. For a given binary channel, 40% of the time a 1 is transmitted; the probability that a transmitted 0 is correctly received is 0.90, and the probability that a transmitted 1 is correctly received is 0.95. Determine</a:t>
            </a:r>
          </a:p>
          <a:p>
            <a:pPr marL="342900" indent="-342900" eaLnBrk="1" fontAlgn="auto" hangingPunct="1">
              <a:lnSpc>
                <a:spcPct val="150000"/>
              </a:lnSpc>
              <a:spcBef>
                <a:spcPts val="0"/>
              </a:spcBef>
              <a:spcAft>
                <a:spcPts val="0"/>
              </a:spcAft>
              <a:buFontTx/>
              <a:buAutoNum type="alphaLcParenBoth"/>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The probability of a 1 being received, and</a:t>
            </a:r>
          </a:p>
          <a:p>
            <a:pPr marL="342900" indent="-342900" eaLnBrk="1" fontAlgn="auto" hangingPunct="1">
              <a:lnSpc>
                <a:spcPct val="150000"/>
              </a:lnSpc>
              <a:spcBef>
                <a:spcPts val="0"/>
              </a:spcBef>
              <a:spcAft>
                <a:spcPts val="0"/>
              </a:spcAft>
              <a:buFontTx/>
              <a:buAutoNum type="alphaLcParenBoth"/>
              <a:defRPr/>
            </a:pPr>
            <a:r>
              <a:rPr lang="en-IN" sz="2000" dirty="0">
                <a:latin typeface="Times New Roman" panose="02020603050405020304" pitchFamily="18" charset="0"/>
                <a:ea typeface="Tahoma" panose="020B0604030504040204" pitchFamily="34" charset="0"/>
                <a:cs typeface="Times New Roman" panose="02020603050405020304" pitchFamily="18" charset="0"/>
              </a:rPr>
              <a:t>Given a 1 is received, the probability that 1 was transmitted.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normAutofit/>
          </a:bodyPr>
          <a:lstStyle/>
          <a:p>
            <a:r>
              <a:rPr lang="en-US" altLang="en-US" sz="3200" dirty="0"/>
              <a:t>Important Note for Students</a:t>
            </a:r>
          </a:p>
        </p:txBody>
      </p:sp>
      <p:sp>
        <p:nvSpPr>
          <p:cNvPr id="12291" name="Content Placeholder 2"/>
          <p:cNvSpPr>
            <a:spLocks noGrp="1" noChangeArrowheads="1"/>
          </p:cNvSpPr>
          <p:nvPr>
            <p:ph idx="4294967295"/>
          </p:nvPr>
        </p:nvSpPr>
        <p:spPr>
          <a:xfrm>
            <a:off x="152400" y="1152938"/>
            <a:ext cx="8839200" cy="5544493"/>
          </a:xfrm>
        </p:spPr>
        <p:txBody>
          <a:bodyPr>
            <a:normAutofit/>
          </a:bodyPr>
          <a:lstStyle/>
          <a:p>
            <a:pPr algn="just"/>
            <a:r>
              <a:rPr lang="en-US" altLang="en-US" sz="2600" dirty="0">
                <a:solidFill>
                  <a:schemeClr val="accent1"/>
                </a:solidFill>
              </a:rPr>
              <a:t>All submissions for graded components must be the result of your original effort. </a:t>
            </a:r>
          </a:p>
          <a:p>
            <a:pPr algn="just"/>
            <a:r>
              <a:rPr lang="en-US" altLang="en-US" sz="2600" dirty="0">
                <a:solidFill>
                  <a:schemeClr val="accent1"/>
                </a:solidFill>
              </a:rPr>
              <a:t>It is strictly prohibited to copy and paste verbatim from any sources, whether online or from your peers. </a:t>
            </a:r>
          </a:p>
          <a:p>
            <a:pPr algn="just"/>
            <a:r>
              <a:rPr lang="en-US" altLang="en-US" sz="2600" dirty="0">
                <a:solidFill>
                  <a:schemeClr val="accent1"/>
                </a:solidFill>
              </a:rPr>
              <a:t>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sp>
        <p:nvSpPr>
          <p:cNvPr id="9" name="Content Placeholder 1">
            <a:extLst>
              <a:ext uri="{FF2B5EF4-FFF2-40B4-BE49-F238E27FC236}">
                <a16:creationId xmlns:a16="http://schemas.microsoft.com/office/drawing/2014/main" id="{804A6B85-2E04-4061-88CA-75DAB3139980}"/>
              </a:ext>
            </a:extLst>
          </p:cNvPr>
          <p:cNvSpPr txBox="1">
            <a:spLocks noRot="1" noChangeAspect="1" noMove="1" noResize="1" noEditPoints="1" noAdjustHandles="1" noChangeArrowheads="1" noChangeShapeType="1" noTextEdit="1"/>
          </p:cNvSpPr>
          <p:nvPr/>
        </p:nvSpPr>
        <p:spPr>
          <a:xfrm>
            <a:off x="0" y="1493838"/>
            <a:ext cx="8229600" cy="4525962"/>
          </a:xfrm>
          <a:prstGeom prst="rect">
            <a:avLst/>
          </a:prstGeom>
          <a:blipFill>
            <a:blip r:embed="rId2"/>
            <a:stretch>
              <a:fillRect l="-1111" t="-1077" b="-404"/>
            </a:stretch>
          </a:blip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IN">
                <a:noFill/>
              </a:rPr>
              <a:t> </a:t>
            </a:r>
            <a:endParaRPr lang="en-IN" dirty="0">
              <a:no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lstStyle/>
          <a:p>
            <a:pPr algn="l"/>
            <a:r>
              <a:rPr lang="en-US" dirty="0"/>
              <a:t>Solution</a:t>
            </a:r>
            <a:endParaRPr lang="en-IN" dirty="0"/>
          </a:p>
        </p:txBody>
      </p:sp>
      <p:pic>
        <p:nvPicPr>
          <p:cNvPr id="50178" name="Content Placeholder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95337" y="3139464"/>
            <a:ext cx="6657975" cy="3297237"/>
          </a:xfrm>
        </p:spPr>
      </p:pic>
      <p:sp>
        <p:nvSpPr>
          <p:cNvPr id="50179" name="TextBox 5"/>
          <p:cNvSpPr txBox="1">
            <a:spLocks noChangeArrowheads="1"/>
          </p:cNvSpPr>
          <p:nvPr/>
        </p:nvSpPr>
        <p:spPr bwMode="auto">
          <a:xfrm>
            <a:off x="1509299" y="6251757"/>
            <a:ext cx="573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1800" dirty="0"/>
              <a:t>         Probabilities associated with a binary channel</a:t>
            </a:r>
          </a:p>
        </p:txBody>
      </p:sp>
      <p:pic>
        <p:nvPicPr>
          <p:cNvPr id="2" name="Picture 1"/>
          <p:cNvPicPr>
            <a:picLocks noChangeAspect="1"/>
          </p:cNvPicPr>
          <p:nvPr/>
        </p:nvPicPr>
        <p:blipFill>
          <a:blip r:embed="rId3"/>
          <a:stretch>
            <a:fillRect/>
          </a:stretch>
        </p:blipFill>
        <p:spPr>
          <a:xfrm>
            <a:off x="486082" y="1179443"/>
            <a:ext cx="5172596" cy="19600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4" name="Text Placeholder 3"/>
          <p:cNvSpPr>
            <a:spLocks noGrp="1"/>
          </p:cNvSpPr>
          <p:nvPr>
            <p:ph type="body" sz="quarter" idx="13"/>
          </p:nvPr>
        </p:nvSpPr>
        <p:spPr>
          <a:xfrm>
            <a:off x="643304" y="2964658"/>
            <a:ext cx="7620000" cy="272891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5" name="Content Placeholder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35972" y="197063"/>
            <a:ext cx="2978150" cy="1474788"/>
          </a:xfrm>
        </p:spPr>
      </p:pic>
      <p:pic>
        <p:nvPicPr>
          <p:cNvPr id="51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04" y="2964658"/>
            <a:ext cx="69945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25" y="4098925"/>
            <a:ext cx="61928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1">
            <a:extLst>
              <a:ext uri="{FF2B5EF4-FFF2-40B4-BE49-F238E27FC236}">
                <a16:creationId xmlns:a16="http://schemas.microsoft.com/office/drawing/2014/main" id="{272D3F5A-82A2-47F8-BE73-CE57CBD15984}"/>
              </a:ext>
            </a:extLst>
          </p:cNvPr>
          <p:cNvSpPr txBox="1">
            <a:spLocks noRot="1" noChangeAspect="1" noMove="1" noResize="1" noEditPoints="1" noAdjustHandles="1" noChangeArrowheads="1" noChangeShapeType="1" noTextEdit="1"/>
          </p:cNvSpPr>
          <p:nvPr/>
        </p:nvSpPr>
        <p:spPr>
          <a:xfrm>
            <a:off x="0" y="1493838"/>
            <a:ext cx="8229600" cy="4525962"/>
          </a:xfrm>
          <a:prstGeom prst="rect">
            <a:avLst/>
          </a:prstGeom>
          <a:blipFill>
            <a:blip r:embed="rId5"/>
            <a:stretch>
              <a:fillRect l="-963" t="-942"/>
            </a:stretch>
          </a:blip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endParaRPr lang="en-IN">
              <a:noFill/>
            </a:endParaRPr>
          </a:p>
          <a:p>
            <a:pPr>
              <a:defRPr/>
            </a:pPr>
            <a:endParaRPr lang="en-IN">
              <a:noFill/>
            </a:endParaRPr>
          </a:p>
          <a:p>
            <a:pPr>
              <a:defRPr/>
            </a:pPr>
            <a:endParaRPr lang="en-IN">
              <a:noFill/>
            </a:endParaRPr>
          </a:p>
          <a:p>
            <a:pPr>
              <a:defRPr/>
            </a:pPr>
            <a:endParaRPr lang="en-IN">
              <a:noFill/>
            </a:endParaRPr>
          </a:p>
          <a:p>
            <a:pPr>
              <a:defRPr/>
            </a:pPr>
            <a:endParaRPr lang="en-IN">
              <a:noFill/>
            </a:endParaRPr>
          </a:p>
          <a:p>
            <a:pPr>
              <a:defRPr/>
            </a:pPr>
            <a:endParaRPr lang="en-IN">
              <a:noFill/>
            </a:endParaRPr>
          </a:p>
          <a:p>
            <a:pPr>
              <a:defRPr/>
            </a:pPr>
            <a:r>
              <a:rPr lang="en-IN">
                <a:noFill/>
              </a:rPr>
              <a:t> </a:t>
            </a:r>
            <a:endParaRPr lang="en-IN" dirty="0">
              <a:no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lstStyle/>
          <a:p>
            <a:pPr algn="l"/>
            <a:r>
              <a:rPr lang="en-US" dirty="0"/>
              <a:t>Example-3</a:t>
            </a:r>
            <a:endParaRPr lang="en-IN" dirty="0"/>
          </a:p>
        </p:txBody>
      </p:sp>
      <p:sp>
        <p:nvSpPr>
          <p:cNvPr id="2" name="Content Placeholder 1"/>
          <p:cNvSpPr>
            <a:spLocks noGrp="1"/>
          </p:cNvSpPr>
          <p:nvPr>
            <p:ph idx="4294967295"/>
          </p:nvPr>
        </p:nvSpPr>
        <p:spPr>
          <a:xfrm>
            <a:off x="251791" y="1020417"/>
            <a:ext cx="8892209" cy="5677014"/>
          </a:xfrm>
        </p:spPr>
        <p:txBody>
          <a:bodyPr rtlCol="0">
            <a:normAutofit lnSpcReduction="10000"/>
          </a:bodyPr>
          <a:lstStyle/>
          <a:p>
            <a:pPr marL="0" indent="0" algn="just">
              <a:spcBef>
                <a:spcPts val="0"/>
              </a:spcBef>
              <a:buNone/>
              <a:defRPr/>
            </a:pPr>
            <a:r>
              <a:rPr lang="en-US" sz="2400" dirty="0">
                <a:latin typeface="Times New Roman" panose="02020603050405020304" pitchFamily="18" charset="0"/>
                <a:cs typeface="Times New Roman" panose="02020603050405020304" pitchFamily="18" charset="0"/>
              </a:rPr>
              <a:t>A data science team is developing a predictive model to determine whether a  user will click on an online advertisement. The likelihood of a user clicking on  an ad depends on the type of device they are using. The team has categorized  the devices into three types: desktop, tablet, and mobile.</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probabilities of a user using each type of device are as follows:</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that a user uses a desktop is 0.5.</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that a user uses a tablet is 0.2.</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that a user uses a mobile device is 0.3. Also,</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of clicking on an ad given that the user is on a desktop is 0.04.</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of clicking on an ad given that the user is on a tablet is 0.06.</a:t>
            </a:r>
          </a:p>
          <a:p>
            <a:pPr marL="0" indent="0" algn="just">
              <a:spcBef>
                <a:spcPts val="0"/>
              </a:spcBef>
              <a:buNone/>
              <a:defRPr/>
            </a:pPr>
            <a:r>
              <a:rPr lang="en-US" sz="2400" dirty="0">
                <a:latin typeface="Times New Roman" panose="02020603050405020304" pitchFamily="18" charset="0"/>
                <a:cs typeface="Times New Roman" panose="02020603050405020304" pitchFamily="18" charset="0"/>
              </a:rPr>
              <a:t>The probability of clicking on an ad given that the user is on a mobile device is 0.1.</a:t>
            </a:r>
          </a:p>
          <a:p>
            <a:pPr marL="0" indent="0" algn="just">
              <a:spcBef>
                <a:spcPts val="0"/>
              </a:spcBef>
              <a:buNone/>
              <a:defRPr/>
            </a:pPr>
            <a:r>
              <a:rPr lang="en-US" sz="2400" dirty="0">
                <a:solidFill>
                  <a:srgbClr val="FF0000"/>
                </a:solidFill>
                <a:latin typeface="Times New Roman" panose="02020603050405020304" pitchFamily="18" charset="0"/>
                <a:cs typeface="Times New Roman" panose="02020603050405020304" pitchFamily="18" charset="0"/>
              </a:rPr>
              <a:t>What is the overall probability that a user will click on an ad?</a:t>
            </a:r>
          </a:p>
          <a:p>
            <a:pPr>
              <a:defRPr/>
            </a:pP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017" y="160569"/>
            <a:ext cx="7513983" cy="764364"/>
          </a:xfrm>
        </p:spPr>
        <p:txBody>
          <a:bodyPr>
            <a:normAutofit/>
          </a:bodyPr>
          <a:lstStyle/>
          <a:p>
            <a:pPr algn="l"/>
            <a:r>
              <a:rPr lang="en-US" sz="3200" dirty="0"/>
              <a:t>Solution</a:t>
            </a:r>
            <a:endParaRPr lang="en-IN" sz="3200" dirty="0"/>
          </a:p>
        </p:txBody>
      </p:sp>
      <p:sp>
        <p:nvSpPr>
          <p:cNvPr id="7" name="Content Placeholder 1">
            <a:extLst>
              <a:ext uri="{FF2B5EF4-FFF2-40B4-BE49-F238E27FC236}">
                <a16:creationId xmlns:a16="http://schemas.microsoft.com/office/drawing/2014/main" id="{9662795A-77A1-4B64-B6F7-5BEDDCD45D2E}"/>
              </a:ext>
            </a:extLst>
          </p:cNvPr>
          <p:cNvSpPr>
            <a:spLocks noGrp="1" noRot="1" noChangeAspect="1" noMove="1" noResize="1" noEditPoints="1" noAdjustHandles="1" noChangeArrowheads="1" noChangeShapeType="1" noTextEdit="1"/>
          </p:cNvSpPr>
          <p:nvPr>
            <p:ph type="body" sz="quarter" idx="13"/>
          </p:nvPr>
        </p:nvSpPr>
        <p:spPr>
          <a:xfrm>
            <a:off x="642938" y="1600200"/>
            <a:ext cx="8050212" cy="4376738"/>
          </a:xfrm>
          <a:blipFill>
            <a:blip r:embed="rId2"/>
            <a:stretch>
              <a:fillRect l="-741" t="-2066"/>
            </a:stretch>
          </a:blipFill>
        </p:spPr>
        <p:txBody>
          <a:bodyPr/>
          <a:lstStyle/>
          <a:p>
            <a:pPr>
              <a:defRPr/>
            </a:pPr>
            <a:r>
              <a:rPr lang="en-IN">
                <a:noFill/>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Example-4</a:t>
            </a:r>
            <a:endParaRPr lang="en-IN" sz="3200" dirty="0"/>
          </a:p>
        </p:txBody>
      </p:sp>
      <p:sp>
        <p:nvSpPr>
          <p:cNvPr id="54274" name="Content Placeholder 1"/>
          <p:cNvSpPr>
            <a:spLocks noGrp="1" noChangeArrowheads="1"/>
          </p:cNvSpPr>
          <p:nvPr>
            <p:ph idx="4294967295"/>
          </p:nvPr>
        </p:nvSpPr>
        <p:spPr>
          <a:xfrm>
            <a:off x="124985" y="1095476"/>
            <a:ext cx="8656638" cy="4362450"/>
          </a:xfrm>
        </p:spPr>
        <p:txBody>
          <a:bodyPr>
            <a:normAutofit fontScale="77500" lnSpcReduction="20000"/>
          </a:bodyPr>
          <a:lstStyle/>
          <a:p>
            <a:pPr marL="0" indent="0" fontAlgn="base">
              <a:spcAft>
                <a:spcPct val="0"/>
              </a:spcAft>
              <a:buNone/>
            </a:pPr>
            <a:br>
              <a:rPr lang="en-US" altLang="en-US" dirty="0">
                <a:solidFill>
                  <a:srgbClr val="3D3D3D"/>
                </a:solidFill>
                <a:latin typeface="inherit"/>
              </a:rPr>
            </a:br>
            <a:endParaRPr lang="en-US" altLang="en-US" dirty="0">
              <a:solidFill>
                <a:srgbClr val="3D3D3D"/>
              </a:solidFill>
              <a:latin typeface="inherit"/>
            </a:endParaRPr>
          </a:p>
          <a:p>
            <a:pPr marL="0" indent="0" fontAlgn="base">
              <a:lnSpc>
                <a:spcPct val="150000"/>
              </a:lnSpc>
              <a:spcBef>
                <a:spcPct val="0"/>
              </a:spcBef>
              <a:spcAft>
                <a:spcPct val="0"/>
              </a:spcAft>
              <a:buNone/>
            </a:pPr>
            <a:r>
              <a:rPr lang="en-US" altLang="en-US" dirty="0">
                <a:solidFill>
                  <a:srgbClr val="000000"/>
                </a:solidFill>
                <a:latin typeface="Helvetica" panose="020B0604020202020204" pitchFamily="34" charset="0"/>
              </a:rPr>
              <a:t>    </a:t>
            </a:r>
            <a:r>
              <a:rPr lang="en-US" altLang="en-US" dirty="0">
                <a:solidFill>
                  <a:srgbClr val="000000"/>
                </a:solidFill>
                <a:latin typeface="Times New Roman" panose="02020603050405020304" pitchFamily="18" charset="0"/>
                <a:cs typeface="Times New Roman" panose="02020603050405020304" pitchFamily="18" charset="0"/>
              </a:rPr>
              <a:t>Forest A occupies 50% of the total land in a certain park and 20% of the plants in this forest are poisonous. Forest B occupies 30% of the total land and 40% of the plants in it are poisonous. Forest C occupies the remaining 20% of the land and 70% of the plants in it are poisonous. If we randomly enter this park and pick a plant from the ground, what is the probability that it will be poisonous?</a:t>
            </a:r>
            <a:endParaRPr lang="en-US" altLang="en-US" dirty="0">
              <a:solidFill>
                <a:srgbClr val="3D3D3D"/>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Given:</a:t>
            </a:r>
            <a:endParaRPr lang="en-IN" sz="3200" dirty="0"/>
          </a:p>
        </p:txBody>
      </p:sp>
      <p:pic>
        <p:nvPicPr>
          <p:cNvPr id="55298" name="Content Placeholder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84044" y="1473993"/>
            <a:ext cx="4992687" cy="391001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60569"/>
            <a:ext cx="7620000" cy="764364"/>
          </a:xfrm>
        </p:spPr>
        <p:txBody>
          <a:bodyPr>
            <a:normAutofit/>
          </a:bodyPr>
          <a:lstStyle/>
          <a:p>
            <a:pPr algn="l"/>
            <a:r>
              <a:rPr lang="en-US" sz="3200" dirty="0"/>
              <a:t>Solution</a:t>
            </a:r>
            <a:endParaRPr lang="en-IN" sz="3200" dirty="0"/>
          </a:p>
        </p:txBody>
      </p:sp>
      <p:sp>
        <p:nvSpPr>
          <p:cNvPr id="4" name="Rectangle 1"/>
          <p:cNvSpPr>
            <a:spLocks noGrp="1" noChangeArrowheads="1"/>
          </p:cNvSpPr>
          <p:nvPr>
            <p:ph idx="4294967295"/>
          </p:nvPr>
        </p:nvSpPr>
        <p:spPr>
          <a:xfrm>
            <a:off x="137426" y="1768517"/>
            <a:ext cx="8640417" cy="5084469"/>
          </a:xfrm>
          <a:ln>
            <a:miter lim="800000"/>
            <a:headEnd/>
            <a:tailEnd/>
          </a:ln>
        </p:spPr>
        <p:txBody>
          <a:bodyPr wrap="square" rtlCol="0">
            <a:spAutoFit/>
          </a:bodyPr>
          <a:lstStyle/>
          <a:p>
            <a:pPr marL="0" indent="0" fontAlgn="base">
              <a:buNone/>
              <a:defRPr/>
            </a:pPr>
            <a:r>
              <a:rPr lang="en-US" dirty="0"/>
              <a:t> </a:t>
            </a:r>
            <a:r>
              <a:rPr lang="en-US" dirty="0">
                <a:latin typeface="Times New Roman" panose="02020603050405020304" pitchFamily="18" charset="0"/>
                <a:cs typeface="Times New Roman" panose="02020603050405020304" pitchFamily="18" charset="0"/>
              </a:rPr>
              <a:t>If we let P(</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 the probability of the plant being poisonous, and </a:t>
            </a:r>
            <a:r>
              <a:rPr lang="en-US" i="1" dirty="0">
                <a:latin typeface="Times New Roman" panose="02020603050405020304" pitchFamily="18" charset="0"/>
                <a:cs typeface="Times New Roman" panose="02020603050405020304" pitchFamily="18" charset="0"/>
              </a:rPr>
              <a:t>P(B</a:t>
            </a:r>
            <a:r>
              <a:rPr lang="en-US" i="1" baseline="-25000" dirty="0">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be the probability that we’ve entered one of the three forests, then we can compute the probability of a randomly chosen plant being poisonous as:</a:t>
            </a:r>
          </a:p>
          <a:p>
            <a:pPr marL="0" indent="0" fontAlgn="base">
              <a:buNone/>
              <a:defRPr/>
            </a:pPr>
            <a:r>
              <a:rPr lang="en-US" sz="2800" dirty="0">
                <a:latin typeface="Times New Roman" panose="02020603050405020304" pitchFamily="18" charset="0"/>
                <a:cs typeface="Times New Roman" panose="02020603050405020304" pitchFamily="18" charset="0"/>
              </a:rPr>
              <a:t>P(P) = ΣP(</a:t>
            </a:r>
            <a:r>
              <a:rPr lang="en-US" sz="2800" dirty="0" err="1">
                <a:latin typeface="Times New Roman" panose="02020603050405020304" pitchFamily="18" charset="0"/>
                <a:cs typeface="Times New Roman" panose="02020603050405020304" pitchFamily="18" charset="0"/>
              </a:rPr>
              <a:t>P|B</a:t>
            </a:r>
            <a:r>
              <a:rPr lang="en-US" sz="2800" baseline="-250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)*P(B</a:t>
            </a:r>
            <a:r>
              <a:rPr lang="en-US" sz="2800" baseline="-25000" dirty="0">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p>
            <a:pPr marL="0" indent="0" fontAlgn="base">
              <a:buNone/>
              <a:defRPr/>
            </a:pPr>
            <a:r>
              <a:rPr lang="en-US" sz="2800" dirty="0">
                <a:latin typeface="Times New Roman" panose="02020603050405020304" pitchFamily="18" charset="0"/>
                <a:cs typeface="Times New Roman" panose="02020603050405020304" pitchFamily="18" charset="0"/>
              </a:rPr>
              <a:t>P(P) = P(P|B</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)*P(B</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P(P|B</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)*P(B</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P(P|B</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)*P(B</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p>
          <a:p>
            <a:pPr marL="0" indent="0" fontAlgn="base">
              <a:buNone/>
              <a:defRPr/>
            </a:pPr>
            <a:r>
              <a:rPr lang="en-US" sz="2800" dirty="0">
                <a:latin typeface="Times New Roman" panose="02020603050405020304" pitchFamily="18" charset="0"/>
                <a:cs typeface="Times New Roman" panose="02020603050405020304" pitchFamily="18" charset="0"/>
              </a:rPr>
              <a:t>P(P) = (0.20)*(0.50) + (0.40)*(0.30) + (0.70)*(0.20)</a:t>
            </a:r>
          </a:p>
          <a:p>
            <a:pPr marL="0" indent="0" fontAlgn="base">
              <a:buNone/>
              <a:defRPr/>
            </a:pPr>
            <a:r>
              <a:rPr lang="en-US" sz="2800" dirty="0">
                <a:latin typeface="Times New Roman" panose="02020603050405020304" pitchFamily="18" charset="0"/>
                <a:cs typeface="Times New Roman" panose="02020603050405020304" pitchFamily="18" charset="0"/>
              </a:rPr>
              <a:t>P(P) = </a:t>
            </a:r>
            <a:r>
              <a:rPr lang="en-US" sz="2800" b="1" dirty="0">
                <a:latin typeface="Times New Roman" panose="02020603050405020304" pitchFamily="18" charset="0"/>
                <a:cs typeface="Times New Roman" panose="02020603050405020304" pitchFamily="18" charset="0"/>
              </a:rPr>
              <a:t>0.36</a:t>
            </a:r>
            <a:endParaRPr lang="en-US" sz="2800" dirty="0">
              <a:latin typeface="Times New Roman" panose="02020603050405020304" pitchFamily="18" charset="0"/>
              <a:cs typeface="Times New Roman" panose="02020603050405020304" pitchFamily="18" charset="0"/>
            </a:endParaRPr>
          </a:p>
          <a:p>
            <a:pPr marL="371475" indent="-371475">
              <a:spcBef>
                <a:spcPct val="50000"/>
              </a:spcBef>
              <a:defRPr/>
            </a:pPr>
            <a:endParaRPr lang="en-US" sz="2000" dirty="0">
              <a:latin typeface="Calibri" pitchFamily="34" charset="0"/>
            </a:endParaRPr>
          </a:p>
        </p:txBody>
      </p:sp>
      <p:pic>
        <p:nvPicPr>
          <p:cNvPr id="2" name="Picture 1"/>
          <p:cNvPicPr>
            <a:picLocks noChangeAspect="1"/>
          </p:cNvPicPr>
          <p:nvPr/>
        </p:nvPicPr>
        <p:blipFill>
          <a:blip r:embed="rId2"/>
          <a:stretch>
            <a:fillRect/>
          </a:stretch>
        </p:blipFill>
        <p:spPr>
          <a:xfrm>
            <a:off x="1948964" y="924934"/>
            <a:ext cx="3943350" cy="864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Example-5</a:t>
            </a:r>
            <a:endParaRPr lang="en-IN" sz="3200" dirty="0"/>
          </a:p>
        </p:txBody>
      </p:sp>
      <p:sp>
        <p:nvSpPr>
          <p:cNvPr id="57346" name="Content Placeholder 1"/>
          <p:cNvSpPr>
            <a:spLocks noGrp="1" noChangeArrowheads="1"/>
          </p:cNvSpPr>
          <p:nvPr>
            <p:ph idx="4294967295"/>
          </p:nvPr>
        </p:nvSpPr>
        <p:spPr>
          <a:xfrm>
            <a:off x="94063" y="1166019"/>
            <a:ext cx="8453438" cy="4525962"/>
          </a:xfrm>
        </p:spPr>
        <p:txBody>
          <a:bodyPr>
            <a:normAutofit/>
          </a:bodyPr>
          <a:lstStyle/>
          <a:p>
            <a:pPr marL="0" indent="0" fontAlgn="base">
              <a:lnSpc>
                <a:spcPct val="150000"/>
              </a:lnSpc>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A person has undertaken a mining job. The probabilities of completion of  the job on time with and without rain are 0.42 and 0.90 respectively. If the probability that it will rain is 0.45, then determine the probability that the mining job will be completed on time.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pPr algn="l"/>
            <a:r>
              <a:rPr lang="en-US" dirty="0"/>
              <a:t>Solution</a:t>
            </a:r>
            <a:endParaRPr lang="en-IN" dirty="0"/>
          </a:p>
        </p:txBody>
      </p:sp>
      <p:sp>
        <p:nvSpPr>
          <p:cNvPr id="58370" name="Content Placeholder 1"/>
          <p:cNvSpPr>
            <a:spLocks noGrp="1" noChangeArrowheads="1"/>
          </p:cNvSpPr>
          <p:nvPr>
            <p:ph idx="4294967295"/>
          </p:nvPr>
        </p:nvSpPr>
        <p:spPr>
          <a:xfrm>
            <a:off x="172278" y="1520342"/>
            <a:ext cx="8229600" cy="4525962"/>
          </a:xfrm>
        </p:spPr>
        <p:txBody>
          <a:bodyPr>
            <a:normAutofit fontScale="77500" lnSpcReduction="20000"/>
          </a:bodyPr>
          <a:lstStyle/>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Let A be the event that the mining job will be completed on time and B be the event that it rains. We have,</a:t>
            </a:r>
          </a:p>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P(B) = 0.45,</a:t>
            </a:r>
          </a:p>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P(no rain) = P(B′) = 1 − P(B) = 1 − 0.45 = 0.55</a:t>
            </a:r>
          </a:p>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By multiplication law of probability,</a:t>
            </a:r>
          </a:p>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P(A|B) = 0.42</a:t>
            </a:r>
          </a:p>
          <a:p>
            <a:pPr marL="0" indent="0" fontAlgn="base">
              <a:lnSpc>
                <a:spcPct val="150000"/>
              </a:lnSpc>
              <a:spcAft>
                <a:spcPct val="0"/>
              </a:spcAft>
              <a:buNone/>
            </a:pPr>
            <a:r>
              <a:rPr lang="en-US" altLang="en-US" dirty="0">
                <a:solidFill>
                  <a:srgbClr val="444444"/>
                </a:solidFill>
                <a:latin typeface="Tahoma" panose="020B0604030504040204" pitchFamily="34" charset="0"/>
                <a:cs typeface="Tahoma" panose="020B0604030504040204" pitchFamily="34" charset="0"/>
              </a:rPr>
              <a:t>P(A|B′) = 0.90</a:t>
            </a:r>
          </a:p>
          <a:p>
            <a:pPr fontAlgn="base">
              <a:spcAft>
                <a:spcPct val="0"/>
              </a:spcAft>
            </a:pPr>
            <a:endParaRPr lang="en-I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normAutofit/>
          </a:bodyPr>
          <a:lstStyle/>
          <a:p>
            <a:r>
              <a:rPr lang="en-US" altLang="en-US" sz="3200" dirty="0"/>
              <a:t>Important Note for Students</a:t>
            </a:r>
          </a:p>
        </p:txBody>
      </p:sp>
      <p:sp>
        <p:nvSpPr>
          <p:cNvPr id="13315" name="Content Placeholder 2"/>
          <p:cNvSpPr>
            <a:spLocks noGrp="1" noChangeArrowheads="1"/>
          </p:cNvSpPr>
          <p:nvPr>
            <p:ph idx="4294967295"/>
          </p:nvPr>
        </p:nvSpPr>
        <p:spPr>
          <a:xfrm>
            <a:off x="152400" y="1285116"/>
            <a:ext cx="8839200" cy="4906962"/>
          </a:xfrm>
        </p:spPr>
        <p:txBody>
          <a:bodyPr/>
          <a:lstStyle/>
          <a:p>
            <a:pPr algn="just"/>
            <a:r>
              <a:rPr lang="en-US" altLang="en-US" dirty="0">
                <a:solidFill>
                  <a:schemeClr val="accent1"/>
                </a:solidFill>
              </a:rPr>
              <a:t>In cases where suspicious circumstances arise, such as identical verbatim answers or a significant overlap of unreasonable similarities in a set of submissions, will be investigated, and severe punishments will be imposed on all those found guilty of plagiarism.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569"/>
            <a:ext cx="7620000" cy="764364"/>
          </a:xfrm>
        </p:spPr>
        <p:txBody>
          <a:bodyPr/>
          <a:lstStyle/>
          <a:p>
            <a:pPr algn="l"/>
            <a:r>
              <a:rPr lang="en-US" dirty="0"/>
              <a:t>Solution</a:t>
            </a:r>
            <a:endParaRPr lang="en-IN" dirty="0"/>
          </a:p>
        </p:txBody>
      </p:sp>
      <p:sp>
        <p:nvSpPr>
          <p:cNvPr id="7" name="Content Placeholder 1">
            <a:extLst>
              <a:ext uri="{FF2B5EF4-FFF2-40B4-BE49-F238E27FC236}">
                <a16:creationId xmlns:a16="http://schemas.microsoft.com/office/drawing/2014/main" id="{BE31797B-AEF2-49D8-8AE0-0BB94511F409}"/>
              </a:ext>
            </a:extLst>
          </p:cNvPr>
          <p:cNvSpPr>
            <a:spLocks noGrp="1" noChangeArrowheads="1"/>
          </p:cNvSpPr>
          <p:nvPr>
            <p:ph type="body" sz="quarter" idx="13"/>
          </p:nvPr>
        </p:nvSpPr>
        <p:spPr>
          <a:xfrm>
            <a:off x="0" y="1338470"/>
            <a:ext cx="8262938" cy="4572000"/>
          </a:xfrm>
        </p:spPr>
        <p:txBody>
          <a:bodyPr>
            <a:normAutofit fontScale="92500"/>
          </a:bodyPr>
          <a:lstStyle/>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Since, events B and B′ form partitions of the sample space S, </a:t>
            </a:r>
          </a:p>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by total probability theorem, we have</a:t>
            </a:r>
          </a:p>
          <a:p>
            <a:pPr fontAlgn="base">
              <a:spcAft>
                <a:spcPct val="0"/>
              </a:spcAft>
            </a:pPr>
            <a:endPar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endParaRPr>
          </a:p>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P(A) = P(B) P(A|B) + P(B′) P(A|B′)</a:t>
            </a:r>
          </a:p>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       =0.45 × 0.42 + 0.55 × 0.9</a:t>
            </a:r>
          </a:p>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       = 0.189 + 0.495 = 0.684</a:t>
            </a:r>
          </a:p>
          <a:p>
            <a:pPr fontAlgn="base">
              <a:spcAft>
                <a:spcPct val="0"/>
              </a:spcAft>
            </a:pPr>
            <a:endPar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endParaRPr>
          </a:p>
          <a:p>
            <a:pPr marL="0" indent="0" fontAlgn="base">
              <a:spcAft>
                <a:spcPct val="0"/>
              </a:spcAft>
              <a:buNone/>
            </a:pPr>
            <a:r>
              <a:rPr lang="en-US" altLang="en-US" sz="2800" dirty="0">
                <a:solidFill>
                  <a:srgbClr val="444444"/>
                </a:solidFill>
                <a:latin typeface="Times New Roman" panose="02020603050405020304" pitchFamily="18" charset="0"/>
                <a:ea typeface="Tahoma" panose="020B0604030504040204" pitchFamily="34" charset="0"/>
                <a:cs typeface="Times New Roman" panose="02020603050405020304" pitchFamily="18" charset="0"/>
              </a:rPr>
              <a:t>So, the probability that the job will be completed on time is </a:t>
            </a:r>
          </a:p>
          <a:p>
            <a:pPr marL="0" indent="0" fontAlgn="base">
              <a:spcAft>
                <a:spcPct val="0"/>
              </a:spcAft>
              <a:buNone/>
            </a:pPr>
            <a:r>
              <a:rPr lang="en-US" altLang="en-US" sz="28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0.684.</a:t>
            </a:r>
          </a:p>
          <a:p>
            <a:pPr fontAlgn="base">
              <a:spcAft>
                <a:spcPct val="0"/>
              </a:spcAft>
            </a:pPr>
            <a:endParaRPr lang="en-IN" altLang="en-US" dirty="0">
              <a:ea typeface="Tahom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Glossary</a:t>
            </a:r>
            <a:endParaRPr lang="en-IN" dirty="0"/>
          </a:p>
        </p:txBody>
      </p:sp>
      <p:sp>
        <p:nvSpPr>
          <p:cNvPr id="2" name="Content Placeholder 1"/>
          <p:cNvSpPr>
            <a:spLocks noGrp="1" noRot="1" noChangeAspect="1" noMove="1" noResize="1" noEditPoints="1" noAdjustHandles="1" noChangeArrowheads="1" noChangeShapeType="1" noTextEdit="1"/>
          </p:cNvSpPr>
          <p:nvPr>
            <p:ph type="body" sz="quarter" idx="13"/>
          </p:nvPr>
        </p:nvSpPr>
        <p:spPr>
          <a:blipFill>
            <a:blip r:embed="rId2"/>
            <a:stretch>
              <a:fillRect l="-815" t="-1471" r="-1778"/>
            </a:stretch>
          </a:blipFill>
        </p:spPr>
        <p:txBody>
          <a:bodyPr/>
          <a:lstStyle/>
          <a:p>
            <a:pPr>
              <a:defRPr/>
            </a:pPr>
            <a:r>
              <a:rPr lang="en-IN" dirty="0">
                <a:noFill/>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pPr algn="l"/>
            <a:r>
              <a:rPr lang="en-US" dirty="0"/>
              <a:t>Important Formulae</a:t>
            </a:r>
            <a:endParaRPr lang="en-IN" dirty="0"/>
          </a:p>
        </p:txBody>
      </p:sp>
      <p:pic>
        <p:nvPicPr>
          <p:cNvPr id="614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2999"/>
            <a:ext cx="5791200" cy="276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90987"/>
            <a:ext cx="5791200" cy="209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a:bodyPr>
          <a:lstStyle/>
          <a:p>
            <a:pPr algn="l"/>
            <a:r>
              <a:rPr lang="en-US" sz="3200" dirty="0"/>
              <a:t>Important Formulae</a:t>
            </a:r>
            <a:endParaRPr lang="en-IN" sz="3200" dirty="0"/>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17" y="924933"/>
            <a:ext cx="50577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522127" y="4748551"/>
            <a:ext cx="5268878" cy="1101396"/>
            <a:chOff x="1473413" y="5299249"/>
            <a:chExt cx="5268878" cy="1101396"/>
          </a:xfrm>
        </p:grpSpPr>
        <mc:AlternateContent xmlns:mc="http://schemas.openxmlformats.org/markup-compatibility/2006" xmlns:a14="http://schemas.microsoft.com/office/drawing/2010/main">
          <mc:Choice Requires="a14">
            <p:sp>
              <p:nvSpPr>
                <p:cNvPr id="4" name="TextBox 3"/>
                <p:cNvSpPr txBox="1"/>
                <p:nvPr/>
              </p:nvSpPr>
              <p:spPr>
                <a:xfrm>
                  <a:off x="1473413" y="5299249"/>
                  <a:ext cx="43175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oMath>
                    </m:oMathPara>
                  </a14:m>
                  <a:endParaRPr lang="en-US" b="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73413" y="5299249"/>
                  <a:ext cx="4317592" cy="276999"/>
                </a:xfrm>
                <a:prstGeom prst="rect">
                  <a:avLst/>
                </a:prstGeom>
                <a:blipFill>
                  <a:blip r:embed="rId3"/>
                  <a:stretch>
                    <a:fillRect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473413" y="5813946"/>
                  <a:ext cx="526887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den>
                        </m:f>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1473413" y="5813946"/>
                  <a:ext cx="5268878" cy="586699"/>
                </a:xfrm>
                <a:prstGeom prst="rect">
                  <a:avLst/>
                </a:prstGeom>
                <a:blipFill>
                  <a:blip r:embed="rId4"/>
                  <a:stretch>
                    <a:fillRect/>
                  </a:stretch>
                </a:blipFill>
              </p:spPr>
              <p:txBody>
                <a:bodyPr/>
                <a:lstStyle/>
                <a:p>
                  <a:r>
                    <a:rPr lang="en-IN">
                      <a:noFill/>
                    </a:rPr>
                    <a:t> </a:t>
                  </a:r>
                </a:p>
              </p:txBody>
            </p:sp>
          </mc:Fallback>
        </mc:AlternateContent>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ChangeArrowheads="1"/>
          </p:cNvSpPr>
          <p:nvPr/>
        </p:nvSpPr>
        <p:spPr bwMode="auto">
          <a:xfrm>
            <a:off x="76200" y="1192135"/>
            <a:ext cx="8915400" cy="4662815"/>
          </a:xfrm>
          <a:prstGeom prst="rect">
            <a:avLst/>
          </a:prstGeom>
          <a:noFill/>
          <a:ln w="9525">
            <a:noFill/>
            <a:miter lim="800000"/>
            <a:headEnd/>
            <a:tailEnd/>
          </a:ln>
        </p:spPr>
        <p:txBody>
          <a:bodyPr>
            <a:spAutoFit/>
          </a:bodyPr>
          <a:lstStyle/>
          <a:p>
            <a:pPr algn="just" defTabSz="914400" eaLnBrk="1" hangingPunct="1">
              <a:spcBef>
                <a:spcPct val="50000"/>
              </a:spcBef>
              <a:defRPr/>
            </a:pPr>
            <a:r>
              <a:rPr lang="en-US" sz="2000" dirty="0">
                <a:highlight>
                  <a:srgbClr val="FFFF00"/>
                </a:highlight>
                <a:latin typeface="Times New Roman" panose="02020603050405020304" pitchFamily="18" charset="0"/>
                <a:cs typeface="Times New Roman" panose="02020603050405020304" pitchFamily="18" charset="0"/>
              </a:rPr>
              <a:t>Example 1</a:t>
            </a:r>
            <a:r>
              <a:rPr lang="en-US" sz="2000" dirty="0">
                <a:latin typeface="Times New Roman" panose="02020603050405020304" pitchFamily="18" charset="0"/>
                <a:cs typeface="Times New Roman" panose="02020603050405020304" pitchFamily="18" charset="0"/>
              </a:rPr>
              <a:t>.</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An office has 4 secretaries handling respectively 20%, 60%,15% and 5% of the files of all government reports. The probability that they misfile such reports are respectively 0.05, 0.1, 0.1 and 0.05. Find the probability that the misfiled report can be blamed on the first secretary.</a:t>
            </a:r>
          </a:p>
          <a:p>
            <a:pPr algn="just" defTabSz="914400" eaLnBrk="1" hangingPunct="1">
              <a:spcBef>
                <a:spcPct val="50000"/>
              </a:spcBef>
              <a:defRPr/>
            </a:pPr>
            <a:r>
              <a:rPr lang="en-US" sz="2000" b="1" dirty="0">
                <a:solidFill>
                  <a:srgbClr val="FF0000"/>
                </a:solidFill>
                <a:latin typeface="Times New Roman" panose="02020603050405020304" pitchFamily="18" charset="0"/>
                <a:cs typeface="Times New Roman" panose="02020603050405020304" pitchFamily="18" charset="0"/>
              </a:rPr>
              <a:t>Ans: 0.1143 </a:t>
            </a:r>
          </a:p>
          <a:p>
            <a:pPr algn="just" defTabSz="914400" eaLnBrk="1" hangingPunct="1">
              <a:spcBef>
                <a:spcPct val="50000"/>
              </a:spcBef>
              <a:defRPr/>
            </a:pPr>
            <a:r>
              <a:rPr lang="en-US" sz="2000" dirty="0">
                <a:highlight>
                  <a:srgbClr val="FFFF00"/>
                </a:highlight>
                <a:latin typeface="Times New Roman" panose="02020603050405020304" pitchFamily="18" charset="0"/>
                <a:cs typeface="Times New Roman" panose="02020603050405020304" pitchFamily="18" charset="0"/>
              </a:rPr>
              <a:t>Example 2</a:t>
            </a:r>
            <a:r>
              <a:rPr lang="en-US" sz="2000" dirty="0">
                <a:latin typeface="Times New Roman" panose="02020603050405020304" pitchFamily="18" charset="0"/>
                <a:cs typeface="Times New Roman" panose="02020603050405020304" pitchFamily="18" charset="0"/>
              </a:rPr>
              <a:t>. </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In a class 70% are boys and 30% are girls. 5% of boys and 3% of girls are irregular to the classes. What is the probability of a student selected at random is irregular to the classes and what is the probability that the irregular student is a girl? </a:t>
            </a:r>
          </a:p>
          <a:p>
            <a:pPr algn="just" defTabSz="914400" eaLnBrk="1" hangingPunct="1">
              <a:spcBef>
                <a:spcPct val="50000"/>
              </a:spcBef>
              <a:defRPr/>
            </a:pPr>
            <a:r>
              <a:rPr lang="en-US" sz="2000" b="1" dirty="0">
                <a:solidFill>
                  <a:srgbClr val="FF0000"/>
                </a:solidFill>
                <a:latin typeface="Times New Roman" panose="02020603050405020304" pitchFamily="18" charset="0"/>
                <a:cs typeface="Times New Roman" panose="02020603050405020304" pitchFamily="18" charset="0"/>
              </a:rPr>
              <a:t>Ans: P(Irregular Student) = 0.044, P( Irregular and Girl) = 0.009</a:t>
            </a:r>
          </a:p>
          <a:p>
            <a:pPr algn="just" defTabSz="914400" eaLnBrk="1" hangingPunct="1">
              <a:spcBef>
                <a:spcPct val="50000"/>
              </a:spcBef>
              <a:defRPr/>
            </a:pPr>
            <a:endParaRPr lang="en-US" dirty="0">
              <a:solidFill>
                <a:srgbClr val="0000FF"/>
              </a:solidFill>
              <a:latin typeface="Arial" charset="0"/>
              <a:cs typeface="Arial" charset="0"/>
            </a:endParaRPr>
          </a:p>
        </p:txBody>
      </p:sp>
      <p:sp>
        <p:nvSpPr>
          <p:cNvPr id="2" name="Title 1"/>
          <p:cNvSpPr>
            <a:spLocks noGrp="1"/>
          </p:cNvSpPr>
          <p:nvPr>
            <p:ph type="title"/>
          </p:nvPr>
        </p:nvSpPr>
        <p:spPr>
          <a:xfrm>
            <a:off x="76200" y="160569"/>
            <a:ext cx="7543800" cy="764364"/>
          </a:xfrm>
        </p:spPr>
        <p:txBody>
          <a:bodyPr>
            <a:normAutofit/>
          </a:bodyPr>
          <a:lstStyle/>
          <a:p>
            <a:pPr algn="l"/>
            <a:r>
              <a:rPr lang="en-US" sz="3200" dirty="0"/>
              <a:t>Practice Problems</a:t>
            </a:r>
            <a:endParaRPr lang="en-IN" sz="3200" dirty="0"/>
          </a:p>
        </p:txBody>
      </p:sp>
      <p:sp>
        <p:nvSpPr>
          <p:cNvPr id="63491"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19D98BEF-A21D-416D-AC2C-4626795CBDB9}" type="slidenum">
              <a:rPr lang="en-US" altLang="en-US" sz="1800">
                <a:solidFill>
                  <a:srgbClr val="898989"/>
                </a:solidFill>
              </a:rPr>
              <a:pPr algn="l" eaLnBrk="0" hangingPunct="0">
                <a:spcBef>
                  <a:spcPct val="0"/>
                </a:spcBef>
                <a:buFontTx/>
                <a:buNone/>
              </a:pPr>
              <a:t>54</a:t>
            </a:fld>
            <a:endParaRPr lang="en-US" altLang="en-US" sz="180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0" y="1292348"/>
            <a:ext cx="8991600" cy="5304016"/>
          </a:xfrm>
          <a:prstGeom prst="rect">
            <a:avLst/>
          </a:prstGeom>
          <a:noFill/>
          <a:ln w="9525">
            <a:noFill/>
            <a:miter lim="800000"/>
            <a:headEnd/>
            <a:tailEnd/>
          </a:ln>
        </p:spPr>
        <p:txBody>
          <a:bodyPr>
            <a:spAutoFit/>
          </a:bodyPr>
          <a:lstStyle/>
          <a:p>
            <a:pPr algn="just" defTabSz="914400" eaLnBrk="1" hangingPunct="1">
              <a:spcBef>
                <a:spcPct val="50000"/>
              </a:spcBef>
              <a:defRPr/>
            </a:pPr>
            <a:r>
              <a:rPr lang="en-US" sz="2000" dirty="0">
                <a:solidFill>
                  <a:srgbClr val="FF0000"/>
                </a:solidFill>
                <a:highlight>
                  <a:srgbClr val="FFFF00"/>
                </a:highlight>
                <a:latin typeface="Times New Roman" panose="02020603050405020304" pitchFamily="18" charset="0"/>
                <a:cs typeface="Times New Roman" panose="02020603050405020304" pitchFamily="18" charset="0"/>
              </a:rPr>
              <a:t>Example 3</a:t>
            </a:r>
            <a:r>
              <a:rPr lang="en-US" sz="2000" dirty="0">
                <a:solidFill>
                  <a:srgbClr val="FF0000"/>
                </a:solidFill>
                <a:latin typeface="Times New Roman" panose="02020603050405020304" pitchFamily="18" charset="0"/>
                <a:cs typeface="Times New Roman" panose="02020603050405020304" pitchFamily="18" charset="0"/>
              </a:rPr>
              <a:t>.</a:t>
            </a:r>
            <a:r>
              <a:rPr lang="en-US" sz="2000" dirty="0">
                <a:solidFill>
                  <a:srgbClr val="0000FF"/>
                </a:solidFill>
                <a:latin typeface="Times New Roman" panose="02020603050405020304" pitchFamily="18" charset="0"/>
                <a:cs typeface="Times New Roman" panose="02020603050405020304" pitchFamily="18" charset="0"/>
              </a:rPr>
              <a:t> </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Three machines A, B and C produce respectively 60%, 30% and 10% of the total number of items of a factory. The percentage of defective outputs of these machines are 2%, 3% and 4%. An item is selected at random and is found to be defective.</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Find the probability that the item was not defective and  produced by machine C?</a:t>
            </a:r>
          </a:p>
          <a:p>
            <a:pPr algn="just" defTabSz="914400" eaLnBrk="1" hangingPunct="1">
              <a:spcBef>
                <a:spcPct val="50000"/>
              </a:spcBef>
              <a:defRPr/>
            </a:pPr>
            <a:r>
              <a:rPr lang="en-US" sz="2000" b="1" dirty="0">
                <a:solidFill>
                  <a:srgbClr val="FF0000"/>
                </a:solidFill>
                <a:latin typeface="Times New Roman" panose="02020603050405020304" pitchFamily="18" charset="0"/>
                <a:cs typeface="Times New Roman" panose="02020603050405020304" pitchFamily="18" charset="0"/>
              </a:rPr>
              <a:t>Ans: 0.096</a:t>
            </a:r>
          </a:p>
          <a:p>
            <a:pPr algn="just" defTabSz="914400" eaLnBrk="1" hangingPunct="1">
              <a:spcBef>
                <a:spcPct val="50000"/>
              </a:spcBef>
              <a:defRPr/>
            </a:pPr>
            <a:r>
              <a:rPr lang="en-US" sz="2000" dirty="0">
                <a:latin typeface="Times New Roman" panose="02020603050405020304" pitchFamily="18" charset="0"/>
                <a:cs typeface="Times New Roman" panose="02020603050405020304" pitchFamily="18" charset="0"/>
              </a:rPr>
              <a:t> (ii) What is the probability that the item was produced by machine C or B? </a:t>
            </a:r>
            <a:r>
              <a:rPr lang="en-US" sz="2000" b="1" dirty="0">
                <a:solidFill>
                  <a:srgbClr val="FF0000"/>
                </a:solidFill>
                <a:latin typeface="Times New Roman" panose="02020603050405020304" pitchFamily="18" charset="0"/>
                <a:cs typeface="Times New Roman" panose="02020603050405020304" pitchFamily="18" charset="0"/>
              </a:rPr>
              <a:t>Ans: 0.4</a:t>
            </a:r>
          </a:p>
          <a:p>
            <a:pPr marL="12700" eaLnBrk="1" fontAlgn="auto" hangingPunct="1">
              <a:spcBef>
                <a:spcPts val="680"/>
              </a:spcBef>
              <a:spcAft>
                <a:spcPts val="0"/>
              </a:spcAft>
              <a:defRPr/>
            </a:pPr>
            <a:r>
              <a:rPr lang="en-US" sz="2200" dirty="0">
                <a:highlight>
                  <a:srgbClr val="FFFF00"/>
                </a:highlight>
                <a:latin typeface="Times New Roman" panose="02020603050405020304" pitchFamily="18" charset="0"/>
                <a:cs typeface="Times New Roman" panose="02020603050405020304" pitchFamily="18" charset="0"/>
              </a:rPr>
              <a:t>Example: 4 </a:t>
            </a:r>
          </a:p>
          <a:p>
            <a:pPr marL="12700" eaLnBrk="1" fontAlgn="auto" hangingPunct="1">
              <a:spcBef>
                <a:spcPts val="680"/>
              </a:spcBef>
              <a:spcAft>
                <a:spcPts val="0"/>
              </a:spcAft>
              <a:defRPr/>
            </a:pPr>
            <a:r>
              <a:rPr lang="en-US" sz="2200" dirty="0">
                <a:latin typeface="Times New Roman" panose="02020603050405020304" pitchFamily="18" charset="0"/>
                <a:cs typeface="Times New Roman" panose="02020603050405020304" pitchFamily="18" charset="0"/>
              </a:rPr>
              <a:t>A</a:t>
            </a:r>
            <a:r>
              <a:rPr lang="en-US" sz="2200" spc="-15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randomly</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drawn</a:t>
            </a:r>
            <a:r>
              <a:rPr lang="en-US" sz="2200" spc="2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from</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an</a:t>
            </a:r>
            <a:r>
              <a:rPr lang="en-US" sz="2200" spc="-5" dirty="0">
                <a:latin typeface="Times New Roman" panose="02020603050405020304" pitchFamily="18" charset="0"/>
                <a:cs typeface="Times New Roman" panose="02020603050405020304" pitchFamily="18" charset="0"/>
              </a:rPr>
              <a:t> incomplete</a:t>
            </a:r>
            <a:r>
              <a:rPr lang="en-US" sz="2200" spc="3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deck</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of</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cards</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from</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which</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ace of</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diamonds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missing.</a:t>
            </a:r>
            <a:endParaRPr lang="en-US" sz="2200" dirty="0">
              <a:latin typeface="Times New Roman" panose="02020603050405020304" pitchFamily="18" charset="0"/>
              <a:cs typeface="Times New Roman" panose="02020603050405020304" pitchFamily="18" charset="0"/>
            </a:endParaRPr>
          </a:p>
          <a:p>
            <a:pPr marL="351155" indent="-339090" eaLnBrk="1" fontAlgn="auto" hangingPunct="1">
              <a:spcBef>
                <a:spcPts val="580"/>
              </a:spcBef>
              <a:spcAft>
                <a:spcPts val="0"/>
              </a:spcAft>
              <a:buFontTx/>
              <a:buAutoNum type="arabicPeriod"/>
              <a:tabLst>
                <a:tab pos="351790" algn="l"/>
              </a:tabLst>
              <a:defRPr/>
            </a:pPr>
            <a:r>
              <a:rPr lang="en-US" sz="2200" dirty="0">
                <a:latin typeface="Times New Roman" panose="02020603050405020304" pitchFamily="18" charset="0"/>
                <a:cs typeface="Times New Roman" panose="02020603050405020304" pitchFamily="18" charset="0"/>
              </a:rPr>
              <a:t>What</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probability</a:t>
            </a:r>
            <a:r>
              <a:rPr lang="en-US" sz="2200" spc="3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that</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“clubs”? </a:t>
            </a:r>
            <a:r>
              <a:rPr lang="en-US" sz="2200" b="1" spc="-5" dirty="0">
                <a:solidFill>
                  <a:srgbClr val="FF0000"/>
                </a:solidFill>
                <a:latin typeface="Times New Roman" panose="02020603050405020304" pitchFamily="18" charset="0"/>
                <a:cs typeface="Times New Roman" panose="02020603050405020304" pitchFamily="18" charset="0"/>
              </a:rPr>
              <a:t>( Ans. 13/51)</a:t>
            </a:r>
            <a:endParaRPr lang="en-US" sz="2200" b="1" dirty="0">
              <a:solidFill>
                <a:srgbClr val="FF0000"/>
              </a:solidFill>
              <a:latin typeface="Times New Roman" panose="02020603050405020304" pitchFamily="18" charset="0"/>
              <a:cs typeface="Times New Roman" panose="02020603050405020304" pitchFamily="18" charset="0"/>
            </a:endParaRPr>
          </a:p>
          <a:p>
            <a:pPr marL="351155" indent="-339090" eaLnBrk="1" fontAlgn="auto" hangingPunct="1">
              <a:spcBef>
                <a:spcPts val="575"/>
              </a:spcBef>
              <a:spcAft>
                <a:spcPts val="0"/>
              </a:spcAft>
              <a:buFontTx/>
              <a:buAutoNum type="arabicPeriod"/>
              <a:tabLst>
                <a:tab pos="351790" algn="l"/>
              </a:tabLst>
              <a:defRPr/>
            </a:pPr>
            <a:r>
              <a:rPr lang="en-US" sz="2200" dirty="0">
                <a:latin typeface="Times New Roman" panose="02020603050405020304" pitchFamily="18" charset="0"/>
                <a:cs typeface="Times New Roman" panose="02020603050405020304" pitchFamily="18" charset="0"/>
              </a:rPr>
              <a:t>What</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probability</a:t>
            </a:r>
            <a:r>
              <a:rPr lang="en-US" sz="2200" spc="3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that</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card</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“queen”? </a:t>
            </a:r>
            <a:r>
              <a:rPr lang="en-US" sz="2200" b="1" spc="-5" dirty="0">
                <a:solidFill>
                  <a:srgbClr val="FF0000"/>
                </a:solidFill>
                <a:latin typeface="Times New Roman" panose="02020603050405020304" pitchFamily="18" charset="0"/>
                <a:cs typeface="Times New Roman" panose="02020603050405020304" pitchFamily="18" charset="0"/>
              </a:rPr>
              <a:t>(Ans. 4/51)</a:t>
            </a:r>
            <a:endParaRPr lang="en-US" sz="2200" b="1" dirty="0">
              <a:solidFill>
                <a:srgbClr val="FF0000"/>
              </a:solidFill>
              <a:latin typeface="Times New Roman" panose="02020603050405020304" pitchFamily="18" charset="0"/>
              <a:cs typeface="Times New Roman" panose="02020603050405020304" pitchFamily="18" charset="0"/>
            </a:endParaRPr>
          </a:p>
          <a:p>
            <a:pPr marL="334010" indent="-321945" eaLnBrk="1" fontAlgn="auto" hangingPunct="1">
              <a:spcBef>
                <a:spcPts val="580"/>
              </a:spcBef>
              <a:spcAft>
                <a:spcPts val="0"/>
              </a:spcAft>
              <a:buFontTx/>
              <a:buAutoNum type="arabicPeriod"/>
              <a:tabLst>
                <a:tab pos="334645" algn="l"/>
              </a:tabLst>
              <a:defRPr/>
            </a:pPr>
            <a:r>
              <a:rPr lang="en-US" sz="2200" dirty="0">
                <a:latin typeface="Times New Roman" panose="02020603050405020304" pitchFamily="18" charset="0"/>
                <a:cs typeface="Times New Roman" panose="02020603050405020304" pitchFamily="18" charset="0"/>
              </a:rPr>
              <a:t>Are</a:t>
            </a:r>
            <a:r>
              <a:rPr lang="en-US" sz="2200" spc="-2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events </a:t>
            </a:r>
            <a:r>
              <a:rPr lang="en-US" sz="2200" dirty="0">
                <a:latin typeface="Times New Roman" panose="02020603050405020304" pitchFamily="18" charset="0"/>
                <a:cs typeface="Times New Roman" panose="02020603050405020304" pitchFamily="18" charset="0"/>
              </a:rPr>
              <a:t>“clubs”</a:t>
            </a:r>
            <a:r>
              <a:rPr lang="en-US" sz="2200" spc="-5" dirty="0">
                <a:latin typeface="Times New Roman" panose="02020603050405020304" pitchFamily="18" charset="0"/>
                <a:cs typeface="Times New Roman" panose="02020603050405020304" pitchFamily="18" charset="0"/>
              </a:rPr>
              <a:t> and</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“queen”</a:t>
            </a:r>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independent </a:t>
            </a:r>
            <a:r>
              <a:rPr lang="en-US" sz="2200" b="1" spc="-10" dirty="0">
                <a:solidFill>
                  <a:srgbClr val="FF0000"/>
                </a:solidFill>
                <a:latin typeface="Times New Roman" panose="02020603050405020304" pitchFamily="18" charset="0"/>
                <a:cs typeface="Times New Roman" panose="02020603050405020304" pitchFamily="18" charset="0"/>
              </a:rPr>
              <a:t>(Ans. No)</a:t>
            </a:r>
            <a:endParaRPr lang="en-US" sz="2200" b="1" dirty="0">
              <a:solidFill>
                <a:srgbClr val="FF0000"/>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0" y="160569"/>
            <a:ext cx="7620000" cy="764364"/>
          </a:xfrm>
        </p:spPr>
        <p:txBody>
          <a:bodyPr/>
          <a:lstStyle/>
          <a:p>
            <a:pPr algn="l"/>
            <a:r>
              <a:rPr lang="en-US" dirty="0"/>
              <a:t>Practice Problems</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lstStyle/>
          <a:p>
            <a:pPr algn="l"/>
            <a:r>
              <a:rPr lang="en-US" dirty="0"/>
              <a:t>Practice Problems</a:t>
            </a:r>
            <a:endParaRPr lang="en-IN" dirty="0"/>
          </a:p>
        </p:txBody>
      </p:sp>
      <p:sp>
        <p:nvSpPr>
          <p:cNvPr id="6" name="Content Placeholder 1">
            <a:extLst>
              <a:ext uri="{FF2B5EF4-FFF2-40B4-BE49-F238E27FC236}">
                <a16:creationId xmlns:a16="http://schemas.microsoft.com/office/drawing/2014/main" id="{6207B1CE-E919-48EA-A6AB-5BAAEE87349D}"/>
              </a:ext>
            </a:extLst>
          </p:cNvPr>
          <p:cNvSpPr>
            <a:spLocks noGrp="1"/>
          </p:cNvSpPr>
          <p:nvPr>
            <p:ph type="body" sz="quarter" idx="13"/>
          </p:nvPr>
        </p:nvSpPr>
        <p:spPr>
          <a:xfrm>
            <a:off x="642938" y="1600200"/>
            <a:ext cx="7620000" cy="4562475"/>
          </a:xfrm>
        </p:spPr>
        <p:txBody>
          <a:bodyPr rtlCol="0">
            <a:normAutofit fontScale="92500"/>
          </a:bodyPr>
          <a:lstStyle/>
          <a:p>
            <a:pPr marL="0" indent="0">
              <a:spcBef>
                <a:spcPts val="680"/>
              </a:spcBef>
              <a:buNone/>
              <a:defRPr/>
            </a:pPr>
            <a:r>
              <a:rPr lang="en-US" sz="2200" dirty="0">
                <a:highlight>
                  <a:srgbClr val="FFFF00"/>
                </a:highlight>
                <a:latin typeface="Times New Roman" panose="02020603050405020304" pitchFamily="18" charset="0"/>
                <a:cs typeface="Times New Roman" panose="02020603050405020304" pitchFamily="18" charset="0"/>
              </a:rPr>
              <a:t>Example: 5</a:t>
            </a:r>
          </a:p>
          <a:p>
            <a:pPr marL="0" indent="0" algn="just">
              <a:lnSpc>
                <a:spcPct val="150000"/>
              </a:lnSpc>
              <a:spcBef>
                <a:spcPts val="680"/>
              </a:spcBef>
              <a:buNone/>
              <a:defRPr/>
            </a:pP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Three companies produce the same tool and supply it to the market. Company A produces 30% of the tools for the market and the remaining 70% of the tools are produced in companies B and C. 98% of the tools produced in company A, 95% of the tools produced in company B and 97% of the tools produced in company C are not defective. What percent of tools should be produced by companies B and C so that a tool picked at random in the market will have a probability of being non defective equal to 96%?</a:t>
            </a:r>
          </a:p>
          <a:p>
            <a:pPr marL="12700" algn="just">
              <a:lnSpc>
                <a:spcPct val="150000"/>
              </a:lnSpc>
              <a:spcBef>
                <a:spcPts val="680"/>
              </a:spcBef>
              <a:defRPr/>
            </a:pPr>
            <a:r>
              <a:rPr lang="en-US" sz="2000" b="1" dirty="0">
                <a:solidFill>
                  <a:srgbClr val="FF0000"/>
                </a:solidFill>
                <a:highlight>
                  <a:srgbClr val="FFFF00"/>
                </a:highlight>
                <a:latin typeface="Tahoma" panose="020B0604030504040204" pitchFamily="34" charset="0"/>
                <a:ea typeface="Tahoma" panose="020B0604030504040204" pitchFamily="34" charset="0"/>
                <a:cs typeface="Tahoma" panose="020B0604030504040204" pitchFamily="34" charset="0"/>
              </a:rPr>
              <a:t>Ans: 0.164</a:t>
            </a:r>
          </a:p>
          <a:p>
            <a:pP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619" y="160569"/>
            <a:ext cx="7537381" cy="764364"/>
          </a:xfrm>
        </p:spPr>
        <p:txBody>
          <a:bodyPr/>
          <a:lstStyle/>
          <a:p>
            <a:pPr algn="l"/>
            <a:r>
              <a:rPr lang="en-US" dirty="0"/>
              <a:t>Practice Problems</a:t>
            </a:r>
            <a:endParaRPr lang="en-IN" dirty="0"/>
          </a:p>
        </p:txBody>
      </p:sp>
      <p:sp>
        <p:nvSpPr>
          <p:cNvPr id="2" name="Content Placeholder 1"/>
          <p:cNvSpPr>
            <a:spLocks noGrp="1"/>
          </p:cNvSpPr>
          <p:nvPr>
            <p:ph idx="4294967295"/>
          </p:nvPr>
        </p:nvSpPr>
        <p:spPr>
          <a:xfrm>
            <a:off x="82619" y="1187083"/>
            <a:ext cx="8229600" cy="4918075"/>
          </a:xfrm>
        </p:spPr>
        <p:txBody>
          <a:bodyPr>
            <a:normAutofit fontScale="92500" lnSpcReduction="10000"/>
          </a:bodyPr>
          <a:lstStyle/>
          <a:p>
            <a:pPr marL="0" indent="0">
              <a:buNone/>
              <a:defRPr/>
            </a:pPr>
            <a:r>
              <a:rPr lang="en-US" sz="2400" dirty="0">
                <a:highlight>
                  <a:srgbClr val="FFFF00"/>
                </a:highlight>
                <a:latin typeface="Times New Roman" panose="02020603050405020304" pitchFamily="18" charset="0"/>
                <a:cs typeface="Times New Roman" panose="02020603050405020304" pitchFamily="18" charset="0"/>
              </a:rPr>
              <a:t>Example: 6</a:t>
            </a:r>
            <a:endParaRPr lang="en-US" sz="2400" dirty="0"/>
          </a:p>
          <a:p>
            <a:pPr marL="0" indent="0">
              <a:buNone/>
              <a:defRPr/>
            </a:pPr>
            <a:r>
              <a:rPr lang="en-US" sz="2400" dirty="0">
                <a:solidFill>
                  <a:srgbClr val="231F20"/>
                </a:solidFill>
                <a:latin typeface="Times-Roman-44-0"/>
              </a:rPr>
              <a:t>A sample of 500 respondents was selected in a large metropolitan area to study consumer behavior, with the following results:</a:t>
            </a:r>
          </a:p>
          <a:p>
            <a:pPr>
              <a:defRPr/>
            </a:pPr>
            <a:endParaRPr lang="en-US" sz="2400" dirty="0">
              <a:solidFill>
                <a:srgbClr val="231F20"/>
              </a:solidFill>
              <a:latin typeface="Times-Roman-44-0"/>
            </a:endParaRPr>
          </a:p>
          <a:p>
            <a:pPr>
              <a:defRPr/>
            </a:pPr>
            <a:endParaRPr lang="en-US" sz="2400" dirty="0">
              <a:solidFill>
                <a:srgbClr val="231F20"/>
              </a:solidFill>
              <a:latin typeface="Times-Roman-44-0"/>
            </a:endParaRPr>
          </a:p>
          <a:p>
            <a:pPr>
              <a:defRPr/>
            </a:pPr>
            <a:endParaRPr lang="en-US" sz="2400" dirty="0">
              <a:solidFill>
                <a:srgbClr val="231F20"/>
              </a:solidFill>
              <a:latin typeface="Times-Roman-44-0"/>
            </a:endParaRPr>
          </a:p>
          <a:p>
            <a:pPr>
              <a:defRPr/>
            </a:pPr>
            <a:endParaRPr lang="en-US" sz="2400" dirty="0">
              <a:solidFill>
                <a:srgbClr val="231F20"/>
              </a:solidFill>
              <a:latin typeface="Times-Roman-44-0"/>
            </a:endParaRPr>
          </a:p>
          <a:p>
            <a:pPr>
              <a:defRPr/>
            </a:pPr>
            <a:endParaRPr lang="en-US" sz="2400" dirty="0">
              <a:solidFill>
                <a:srgbClr val="231F20"/>
              </a:solidFill>
              <a:latin typeface="Times-Roman-44-0"/>
            </a:endParaRPr>
          </a:p>
          <a:p>
            <a:pPr>
              <a:defRPr/>
            </a:pPr>
            <a:endParaRPr lang="en-US" sz="2400" dirty="0">
              <a:solidFill>
                <a:srgbClr val="231F20"/>
              </a:solidFill>
              <a:latin typeface="Times-Roman-44-0"/>
            </a:endParaRPr>
          </a:p>
          <a:p>
            <a:pPr marL="0" indent="0">
              <a:buNone/>
              <a:defRPr/>
            </a:pPr>
            <a:r>
              <a:rPr lang="en-US" sz="2400" b="1" dirty="0">
                <a:solidFill>
                  <a:srgbClr val="231F20"/>
                </a:solidFill>
                <a:latin typeface="Times-Bold-47-0"/>
              </a:rPr>
              <a:t>a. </a:t>
            </a:r>
            <a:r>
              <a:rPr lang="en-US" sz="2400" dirty="0">
                <a:solidFill>
                  <a:srgbClr val="231F20"/>
                </a:solidFill>
                <a:latin typeface="Times-Roman-44-0"/>
              </a:rPr>
              <a:t>Suppose the respondent chosen is a female. What is the probability that she does not enjoy shopping for clothing? </a:t>
            </a:r>
            <a:r>
              <a:rPr lang="en-US" sz="2400" dirty="0">
                <a:solidFill>
                  <a:srgbClr val="FF0000"/>
                </a:solidFill>
                <a:latin typeface="Times-Roman-44-0"/>
              </a:rPr>
              <a:t>(Ans: 0.1384)</a:t>
            </a:r>
          </a:p>
          <a:p>
            <a:pPr marL="0" indent="0">
              <a:buNone/>
              <a:defRPr/>
            </a:pPr>
            <a:r>
              <a:rPr lang="en-US" sz="2400" b="1" dirty="0">
                <a:solidFill>
                  <a:srgbClr val="231F20"/>
                </a:solidFill>
                <a:latin typeface="Times-Bold-47-0"/>
              </a:rPr>
              <a:t>b. </a:t>
            </a:r>
            <a:r>
              <a:rPr lang="en-US" sz="2400" dirty="0">
                <a:solidFill>
                  <a:srgbClr val="231F20"/>
                </a:solidFill>
                <a:latin typeface="Times-Roman-44-0"/>
              </a:rPr>
              <a:t>Suppose the respondent chosen enjoys shopping for clothing. What is the probability that the individual is a male</a:t>
            </a:r>
            <a:r>
              <a:rPr lang="en-US" sz="2400" dirty="0">
                <a:solidFill>
                  <a:srgbClr val="FF0000"/>
                </a:solidFill>
                <a:latin typeface="Times-Roman-44-0"/>
              </a:rPr>
              <a:t>?(Ans: 0.56)</a:t>
            </a:r>
          </a:p>
          <a:p>
            <a:pPr>
              <a:defRPr/>
            </a:pPr>
            <a:endParaRPr lang="en-US" dirty="0"/>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2486923"/>
            <a:ext cx="511175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5774" y="160569"/>
            <a:ext cx="7474226" cy="764364"/>
          </a:xfrm>
        </p:spPr>
        <p:txBody>
          <a:bodyPr/>
          <a:lstStyle/>
          <a:p>
            <a:pPr algn="l"/>
            <a:r>
              <a:rPr lang="en-US" dirty="0"/>
              <a:t>Practice Problems</a:t>
            </a:r>
            <a:endParaRPr lang="en-IN" dirty="0"/>
          </a:p>
        </p:txBody>
      </p:sp>
      <p:sp>
        <p:nvSpPr>
          <p:cNvPr id="6" name="Content Placeholder 1">
            <a:extLst>
              <a:ext uri="{FF2B5EF4-FFF2-40B4-BE49-F238E27FC236}">
                <a16:creationId xmlns:a16="http://schemas.microsoft.com/office/drawing/2014/main" id="{69C9C3A6-3FB6-48B2-84D8-AA77E19E9C5A}"/>
              </a:ext>
            </a:extLst>
          </p:cNvPr>
          <p:cNvSpPr>
            <a:spLocks noGrp="1"/>
          </p:cNvSpPr>
          <p:nvPr>
            <p:ph type="body" sz="quarter" idx="13"/>
          </p:nvPr>
        </p:nvSpPr>
        <p:spPr>
          <a:xfrm>
            <a:off x="338137" y="1161255"/>
            <a:ext cx="7931219" cy="5199787"/>
          </a:xfrm>
        </p:spPr>
        <p:txBody>
          <a:bodyPr>
            <a:noAutofit/>
          </a:bodyPr>
          <a:lstStyle/>
          <a:p>
            <a:pPr marL="0" indent="0">
              <a:buNone/>
              <a:defRPr/>
            </a:pPr>
            <a:r>
              <a:rPr lang="en-US" sz="2400" dirty="0">
                <a:highlight>
                  <a:srgbClr val="FFFF00"/>
                </a:highlight>
                <a:latin typeface="Times New Roman" panose="02020603050405020304" pitchFamily="18" charset="0"/>
                <a:cs typeface="Times New Roman" panose="02020603050405020304" pitchFamily="18" charset="0"/>
              </a:rPr>
              <a:t>Example: 7</a:t>
            </a:r>
          </a:p>
          <a:p>
            <a:pPr marL="0" indent="0">
              <a:buNone/>
              <a:defRPr/>
            </a:pPr>
            <a:r>
              <a:rPr lang="en-US" sz="2400" dirty="0">
                <a:solidFill>
                  <a:srgbClr val="231F20"/>
                </a:solidFill>
                <a:latin typeface="Times-Roman-44-0"/>
              </a:rPr>
              <a:t>A standard deck of cards is being used to play a game. There are four suits (hearts, diamonds, clubs, and spades), each having 13 faces (ace, 2, 3, 4, 5, 6, 7, 8, 9, 10, jack, queen, and king), making a total of 52 cards. This complete deck is thoroughly mixed, and you will receive the first 2 cards from the deck without replacement.</a:t>
            </a:r>
          </a:p>
          <a:p>
            <a:pPr marL="0" indent="0">
              <a:buNone/>
              <a:defRPr/>
            </a:pPr>
            <a:r>
              <a:rPr lang="en-US" sz="2400" b="1" dirty="0">
                <a:solidFill>
                  <a:srgbClr val="231F20"/>
                </a:solidFill>
                <a:latin typeface="Times-Bold-47-0"/>
              </a:rPr>
              <a:t>a. </a:t>
            </a:r>
            <a:r>
              <a:rPr lang="en-US" sz="2400" dirty="0">
                <a:solidFill>
                  <a:srgbClr val="231F20"/>
                </a:solidFill>
                <a:latin typeface="Times-Roman-44-0"/>
              </a:rPr>
              <a:t>What is the probability that both cards are queens</a:t>
            </a:r>
            <a:r>
              <a:rPr lang="en-US" sz="2400" dirty="0">
                <a:solidFill>
                  <a:srgbClr val="FF0000"/>
                </a:solidFill>
                <a:latin typeface="Times-Roman-44-0"/>
              </a:rPr>
              <a:t>? (Ans: 0.0045)</a:t>
            </a:r>
          </a:p>
          <a:p>
            <a:pPr marL="0" indent="0">
              <a:buNone/>
              <a:defRPr/>
            </a:pPr>
            <a:r>
              <a:rPr lang="en-US" sz="2400" b="1" dirty="0">
                <a:solidFill>
                  <a:srgbClr val="231F20"/>
                </a:solidFill>
                <a:latin typeface="Times-Bold-47-0"/>
              </a:rPr>
              <a:t>b. </a:t>
            </a:r>
            <a:r>
              <a:rPr lang="en-US" sz="2400" dirty="0">
                <a:solidFill>
                  <a:srgbClr val="231F20"/>
                </a:solidFill>
                <a:latin typeface="Times-Roman-44-0"/>
              </a:rPr>
              <a:t>What is the probability that the first card is a 10 and the second card is a 5 or 6? </a:t>
            </a:r>
            <a:r>
              <a:rPr lang="en-US" sz="2400" dirty="0">
                <a:solidFill>
                  <a:srgbClr val="FF0000"/>
                </a:solidFill>
                <a:latin typeface="Times-Roman-44-0"/>
              </a:rPr>
              <a:t>(Ans: 0.012)</a:t>
            </a:r>
          </a:p>
          <a:p>
            <a:pPr marL="0" indent="0">
              <a:buNone/>
              <a:defRPr/>
            </a:pPr>
            <a:r>
              <a:rPr lang="en-US" sz="2400" b="1" dirty="0">
                <a:solidFill>
                  <a:srgbClr val="231F20"/>
                </a:solidFill>
                <a:latin typeface="Times-Bold-47-0"/>
              </a:rPr>
              <a:t>c. </a:t>
            </a:r>
            <a:r>
              <a:rPr lang="en-US" sz="2400" dirty="0">
                <a:solidFill>
                  <a:srgbClr val="231F20"/>
                </a:solidFill>
                <a:latin typeface="Times-Roman-44-0"/>
              </a:rPr>
              <a:t>If you were sampling with replacement, what would be the answer in (a)? </a:t>
            </a:r>
            <a:r>
              <a:rPr lang="en-US" sz="2400" dirty="0">
                <a:solidFill>
                  <a:srgbClr val="FF0000"/>
                </a:solidFill>
                <a:latin typeface="Times-Roman-44-0"/>
              </a:rPr>
              <a:t>(Ans: 0.0059)</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557338"/>
            <a:ext cx="51847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itle 2"/>
          <p:cNvSpPr>
            <a:spLocks noGrp="1" noChangeArrowheads="1"/>
          </p:cNvSpPr>
          <p:nvPr>
            <p:ph type="title"/>
          </p:nvPr>
        </p:nvSpPr>
        <p:spPr/>
        <p:txBody>
          <a:bodyPr/>
          <a:lstStyle/>
          <a:p>
            <a:pPr eaLnBrk="1" hangingPunct="1"/>
            <a:r>
              <a:rPr lang="en-US" altLang="en-US" b="1"/>
              <a:t>  IMP Note to Self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a:bodyPr>
          <a:lstStyle/>
          <a:p>
            <a:pPr algn="l"/>
            <a:r>
              <a:rPr lang="en-US" sz="3200" dirty="0"/>
              <a:t>Revise</a:t>
            </a:r>
            <a:endParaRPr lang="en-IN" sz="3200" dirty="0"/>
          </a:p>
        </p:txBody>
      </p:sp>
      <p:sp>
        <p:nvSpPr>
          <p:cNvPr id="14339"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5286F75B-331B-47EC-8551-E117169A59C7}" type="slidenum">
              <a:rPr lang="en-US" altLang="en-US" sz="1800">
                <a:solidFill>
                  <a:srgbClr val="898989"/>
                </a:solidFill>
              </a:rPr>
              <a:pPr algn="l" eaLnBrk="0" hangingPunct="0">
                <a:spcBef>
                  <a:spcPct val="0"/>
                </a:spcBef>
                <a:buFontTx/>
                <a:buNone/>
              </a:pPr>
              <a:t>6</a:t>
            </a:fld>
            <a:endParaRPr lang="en-US" altLang="en-US" sz="1800">
              <a:solidFill>
                <a:srgbClr val="898989"/>
              </a:solidFill>
            </a:endParaRPr>
          </a:p>
        </p:txBody>
      </p:sp>
      <p:sp>
        <p:nvSpPr>
          <p:cNvPr id="17411" name="Content Placeholder 2"/>
          <p:cNvSpPr>
            <a:spLocks noGrp="1"/>
          </p:cNvSpPr>
          <p:nvPr>
            <p:ph idx="4294967295"/>
          </p:nvPr>
        </p:nvSpPr>
        <p:spPr>
          <a:xfrm>
            <a:off x="238539" y="1166019"/>
            <a:ext cx="8229600" cy="4525962"/>
          </a:xfrm>
        </p:spPr>
        <p:txBody>
          <a:bodyPr rtlCol="0">
            <a:normAutofit fontScale="92500" lnSpcReduction="20000"/>
          </a:bodyPr>
          <a:lstStyle/>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Counting Principles</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Definition of Probability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Axioms of Probability</a:t>
            </a: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Introduction to Probability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Review of Set Theory</a:t>
            </a:r>
          </a:p>
          <a:p>
            <a:pPr marL="457200" indent="-457200" algn="just">
              <a:buFont typeface="Wingdings" pitchFamily="2" charset="2"/>
              <a:buChar char="Ø"/>
              <a:defRPr/>
            </a:pPr>
            <a:endParaRPr lang="en-US" sz="2800" dirty="0">
              <a:solidFill>
                <a:srgbClr val="7030A0"/>
              </a:solidFill>
              <a:latin typeface="Times New Roman" pitchFamily="18" charset="0"/>
              <a:cs typeface="Times New Roman" pitchFamily="18" charset="0"/>
            </a:endParaRPr>
          </a:p>
          <a:p>
            <a:pPr marL="457200" indent="-457200" algn="just">
              <a:buFont typeface="Wingdings" pitchFamily="2" charset="2"/>
              <a:buChar char="Ø"/>
              <a:defRPr/>
            </a:pPr>
            <a:r>
              <a:rPr lang="en-US" sz="2800" dirty="0">
                <a:solidFill>
                  <a:srgbClr val="7030A0"/>
                </a:solidFill>
                <a:latin typeface="Times New Roman" pitchFamily="18" charset="0"/>
                <a:cs typeface="Times New Roman" pitchFamily="18" charset="0"/>
              </a:rPr>
              <a:t>Addition Rule of Probability</a:t>
            </a:r>
          </a:p>
          <a:p>
            <a:pPr marL="457200" indent="-457200" algn="just">
              <a:buFont typeface="Wingdings" pitchFamily="2" charset="2"/>
              <a:buAutoNum type="arabicPeriod"/>
              <a:defRPr/>
            </a:pPr>
            <a:endParaRPr lang="en-US" dirty="0">
              <a:latin typeface="Times New Roman" pitchFamily="18" charset="0"/>
              <a:cs typeface="Times New Roman" pitchFamily="18" charset="0"/>
            </a:endParaRPr>
          </a:p>
          <a:p>
            <a:pPr marL="457200" indent="-457200" algn="just">
              <a:buFont typeface="Wingdings" pitchFamily="2" charset="2"/>
              <a:buAutoNum type="arabicPeriod"/>
              <a:defRPr/>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fade">
                                      <p:cBhvr>
                                        <p:cTn id="7" dur="1000"/>
                                        <p:tgtEl>
                                          <p:spTgt spid="17411">
                                            <p:txEl>
                                              <p:pRg st="1" end="1"/>
                                            </p:txEl>
                                          </p:spTgt>
                                        </p:tgtEl>
                                      </p:cBhvr>
                                    </p:animEffect>
                                    <p:anim calcmode="lin" valueType="num">
                                      <p:cBhvr>
                                        <p:cTn id="8"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17411">
                                            <p:txEl>
                                              <p:pRg st="3" end="3"/>
                                            </p:txEl>
                                          </p:spTgt>
                                        </p:tgtEl>
                                        <p:attrNameLst>
                                          <p:attrName>style.visibility</p:attrName>
                                        </p:attrNameLst>
                                      </p:cBhvr>
                                      <p:to>
                                        <p:strVal val="visible"/>
                                      </p:to>
                                    </p:set>
                                    <p:animEffect transition="in" filter="wipe(down)">
                                      <p:cBhvr>
                                        <p:cTn id="14" dur="500"/>
                                        <p:tgtEl>
                                          <p:spTgt spid="17411">
                                            <p:txEl>
                                              <p:pRg st="3" end="3"/>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anim calcmode="lin" valueType="num">
                                      <p:cBhvr additive="base">
                                        <p:cTn id="19" dur="5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11">
                                            <p:txEl>
                                              <p:pRg st="6" end="6"/>
                                            </p:txEl>
                                          </p:spTgt>
                                        </p:tgtEl>
                                        <p:attrNameLst>
                                          <p:attrName>style.visibility</p:attrName>
                                        </p:attrNameLst>
                                      </p:cBhvr>
                                      <p:to>
                                        <p:strVal val="visible"/>
                                      </p:to>
                                    </p:set>
                                    <p:anim calcmode="lin" valueType="num">
                                      <p:cBhvr additive="base">
                                        <p:cTn id="25" dur="5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411">
                                            <p:txEl>
                                              <p:pRg st="8" end="8"/>
                                            </p:txEl>
                                          </p:spTgt>
                                        </p:tgtEl>
                                        <p:attrNameLst>
                                          <p:attrName>style.visibility</p:attrName>
                                        </p:attrNameLst>
                                      </p:cBhvr>
                                      <p:to>
                                        <p:strVal val="visible"/>
                                      </p:to>
                                    </p:set>
                                    <p:anim calcmode="lin" valueType="num">
                                      <p:cBhvr additive="base">
                                        <p:cTn id="31" dur="500" fill="hold"/>
                                        <p:tgtEl>
                                          <p:spTgt spid="1741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ntr" presetSubtype="16" fill="hold" nodeType="clickEffect">
                                  <p:stCondLst>
                                    <p:cond delay="0"/>
                                  </p:stCondLst>
                                  <p:childTnLst>
                                    <p:set>
                                      <p:cBhvr>
                                        <p:cTn id="36" dur="1" fill="hold">
                                          <p:stCondLst>
                                            <p:cond delay="0"/>
                                          </p:stCondLst>
                                        </p:cTn>
                                        <p:tgtEl>
                                          <p:spTgt spid="17411">
                                            <p:txEl>
                                              <p:pRg st="10" end="10"/>
                                            </p:txEl>
                                          </p:spTgt>
                                        </p:tgtEl>
                                        <p:attrNameLst>
                                          <p:attrName>style.visibility</p:attrName>
                                        </p:attrNameLst>
                                      </p:cBhvr>
                                      <p:to>
                                        <p:strVal val="visible"/>
                                      </p:to>
                                    </p:set>
                                    <p:animEffect transition="in" filter="circle(in)">
                                      <p:cBhvr>
                                        <p:cTn id="37" dur="2000"/>
                                        <p:tgtEl>
                                          <p:spTgt spid="174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6175" y="2317750"/>
            <a:ext cx="6478588" cy="164941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6" name="TextBox 5"/>
          <p:cNvSpPr txBox="1"/>
          <p:nvPr/>
        </p:nvSpPr>
        <p:spPr>
          <a:xfrm>
            <a:off x="2343955" y="2542280"/>
            <a:ext cx="4713668" cy="1200329"/>
          </a:xfrm>
          <a:prstGeom prst="rect">
            <a:avLst/>
          </a:prstGeom>
          <a:noFill/>
          <a:ln>
            <a:solidFill>
              <a:srgbClr val="FF0000"/>
            </a:solidFill>
          </a:ln>
        </p:spPr>
        <p:txBody>
          <a:bodyPr>
            <a:spAutoFit/>
          </a:bodyPr>
          <a:lstStyle/>
          <a:p>
            <a:pPr eaLnBrk="1" fontAlgn="auto" hangingPunct="1">
              <a:spcBef>
                <a:spcPts val="0"/>
              </a:spcBef>
              <a:spcAft>
                <a:spcPts val="0"/>
              </a:spcAft>
              <a:defRPr/>
            </a:pPr>
            <a:r>
              <a:rPr lang="en-US" sz="7200" b="1" i="1" dirty="0">
                <a:ln w="22225">
                  <a:solidFill>
                    <a:schemeClr val="accent2"/>
                  </a:solidFill>
                  <a:prstDash val="solid"/>
                </a:ln>
                <a:solidFill>
                  <a:srgbClr val="FF0000"/>
                </a:solidFill>
                <a:latin typeface="+mn-lt"/>
              </a:rPr>
              <a:t>Thank you</a:t>
            </a:r>
            <a:endParaRPr lang="en-IN" sz="7200" b="1" i="1" dirty="0">
              <a:ln w="22225">
                <a:solidFill>
                  <a:schemeClr val="accent2"/>
                </a:solidFill>
                <a:prstDash val="solid"/>
              </a:ln>
              <a:solidFill>
                <a:srgbClr val="FF0000"/>
              </a:solidFill>
              <a:latin typeface="+mn-lt"/>
            </a:endParaRPr>
          </a:p>
        </p:txBody>
      </p:sp>
      <p:sp>
        <p:nvSpPr>
          <p:cNvPr id="2" name="Title 1"/>
          <p:cNvSpPr>
            <a:spLocks noGrp="1"/>
          </p:cNvSpPr>
          <p:nvPr>
            <p:ph type="title"/>
          </p:nvPr>
        </p:nvSpPr>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fontScale="90000"/>
          </a:bodyPr>
          <a:lstStyle/>
          <a:p>
            <a:pPr algn="l"/>
            <a:r>
              <a:rPr lang="en-IN" sz="3600" spc="-8" dirty="0">
                <a:latin typeface="Calibri"/>
                <a:cs typeface="Calibri"/>
              </a:rPr>
              <a:t>Contact</a:t>
            </a:r>
            <a:r>
              <a:rPr lang="en-IN" sz="3600" spc="-41" dirty="0">
                <a:latin typeface="Calibri"/>
                <a:cs typeface="Calibri"/>
              </a:rPr>
              <a:t> </a:t>
            </a:r>
            <a:r>
              <a:rPr lang="en-IN" sz="3600" dirty="0">
                <a:latin typeface="Calibri"/>
                <a:cs typeface="Calibri"/>
              </a:rPr>
              <a:t>Session</a:t>
            </a:r>
            <a:r>
              <a:rPr lang="en-IN" sz="3600" spc="-23" dirty="0">
                <a:latin typeface="Calibri"/>
                <a:cs typeface="Calibri"/>
              </a:rPr>
              <a:t> </a:t>
            </a:r>
            <a:r>
              <a:rPr lang="en-IN" sz="3600" dirty="0">
                <a:latin typeface="Calibri"/>
                <a:cs typeface="Calibri"/>
              </a:rPr>
              <a:t>3</a:t>
            </a:r>
            <a:br>
              <a:rPr lang="en-IN" dirty="0">
                <a:latin typeface="Calibri"/>
                <a:cs typeface="Calibri"/>
              </a:rPr>
            </a:br>
            <a:endParaRPr lang="en-IN" dirty="0"/>
          </a:p>
        </p:txBody>
      </p:sp>
      <p:pic>
        <p:nvPicPr>
          <p:cNvPr id="15362" name="object 3"/>
          <p:cNvPicPr>
            <a:picLocks noGrp="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960563"/>
            <a:ext cx="7942263" cy="29527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0569"/>
            <a:ext cx="7620000" cy="764364"/>
          </a:xfrm>
        </p:spPr>
        <p:txBody>
          <a:bodyPr>
            <a:normAutofit fontScale="90000"/>
          </a:bodyPr>
          <a:lstStyle/>
          <a:p>
            <a:pPr algn="l"/>
            <a:r>
              <a:rPr lang="en-US" sz="3600" spc="-8" dirty="0">
                <a:latin typeface="Calibri"/>
                <a:cs typeface="Calibri"/>
              </a:rPr>
              <a:t>Agenda</a:t>
            </a:r>
            <a:br>
              <a:rPr lang="en-US" dirty="0">
                <a:latin typeface="Calibri"/>
                <a:cs typeface="Calibri"/>
              </a:rPr>
            </a:br>
            <a:endParaRPr lang="en-IN" dirty="0"/>
          </a:p>
        </p:txBody>
      </p:sp>
      <p:sp>
        <p:nvSpPr>
          <p:cNvPr id="16387" name="Slide Number Placeholder 3"/>
          <p:cNvSpPr>
            <a:spLocks noGrp="1" noChangeArrowheads="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0" hangingPunct="0">
              <a:spcBef>
                <a:spcPct val="0"/>
              </a:spcBef>
              <a:buFontTx/>
              <a:buNone/>
            </a:pPr>
            <a:fld id="{20AA6376-92CE-421E-8CCF-8E9F9536F43A}" type="slidenum">
              <a:rPr lang="en-US" altLang="en-US" sz="1800">
                <a:solidFill>
                  <a:srgbClr val="898989"/>
                </a:solidFill>
              </a:rPr>
              <a:pPr algn="l" eaLnBrk="0" hangingPunct="0">
                <a:spcBef>
                  <a:spcPct val="0"/>
                </a:spcBef>
                <a:buFontTx/>
                <a:buNone/>
              </a:pPr>
              <a:t>8</a:t>
            </a:fld>
            <a:endParaRPr lang="en-US" altLang="en-US" sz="1800">
              <a:solidFill>
                <a:srgbClr val="898989"/>
              </a:solidFill>
            </a:endParaRPr>
          </a:p>
        </p:txBody>
      </p:sp>
      <p:sp>
        <p:nvSpPr>
          <p:cNvPr id="17411" name="Content Placeholder 2"/>
          <p:cNvSpPr>
            <a:spLocks noGrp="1" noChangeArrowheads="1"/>
          </p:cNvSpPr>
          <p:nvPr>
            <p:ph idx="4294967295"/>
          </p:nvPr>
        </p:nvSpPr>
        <p:spPr>
          <a:xfrm>
            <a:off x="159026" y="1251727"/>
            <a:ext cx="8229600" cy="4525962"/>
          </a:xfrm>
        </p:spPr>
        <p:txBody>
          <a:bodyPr/>
          <a:lstStyle/>
          <a:p>
            <a:pPr marL="457200" indent="-457200" algn="just" fontAlgn="base">
              <a:spcAft>
                <a:spcPct val="0"/>
              </a:spcAft>
              <a:buFont typeface="Wingdings" panose="05000000000000000000" pitchFamily="2" charset="2"/>
              <a:buChar char="Ø"/>
            </a:pPr>
            <a:r>
              <a:rPr lang="en-US" altLang="en-US" sz="2800" dirty="0">
                <a:solidFill>
                  <a:srgbClr val="7030A0"/>
                </a:solidFill>
                <a:latin typeface="Times New Roman" panose="02020603050405020304" pitchFamily="18" charset="0"/>
                <a:cs typeface="Times New Roman" panose="02020603050405020304" pitchFamily="18" charset="0"/>
              </a:rPr>
              <a:t>Conditional Probability</a:t>
            </a:r>
          </a:p>
          <a:p>
            <a:pPr marL="457200" indent="-457200" algn="just" fontAlgn="base">
              <a:spcAft>
                <a:spcPct val="0"/>
              </a:spcAft>
              <a:buFont typeface="Wingdings" panose="05000000000000000000" pitchFamily="2" charset="2"/>
              <a:buChar char="Ø"/>
            </a:pPr>
            <a:endParaRPr lang="en-US" altLang="en-US" sz="2800" dirty="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endParaRPr lang="en-US" altLang="en-US" sz="2800" dirty="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r>
              <a:rPr lang="en-US" altLang="en-US" sz="2800" dirty="0">
                <a:solidFill>
                  <a:srgbClr val="7030A0"/>
                </a:solidFill>
                <a:latin typeface="Times New Roman" panose="02020603050405020304" pitchFamily="18" charset="0"/>
                <a:cs typeface="Times New Roman" panose="02020603050405020304" pitchFamily="18" charset="0"/>
              </a:rPr>
              <a:t>Independent Events</a:t>
            </a:r>
          </a:p>
          <a:p>
            <a:pPr marL="457200" indent="-457200" algn="just" fontAlgn="base">
              <a:spcAft>
                <a:spcPct val="0"/>
              </a:spcAft>
              <a:buFont typeface="Wingdings" panose="05000000000000000000" pitchFamily="2" charset="2"/>
              <a:buChar char="Ø"/>
            </a:pPr>
            <a:endParaRPr lang="en-US" altLang="en-US" sz="2800" dirty="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endParaRPr lang="en-US" altLang="en-US" sz="2800" dirty="0">
              <a:solidFill>
                <a:srgbClr val="7030A0"/>
              </a:solidFill>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Char char="Ø"/>
            </a:pPr>
            <a:r>
              <a:rPr lang="en-US" altLang="en-US" sz="2800" dirty="0">
                <a:solidFill>
                  <a:srgbClr val="7030A0"/>
                </a:solidFill>
                <a:latin typeface="Times New Roman" panose="02020603050405020304" pitchFamily="18" charset="0"/>
                <a:cs typeface="Times New Roman" panose="02020603050405020304" pitchFamily="18" charset="0"/>
              </a:rPr>
              <a:t>Total Probability</a:t>
            </a:r>
          </a:p>
          <a:p>
            <a:pPr marL="457200" indent="-457200" algn="just" fontAlgn="base">
              <a:spcAft>
                <a:spcPct val="0"/>
              </a:spcAft>
              <a:buFont typeface="Wingdings" panose="05000000000000000000" pitchFamily="2" charset="2"/>
              <a:buAutoNum type="arabicPeriod"/>
            </a:pPr>
            <a:endParaRPr lang="en-US" altLang="en-US" dirty="0">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AutoNum type="arabicPeriod"/>
            </a:pPr>
            <a:endParaRPr lang="en-US" altLang="en-US" dirty="0">
              <a:latin typeface="Times New Roman" panose="02020603050405020304" pitchFamily="18" charset="0"/>
              <a:cs typeface="Times New Roman" panose="02020603050405020304" pitchFamily="18" charset="0"/>
            </a:endParaRPr>
          </a:p>
          <a:p>
            <a:pPr marL="457200" indent="-457200" algn="just" fontAlgn="base">
              <a:spcAft>
                <a:spcPct val="0"/>
              </a:spcAft>
              <a:buFont typeface="Wingdings" panose="05000000000000000000" pitchFamily="2" charset="2"/>
              <a:buAutoNum type="arabicPeriod"/>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nodeType="click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animEffect transition="in" filter="barn(inVertical)">
                                      <p:cBhvr>
                                        <p:cTn id="11" dur="500"/>
                                        <p:tgtEl>
                                          <p:spTgt spid="17411">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nodeType="clickEffect">
                                  <p:stCondLst>
                                    <p:cond delay="0"/>
                                  </p:stCondLst>
                                  <p:childTnLst>
                                    <p:set>
                                      <p:cBhvr>
                                        <p:cTn id="15" dur="1" fill="hold">
                                          <p:stCondLst>
                                            <p:cond delay="0"/>
                                          </p:stCondLst>
                                        </p:cTn>
                                        <p:tgtEl>
                                          <p:spTgt spid="17411">
                                            <p:txEl>
                                              <p:pRg st="6" end="6"/>
                                            </p:txEl>
                                          </p:spTgt>
                                        </p:tgtEl>
                                        <p:attrNameLst>
                                          <p:attrName>style.visibility</p:attrName>
                                        </p:attrNameLst>
                                      </p:cBhvr>
                                      <p:to>
                                        <p:strVal val="visible"/>
                                      </p:to>
                                    </p:set>
                                    <p:animEffect transition="in" filter="barn(inVertical)">
                                      <p:cBhvr>
                                        <p:cTn id="16"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ChangeArrowheads="1"/>
          </p:cNvSpPr>
          <p:nvPr/>
        </p:nvSpPr>
        <p:spPr bwMode="auto">
          <a:xfrm>
            <a:off x="404813" y="1876425"/>
            <a:ext cx="8482012" cy="335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indent="922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The probabilities assigned to various events depend on the experimental situation when the assignment is made. </a:t>
            </a:r>
          </a:p>
          <a:p>
            <a:pPr indent="454025"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Subsequent to  the initial assignment, partial information relevant to the outcome of the  experiment may become available. </a:t>
            </a:r>
          </a:p>
          <a:p>
            <a:pPr eaLnBrk="1" hangingPunct="1">
              <a:lnSpc>
                <a:spcPct val="150000"/>
              </a:lnSpc>
              <a:spcBef>
                <a:spcPts val="75"/>
              </a:spcBef>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Such information may cause us to revise  some of our probability assignments</a:t>
            </a:r>
            <a:r>
              <a:rPr lang="en-IN"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0" y="160569"/>
            <a:ext cx="7620000" cy="764364"/>
          </a:xfrm>
        </p:spPr>
        <p:txBody>
          <a:bodyPr>
            <a:normAutofit fontScale="90000"/>
          </a:bodyPr>
          <a:lstStyle/>
          <a:p>
            <a:pPr algn="l"/>
            <a:br>
              <a:rPr lang="en-US" sz="3600" spc="-8" dirty="0">
                <a:latin typeface="Calibri"/>
                <a:cs typeface="Calibri"/>
              </a:rPr>
            </a:br>
            <a:r>
              <a:rPr lang="en-US" sz="3600" spc="-8" dirty="0">
                <a:latin typeface="Calibri"/>
                <a:cs typeface="Calibri"/>
              </a:rPr>
              <a:t>Conditional Probability</a:t>
            </a:r>
            <a:br>
              <a:rPr lang="en-US" dirty="0">
                <a:latin typeface="Calibri"/>
                <a:cs typeface="Calibri"/>
              </a:rPr>
            </a:b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SM_Session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ISM_Session_3</Template>
  <TotalTime>3168</TotalTime>
  <Words>2686</Words>
  <Application>Microsoft Office PowerPoint</Application>
  <PresentationFormat>On-screen Show (4:3)</PresentationFormat>
  <Paragraphs>324</Paragraphs>
  <Slides>60</Slides>
  <Notes>0</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80" baseType="lpstr">
      <vt:lpstr>Arial</vt:lpstr>
      <vt:lpstr>Arial MT</vt:lpstr>
      <vt:lpstr>Calibri</vt:lpstr>
      <vt:lpstr>Calibri Light</vt:lpstr>
      <vt:lpstr>Cambria</vt:lpstr>
      <vt:lpstr>Cambria Math</vt:lpstr>
      <vt:lpstr>Helvetica</vt:lpstr>
      <vt:lpstr>Helvetica Light</vt:lpstr>
      <vt:lpstr>Helvetica Neue</vt:lpstr>
      <vt:lpstr>inherit</vt:lpstr>
      <vt:lpstr>Lucida Sans Unicode</vt:lpstr>
      <vt:lpstr>Symbol</vt:lpstr>
      <vt:lpstr>Tahoma</vt:lpstr>
      <vt:lpstr>Times New Roman</vt:lpstr>
      <vt:lpstr>Times-Bold-47-0</vt:lpstr>
      <vt:lpstr>Times-Roman-44-0</vt:lpstr>
      <vt:lpstr>Wingdings</vt:lpstr>
      <vt:lpstr>ISM_Session_3</vt:lpstr>
      <vt:lpstr>2_Office Theme</vt:lpstr>
      <vt:lpstr>Equation</vt:lpstr>
      <vt:lpstr>Introduction  to Statistical Methods </vt:lpstr>
      <vt:lpstr>PowerPoint Presentation</vt:lpstr>
      <vt:lpstr>  IMP Note to Self</vt:lpstr>
      <vt:lpstr>Important Note for Students</vt:lpstr>
      <vt:lpstr>Important Note for Students</vt:lpstr>
      <vt:lpstr>Revise</vt:lpstr>
      <vt:lpstr>Contact Session 3 </vt:lpstr>
      <vt:lpstr>Agenda </vt:lpstr>
      <vt:lpstr> Conditional Probability </vt:lpstr>
      <vt:lpstr>Conditional Probability: Example</vt:lpstr>
      <vt:lpstr>Conditional Probability </vt:lpstr>
      <vt:lpstr>Conditional Probability </vt:lpstr>
      <vt:lpstr>Conditional Probability </vt:lpstr>
      <vt:lpstr>Example: 1 </vt:lpstr>
      <vt:lpstr>Solution</vt:lpstr>
      <vt:lpstr>Solution: </vt:lpstr>
      <vt:lpstr>Example-2</vt:lpstr>
      <vt:lpstr>Solution</vt:lpstr>
      <vt:lpstr>Example-3</vt:lpstr>
      <vt:lpstr>Solution</vt:lpstr>
      <vt:lpstr>Independent Events</vt:lpstr>
      <vt:lpstr> Example-1</vt:lpstr>
      <vt:lpstr>Solution</vt:lpstr>
      <vt:lpstr>Example-2</vt:lpstr>
      <vt:lpstr>Solution</vt:lpstr>
      <vt:lpstr>Example-3</vt:lpstr>
      <vt:lpstr>Solution</vt:lpstr>
      <vt:lpstr>Example-4</vt:lpstr>
      <vt:lpstr>Solution</vt:lpstr>
      <vt:lpstr>Miscellaneous Examples</vt:lpstr>
      <vt:lpstr>Contd….</vt:lpstr>
      <vt:lpstr>Total Probability</vt:lpstr>
      <vt:lpstr>S= A1 U A2 U … U Ak</vt:lpstr>
      <vt:lpstr>Proof</vt:lpstr>
      <vt:lpstr>The theorem of total probability (Tree Diagram)</vt:lpstr>
      <vt:lpstr>Example-1</vt:lpstr>
      <vt:lpstr>Solution</vt:lpstr>
      <vt:lpstr>PowerPoint Presentation</vt:lpstr>
      <vt:lpstr>Example-2</vt:lpstr>
      <vt:lpstr>Solution</vt:lpstr>
      <vt:lpstr>Solution</vt:lpstr>
      <vt:lpstr>PowerPoint Presentation</vt:lpstr>
      <vt:lpstr>Example-3</vt:lpstr>
      <vt:lpstr>Solution</vt:lpstr>
      <vt:lpstr>Example-4</vt:lpstr>
      <vt:lpstr>Given:</vt:lpstr>
      <vt:lpstr>Solution</vt:lpstr>
      <vt:lpstr>Example-5</vt:lpstr>
      <vt:lpstr>Solution</vt:lpstr>
      <vt:lpstr>Solution</vt:lpstr>
      <vt:lpstr>Glossary</vt:lpstr>
      <vt:lpstr>Important Formulae</vt:lpstr>
      <vt:lpstr>Important Formulae</vt:lpstr>
      <vt:lpstr>Practice Problems</vt:lpstr>
      <vt:lpstr>Practice Problems</vt:lpstr>
      <vt:lpstr>Practice Problems</vt:lpstr>
      <vt:lpstr>Practice Problems</vt:lpstr>
      <vt:lpstr>Practice Problems</vt:lpstr>
      <vt:lpstr>  IMP Note to Self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and Optimization</dc:title>
  <dc:creator>ARK and Vamsidhar</dc:creator>
  <cp:lastModifiedBy>amitosis11@outlook.com</cp:lastModifiedBy>
  <cp:revision>255</cp:revision>
  <dcterms:created xsi:type="dcterms:W3CDTF">2022-04-16T13:09:39Z</dcterms:created>
  <dcterms:modified xsi:type="dcterms:W3CDTF">2025-08-09T04:49:19Z</dcterms:modified>
</cp:coreProperties>
</file>